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Walking Companion App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C4C9"/>
                </a:solidFill>
              </a:rPr>
              <a:t>Josh Terry - design</a:t>
            </a:r>
            <a:endParaRPr>
              <a:solidFill>
                <a:srgbClr val="A2C4C9"/>
              </a:solidFill>
            </a:endParaRPr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urban dog owners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 savvy primary audience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 range of experience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Hazardous walking conditions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 reactivity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 &amp; report conditions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Preemptively alert walker to stress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walker address issues early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Leash or collar with technology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mobile application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In-ear monitor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