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34" r:id="rId3"/>
    <p:sldId id="257" r:id="rId4"/>
    <p:sldId id="259" r:id="rId5"/>
    <p:sldId id="336" r:id="rId6"/>
    <p:sldId id="264" r:id="rId7"/>
    <p:sldId id="346" r:id="rId8"/>
    <p:sldId id="335" r:id="rId9"/>
    <p:sldId id="265" r:id="rId10"/>
    <p:sldId id="338" r:id="rId11"/>
    <p:sldId id="304" r:id="rId12"/>
    <p:sldId id="306" r:id="rId13"/>
    <p:sldId id="266" r:id="rId14"/>
    <p:sldId id="271" r:id="rId15"/>
    <p:sldId id="267" r:id="rId16"/>
    <p:sldId id="268" r:id="rId17"/>
    <p:sldId id="270" r:id="rId18"/>
    <p:sldId id="280" r:id="rId19"/>
    <p:sldId id="274" r:id="rId20"/>
    <p:sldId id="307" r:id="rId21"/>
    <p:sldId id="310" r:id="rId22"/>
    <p:sldId id="312" r:id="rId23"/>
    <p:sldId id="279" r:id="rId24"/>
    <p:sldId id="313" r:id="rId25"/>
    <p:sldId id="275" r:id="rId26"/>
    <p:sldId id="278" r:id="rId27"/>
    <p:sldId id="314" r:id="rId28"/>
    <p:sldId id="315" r:id="rId29"/>
    <p:sldId id="339" r:id="rId30"/>
    <p:sldId id="272" r:id="rId31"/>
    <p:sldId id="282" r:id="rId32"/>
    <p:sldId id="318" r:id="rId33"/>
    <p:sldId id="324" r:id="rId34"/>
    <p:sldId id="323" r:id="rId35"/>
    <p:sldId id="317" r:id="rId36"/>
    <p:sldId id="284" r:id="rId37"/>
    <p:sldId id="320" r:id="rId38"/>
    <p:sldId id="289" r:id="rId39"/>
    <p:sldId id="283" r:id="rId40"/>
    <p:sldId id="287" r:id="rId41"/>
    <p:sldId id="290" r:id="rId42"/>
    <p:sldId id="293" r:id="rId43"/>
    <p:sldId id="291" r:id="rId44"/>
    <p:sldId id="288" r:id="rId45"/>
    <p:sldId id="294" r:id="rId46"/>
    <p:sldId id="308" r:id="rId47"/>
    <p:sldId id="286" r:id="rId48"/>
    <p:sldId id="325" r:id="rId49"/>
    <p:sldId id="329" r:id="rId50"/>
    <p:sldId id="327" r:id="rId51"/>
    <p:sldId id="302" r:id="rId52"/>
    <p:sldId id="344" r:id="rId53"/>
    <p:sldId id="333" r:id="rId54"/>
    <p:sldId id="340" r:id="rId55"/>
    <p:sldId id="341" r:id="rId56"/>
    <p:sldId id="297" r:id="rId57"/>
    <p:sldId id="342" r:id="rId58"/>
    <p:sldId id="301" r:id="rId59"/>
    <p:sldId id="331" r:id="rId60"/>
    <p:sldId id="326" r:id="rId61"/>
    <p:sldId id="343" r:id="rId62"/>
    <p:sldId id="32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48" y="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uff" userId="e19a6e02c34e67b4" providerId="LiveId" clId="{70A8893C-012F-4A07-A3DF-0A3CF2623CF2}"/>
    <pc:docChg chg="undo custSel addSld delSld modSld sldOrd">
      <pc:chgData name="Josh Ruff" userId="e19a6e02c34e67b4" providerId="LiveId" clId="{70A8893C-012F-4A07-A3DF-0A3CF2623CF2}" dt="2019-03-14T18:34:46.404" v="3634" actId="732"/>
      <pc:docMkLst>
        <pc:docMk/>
      </pc:docMkLst>
      <pc:sldChg chg="modSp">
        <pc:chgData name="Josh Ruff" userId="e19a6e02c34e67b4" providerId="LiveId" clId="{70A8893C-012F-4A07-A3DF-0A3CF2623CF2}" dt="2019-03-06T23:02:02.688" v="1" actId="20577"/>
        <pc:sldMkLst>
          <pc:docMk/>
          <pc:sldMk cId="3643673613" sldId="261"/>
        </pc:sldMkLst>
        <pc:spChg chg="mod">
          <ac:chgData name="Josh Ruff" userId="e19a6e02c34e67b4" providerId="LiveId" clId="{70A8893C-012F-4A07-A3DF-0A3CF2623CF2}" dt="2019-03-06T23:02:02.688" v="1" actId="20577"/>
          <ac:spMkLst>
            <pc:docMk/>
            <pc:sldMk cId="3643673613" sldId="261"/>
            <ac:spMk id="2" creationId="{D5EA9FFE-17D0-403A-A952-94ECA6251532}"/>
          </ac:spMkLst>
        </pc:spChg>
      </pc:sldChg>
      <pc:sldChg chg="modSp">
        <pc:chgData name="Josh Ruff" userId="e19a6e02c34e67b4" providerId="LiveId" clId="{70A8893C-012F-4A07-A3DF-0A3CF2623CF2}" dt="2019-03-07T20:39:58.206" v="2242" actId="20577"/>
        <pc:sldMkLst>
          <pc:docMk/>
          <pc:sldMk cId="1742997337" sldId="264"/>
        </pc:sldMkLst>
        <pc:spChg chg="mod">
          <ac:chgData name="Josh Ruff" userId="e19a6e02c34e67b4" providerId="LiveId" clId="{70A8893C-012F-4A07-A3DF-0A3CF2623CF2}" dt="2019-03-07T20:39:58.206" v="2242" actId="20577"/>
          <ac:spMkLst>
            <pc:docMk/>
            <pc:sldMk cId="1742997337" sldId="264"/>
            <ac:spMk id="6" creationId="{00000000-0000-0000-0000-000000000000}"/>
          </ac:spMkLst>
        </pc:spChg>
      </pc:sldChg>
      <pc:sldChg chg="addSp delSp modSp">
        <pc:chgData name="Josh Ruff" userId="e19a6e02c34e67b4" providerId="LiveId" clId="{70A8893C-012F-4A07-A3DF-0A3CF2623CF2}" dt="2019-03-14T18:34:46.404" v="3634" actId="732"/>
        <pc:sldMkLst>
          <pc:docMk/>
          <pc:sldMk cId="2797347569" sldId="265"/>
        </pc:sldMkLst>
        <pc:spChg chg="del mod">
          <ac:chgData name="Josh Ruff" userId="e19a6e02c34e67b4" providerId="LiveId" clId="{70A8893C-012F-4A07-A3DF-0A3CF2623CF2}" dt="2019-03-07T18:03:24.309" v="1291"/>
          <ac:spMkLst>
            <pc:docMk/>
            <pc:sldMk cId="2797347569" sldId="265"/>
            <ac:spMk id="15" creationId="{2CD6E0CA-8EAD-4381-AA9F-E8F5C3A675B0}"/>
          </ac:spMkLst>
        </pc:spChg>
        <pc:picChg chg="add mod modCrop">
          <ac:chgData name="Josh Ruff" userId="e19a6e02c34e67b4" providerId="LiveId" clId="{70A8893C-012F-4A07-A3DF-0A3CF2623CF2}" dt="2019-03-14T18:34:46.404" v="3634" actId="732"/>
          <ac:picMkLst>
            <pc:docMk/>
            <pc:sldMk cId="2797347569" sldId="265"/>
            <ac:picMk id="6" creationId="{65FE6E3A-7462-4E74-9AD6-288595CE767E}"/>
          </ac:picMkLst>
        </pc:picChg>
      </pc:sldChg>
      <pc:sldChg chg="modSp">
        <pc:chgData name="Josh Ruff" userId="e19a6e02c34e67b4" providerId="LiveId" clId="{70A8893C-012F-4A07-A3DF-0A3CF2623CF2}" dt="2019-03-07T23:55:50.981" v="3589" actId="20577"/>
        <pc:sldMkLst>
          <pc:docMk/>
          <pc:sldMk cId="1636315198" sldId="267"/>
        </pc:sldMkLst>
        <pc:spChg chg="mod">
          <ac:chgData name="Josh Ruff" userId="e19a6e02c34e67b4" providerId="LiveId" clId="{70A8893C-012F-4A07-A3DF-0A3CF2623CF2}" dt="2019-03-07T20:56:43.896" v="2808"/>
          <ac:spMkLst>
            <pc:docMk/>
            <pc:sldMk cId="1636315198" sldId="267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3:55:50.981" v="3589" actId="20577"/>
          <ac:spMkLst>
            <pc:docMk/>
            <pc:sldMk cId="1636315198" sldId="267"/>
            <ac:spMk id="11" creationId="{EC2FB003-F9DF-45EA-9BE9-B6678F548BE2}"/>
          </ac:spMkLst>
        </pc:spChg>
      </pc:sldChg>
      <pc:sldChg chg="modSp">
        <pc:chgData name="Josh Ruff" userId="e19a6e02c34e67b4" providerId="LiveId" clId="{70A8893C-012F-4A07-A3DF-0A3CF2623CF2}" dt="2019-03-07T20:56:46.860" v="2809"/>
        <pc:sldMkLst>
          <pc:docMk/>
          <pc:sldMk cId="1396867291" sldId="268"/>
        </pc:sldMkLst>
        <pc:spChg chg="mod">
          <ac:chgData name="Josh Ruff" userId="e19a6e02c34e67b4" providerId="LiveId" clId="{70A8893C-012F-4A07-A3DF-0A3CF2623CF2}" dt="2019-03-07T20:56:46.860" v="2809"/>
          <ac:spMkLst>
            <pc:docMk/>
            <pc:sldMk cId="1396867291" sldId="268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0:47:27.458" v="2373" actId="20577"/>
          <ac:spMkLst>
            <pc:docMk/>
            <pc:sldMk cId="1396867291" sldId="268"/>
            <ac:spMk id="6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6:49.523" v="2810"/>
        <pc:sldMkLst>
          <pc:docMk/>
          <pc:sldMk cId="317629910" sldId="270"/>
        </pc:sldMkLst>
        <pc:spChg chg="mod">
          <ac:chgData name="Josh Ruff" userId="e19a6e02c34e67b4" providerId="LiveId" clId="{70A8893C-012F-4A07-A3DF-0A3CF2623CF2}" dt="2019-03-07T20:56:49.523" v="2810"/>
          <ac:spMkLst>
            <pc:docMk/>
            <pc:sldMk cId="317629910" sldId="270"/>
            <ac:spMk id="4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41:38.045" v="2334" actId="20577"/>
        <pc:sldMkLst>
          <pc:docMk/>
          <pc:sldMk cId="1316706411" sldId="271"/>
        </pc:sldMkLst>
        <pc:spChg chg="mod">
          <ac:chgData name="Josh Ruff" userId="e19a6e02c34e67b4" providerId="LiveId" clId="{70A8893C-012F-4A07-A3DF-0A3CF2623CF2}" dt="2019-03-07T20:41:38.045" v="2334" actId="20577"/>
          <ac:spMkLst>
            <pc:docMk/>
            <pc:sldMk cId="1316706411" sldId="271"/>
            <ac:spMk id="6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8T00:03:41.098" v="3631" actId="1076"/>
        <pc:sldMkLst>
          <pc:docMk/>
          <pc:sldMk cId="2122603926" sldId="272"/>
        </pc:sldMkLst>
        <pc:spChg chg="mod">
          <ac:chgData name="Josh Ruff" userId="e19a6e02c34e67b4" providerId="LiveId" clId="{70A8893C-012F-4A07-A3DF-0A3CF2623CF2}" dt="2019-03-08T00:03:05.620" v="3622" actId="14100"/>
          <ac:spMkLst>
            <pc:docMk/>
            <pc:sldMk cId="2122603926" sldId="272"/>
            <ac:spMk id="6" creationId="{00000000-0000-0000-0000-000000000000}"/>
          </ac:spMkLst>
        </pc:spChg>
        <pc:spChg chg="mod">
          <ac:chgData name="Josh Ruff" userId="e19a6e02c34e67b4" providerId="LiveId" clId="{70A8893C-012F-4A07-A3DF-0A3CF2623CF2}" dt="2019-03-08T00:03:41.098" v="3631" actId="1076"/>
          <ac:spMkLst>
            <pc:docMk/>
            <pc:sldMk cId="2122603926" sldId="272"/>
            <ac:spMk id="11" creationId="{C5EDC15E-8347-4592-BB2E-BB87A3A006F5}"/>
          </ac:spMkLst>
        </pc:spChg>
        <pc:picChg chg="mod modCrop">
          <ac:chgData name="Josh Ruff" userId="e19a6e02c34e67b4" providerId="LiveId" clId="{70A8893C-012F-4A07-A3DF-0A3CF2623CF2}" dt="2019-03-08T00:03:31.725" v="3627" actId="1076"/>
          <ac:picMkLst>
            <pc:docMk/>
            <pc:sldMk cId="2122603926" sldId="272"/>
            <ac:picMk id="3" creationId="{4E5E0415-D079-46A6-9574-6E88D6703EF6}"/>
          </ac:picMkLst>
        </pc:picChg>
      </pc:sldChg>
      <pc:sldChg chg="modSp">
        <pc:chgData name="Josh Ruff" userId="e19a6e02c34e67b4" providerId="LiveId" clId="{70A8893C-012F-4A07-A3DF-0A3CF2623CF2}" dt="2019-03-07T23:58:02.798" v="3591" actId="20577"/>
        <pc:sldMkLst>
          <pc:docMk/>
          <pc:sldMk cId="1388429054" sldId="274"/>
        </pc:sldMkLst>
        <pc:spChg chg="mod">
          <ac:chgData name="Josh Ruff" userId="e19a6e02c34e67b4" providerId="LiveId" clId="{70A8893C-012F-4A07-A3DF-0A3CF2623CF2}" dt="2019-03-07T20:56:55.599" v="2812"/>
          <ac:spMkLst>
            <pc:docMk/>
            <pc:sldMk cId="1388429054" sldId="274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3:58:02.798" v="3591" actId="20577"/>
          <ac:spMkLst>
            <pc:docMk/>
            <pc:sldMk cId="1388429054" sldId="274"/>
            <ac:spMk id="13" creationId="{B7E63208-260C-4CCC-840B-1D3800F7AEA4}"/>
          </ac:spMkLst>
        </pc:spChg>
      </pc:sldChg>
      <pc:sldChg chg="modSp">
        <pc:chgData name="Josh Ruff" userId="e19a6e02c34e67b4" providerId="LiveId" clId="{70A8893C-012F-4A07-A3DF-0A3CF2623CF2}" dt="2019-03-07T20:57:22.825" v="2818"/>
        <pc:sldMkLst>
          <pc:docMk/>
          <pc:sldMk cId="73847807" sldId="275"/>
        </pc:sldMkLst>
        <pc:spChg chg="mod">
          <ac:chgData name="Josh Ruff" userId="e19a6e02c34e67b4" providerId="LiveId" clId="{70A8893C-012F-4A07-A3DF-0A3CF2623CF2}" dt="2019-03-07T20:57:22.825" v="2818"/>
          <ac:spMkLst>
            <pc:docMk/>
            <pc:sldMk cId="73847807" sldId="275"/>
            <ac:spMk id="4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7:29.613" v="2819"/>
        <pc:sldMkLst>
          <pc:docMk/>
          <pc:sldMk cId="1468260215" sldId="278"/>
        </pc:sldMkLst>
        <pc:spChg chg="mod">
          <ac:chgData name="Josh Ruff" userId="e19a6e02c34e67b4" providerId="LiveId" clId="{70A8893C-012F-4A07-A3DF-0A3CF2623CF2}" dt="2019-03-07T20:57:29.613" v="2819"/>
          <ac:spMkLst>
            <pc:docMk/>
            <pc:sldMk cId="1468260215" sldId="278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0:55:20.692" v="2790" actId="14100"/>
          <ac:spMkLst>
            <pc:docMk/>
            <pc:sldMk cId="1468260215" sldId="278"/>
            <ac:spMk id="8" creationId="{AED40E90-FB5E-47B3-991A-8A3389BE8AF3}"/>
          </ac:spMkLst>
        </pc:spChg>
      </pc:sldChg>
      <pc:sldChg chg="modSp">
        <pc:chgData name="Josh Ruff" userId="e19a6e02c34e67b4" providerId="LiveId" clId="{70A8893C-012F-4A07-A3DF-0A3CF2623CF2}" dt="2019-03-07T20:57:12.819" v="2816"/>
        <pc:sldMkLst>
          <pc:docMk/>
          <pc:sldMk cId="244861314" sldId="279"/>
        </pc:sldMkLst>
        <pc:spChg chg="mod">
          <ac:chgData name="Josh Ruff" userId="e19a6e02c34e67b4" providerId="LiveId" clId="{70A8893C-012F-4A07-A3DF-0A3CF2623CF2}" dt="2019-03-07T20:57:12.819" v="2816"/>
          <ac:spMkLst>
            <pc:docMk/>
            <pc:sldMk cId="244861314" sldId="279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19:01:21.100" v="1446" actId="20577"/>
          <ac:spMkLst>
            <pc:docMk/>
            <pc:sldMk cId="244861314" sldId="279"/>
            <ac:spMk id="6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6:52.645" v="2811"/>
        <pc:sldMkLst>
          <pc:docMk/>
          <pc:sldMk cId="40344122" sldId="280"/>
        </pc:sldMkLst>
        <pc:spChg chg="mod">
          <ac:chgData name="Josh Ruff" userId="e19a6e02c34e67b4" providerId="LiveId" clId="{70A8893C-012F-4A07-A3DF-0A3CF2623CF2}" dt="2019-03-07T20:56:52.645" v="2811"/>
          <ac:spMkLst>
            <pc:docMk/>
            <pc:sldMk cId="40344122" sldId="280"/>
            <ac:spMk id="4" creationId="{00000000-0000-0000-0000-000000000000}"/>
          </ac:spMkLst>
        </pc:spChg>
      </pc:sldChg>
      <pc:sldChg chg="addSp modSp">
        <pc:chgData name="Josh Ruff" userId="e19a6e02c34e67b4" providerId="LiveId" clId="{70A8893C-012F-4A07-A3DF-0A3CF2623CF2}" dt="2019-03-07T19:23:55.094" v="2123" actId="14100"/>
        <pc:sldMkLst>
          <pc:docMk/>
          <pc:sldMk cId="139733511" sldId="282"/>
        </pc:sldMkLst>
        <pc:spChg chg="mod">
          <ac:chgData name="Josh Ruff" userId="e19a6e02c34e67b4" providerId="LiveId" clId="{70A8893C-012F-4A07-A3DF-0A3CF2623CF2}" dt="2019-03-07T19:03:36.627" v="1505" actId="20577"/>
          <ac:spMkLst>
            <pc:docMk/>
            <pc:sldMk cId="139733511" sldId="282"/>
            <ac:spMk id="5" creationId="{00000000-0000-0000-0000-000000000000}"/>
          </ac:spMkLst>
        </pc:spChg>
        <pc:spChg chg="add mod">
          <ac:chgData name="Josh Ruff" userId="e19a6e02c34e67b4" providerId="LiveId" clId="{70A8893C-012F-4A07-A3DF-0A3CF2623CF2}" dt="2019-03-07T19:23:55.094" v="2123" actId="14100"/>
          <ac:spMkLst>
            <pc:docMk/>
            <pc:sldMk cId="139733511" sldId="282"/>
            <ac:spMk id="7" creationId="{C7C04027-2FD1-4467-AA3D-B5B8AD4AD689}"/>
          </ac:spMkLst>
        </pc:spChg>
      </pc:sldChg>
      <pc:sldChg chg="modSp">
        <pc:chgData name="Josh Ruff" userId="e19a6e02c34e67b4" providerId="LiveId" clId="{70A8893C-012F-4A07-A3DF-0A3CF2623CF2}" dt="2019-03-07T19:13:37.612" v="2085" actId="1076"/>
        <pc:sldMkLst>
          <pc:docMk/>
          <pc:sldMk cId="4014776796" sldId="283"/>
        </pc:sldMkLst>
        <pc:spChg chg="mod">
          <ac:chgData name="Josh Ruff" userId="e19a6e02c34e67b4" providerId="LiveId" clId="{70A8893C-012F-4A07-A3DF-0A3CF2623CF2}" dt="2019-03-07T19:13:21.756" v="2084" actId="20577"/>
          <ac:spMkLst>
            <pc:docMk/>
            <pc:sldMk cId="4014776796" sldId="283"/>
            <ac:spMk id="14" creationId="{E48C2AB8-61B1-41DB-AC4A-77D26BD266C3}"/>
          </ac:spMkLst>
        </pc:spChg>
        <pc:picChg chg="mod">
          <ac:chgData name="Josh Ruff" userId="e19a6e02c34e67b4" providerId="LiveId" clId="{70A8893C-012F-4A07-A3DF-0A3CF2623CF2}" dt="2019-03-07T19:13:37.612" v="2085" actId="1076"/>
          <ac:picMkLst>
            <pc:docMk/>
            <pc:sldMk cId="4014776796" sldId="283"/>
            <ac:picMk id="13" creationId="{3D02A3EC-0021-4129-87C7-7372EC42FD05}"/>
          </ac:picMkLst>
        </pc:picChg>
      </pc:sldChg>
      <pc:sldChg chg="modSp">
        <pc:chgData name="Josh Ruff" userId="e19a6e02c34e67b4" providerId="LiveId" clId="{70A8893C-012F-4A07-A3DF-0A3CF2623CF2}" dt="2019-03-07T23:50:13.093" v="3537" actId="1035"/>
        <pc:sldMkLst>
          <pc:docMk/>
          <pc:sldMk cId="1786055938" sldId="288"/>
        </pc:sldMkLst>
        <pc:spChg chg="mod">
          <ac:chgData name="Josh Ruff" userId="e19a6e02c34e67b4" providerId="LiveId" clId="{70A8893C-012F-4A07-A3DF-0A3CF2623CF2}" dt="2019-03-07T23:49:01.319" v="3533" actId="1076"/>
          <ac:spMkLst>
            <pc:docMk/>
            <pc:sldMk cId="1786055938" sldId="288"/>
            <ac:spMk id="12" creationId="{245C6D73-4AC3-4732-AF08-949582DCC793}"/>
          </ac:spMkLst>
        </pc:spChg>
        <pc:picChg chg="mod">
          <ac:chgData name="Josh Ruff" userId="e19a6e02c34e67b4" providerId="LiveId" clId="{70A8893C-012F-4A07-A3DF-0A3CF2623CF2}" dt="2019-03-07T23:50:13.093" v="3537" actId="1035"/>
          <ac:picMkLst>
            <pc:docMk/>
            <pc:sldMk cId="1786055938" sldId="288"/>
            <ac:picMk id="10" creationId="{C1A1EE36-195F-4F5C-802C-9A79B70E0D07}"/>
          </ac:picMkLst>
        </pc:picChg>
      </pc:sldChg>
      <pc:sldChg chg="addSp delSp modSp ord">
        <pc:chgData name="Josh Ruff" userId="e19a6e02c34e67b4" providerId="LiveId" clId="{70A8893C-012F-4A07-A3DF-0A3CF2623CF2}" dt="2019-03-07T21:09:10.451" v="2968" actId="1076"/>
        <pc:sldMkLst>
          <pc:docMk/>
          <pc:sldMk cId="2449922156" sldId="289"/>
        </pc:sldMkLst>
        <pc:spChg chg="add del mod">
          <ac:chgData name="Josh Ruff" userId="e19a6e02c34e67b4" providerId="LiveId" clId="{70A8893C-012F-4A07-A3DF-0A3CF2623CF2}" dt="2019-03-07T21:08:59.240" v="2964"/>
          <ac:spMkLst>
            <pc:docMk/>
            <pc:sldMk cId="2449922156" sldId="289"/>
            <ac:spMk id="3" creationId="{6F4D0424-1ED7-4C9B-8946-9D24A51C33E7}"/>
          </ac:spMkLst>
        </pc:spChg>
        <pc:spChg chg="add del mod">
          <ac:chgData name="Josh Ruff" userId="e19a6e02c34e67b4" providerId="LiveId" clId="{70A8893C-012F-4A07-A3DF-0A3CF2623CF2}" dt="2019-03-07T21:08:44.165" v="2960" actId="478"/>
          <ac:spMkLst>
            <pc:docMk/>
            <pc:sldMk cId="2449922156" sldId="289"/>
            <ac:spMk id="9" creationId="{EB91C087-3825-498A-BE38-D645E3A58058}"/>
          </ac:spMkLst>
        </pc:spChg>
        <pc:spChg chg="add del mod">
          <ac:chgData name="Josh Ruff" userId="e19a6e02c34e67b4" providerId="LiveId" clId="{70A8893C-012F-4A07-A3DF-0A3CF2623CF2}" dt="2019-03-07T21:09:10.451" v="2968" actId="1076"/>
          <ac:spMkLst>
            <pc:docMk/>
            <pc:sldMk cId="2449922156" sldId="289"/>
            <ac:spMk id="16" creationId="{DA1284AC-47EF-40ED-8F12-5732FEBB1A53}"/>
          </ac:spMkLst>
        </pc:spChg>
        <pc:picChg chg="add del mod">
          <ac:chgData name="Josh Ruff" userId="e19a6e02c34e67b4" providerId="LiveId" clId="{70A8893C-012F-4A07-A3DF-0A3CF2623CF2}" dt="2019-03-07T21:08:04.088" v="2950"/>
          <ac:picMkLst>
            <pc:docMk/>
            <pc:sldMk cId="2449922156" sldId="289"/>
            <ac:picMk id="10" creationId="{B63668CA-9C98-49A9-9CAF-D498C8A2A0F8}"/>
          </ac:picMkLst>
        </pc:picChg>
        <pc:picChg chg="add mod ord">
          <ac:chgData name="Josh Ruff" userId="e19a6e02c34e67b4" providerId="LiveId" clId="{70A8893C-012F-4A07-A3DF-0A3CF2623CF2}" dt="2019-03-07T21:09:06.822" v="2967" actId="167"/>
          <ac:picMkLst>
            <pc:docMk/>
            <pc:sldMk cId="2449922156" sldId="289"/>
            <ac:picMk id="12" creationId="{32103E32-43C4-42EA-86A8-2DEA34FFDB85}"/>
          </ac:picMkLst>
        </pc:picChg>
        <pc:picChg chg="del mod">
          <ac:chgData name="Josh Ruff" userId="e19a6e02c34e67b4" providerId="LiveId" clId="{70A8893C-012F-4A07-A3DF-0A3CF2623CF2}" dt="2019-03-07T21:08:58.142" v="2963"/>
          <ac:picMkLst>
            <pc:docMk/>
            <pc:sldMk cId="2449922156" sldId="289"/>
            <ac:picMk id="15" creationId="{67803EF9-AD25-4D9A-B204-CA7A39E33703}"/>
          </ac:picMkLst>
        </pc:picChg>
      </pc:sldChg>
      <pc:sldChg chg="modSp">
        <pc:chgData name="Josh Ruff" userId="e19a6e02c34e67b4" providerId="LiveId" clId="{70A8893C-012F-4A07-A3DF-0A3CF2623CF2}" dt="2019-03-07T21:11:48.343" v="3048" actId="20577"/>
        <pc:sldMkLst>
          <pc:docMk/>
          <pc:sldMk cId="3271573868" sldId="290"/>
        </pc:sldMkLst>
        <pc:spChg chg="mod">
          <ac:chgData name="Josh Ruff" userId="e19a6e02c34e67b4" providerId="LiveId" clId="{70A8893C-012F-4A07-A3DF-0A3CF2623CF2}" dt="2019-03-07T21:11:48.343" v="3048" actId="20577"/>
          <ac:spMkLst>
            <pc:docMk/>
            <pc:sldMk cId="3271573868" sldId="290"/>
            <ac:spMk id="5" creationId="{061DAB52-3E86-4605-8E4F-22B6F84F8088}"/>
          </ac:spMkLst>
        </pc:spChg>
      </pc:sldChg>
      <pc:sldChg chg="modSp">
        <pc:chgData name="Josh Ruff" userId="e19a6e02c34e67b4" providerId="LiveId" clId="{70A8893C-012F-4A07-A3DF-0A3CF2623CF2}" dt="2019-03-07T23:54:56.171" v="3579" actId="20577"/>
        <pc:sldMkLst>
          <pc:docMk/>
          <pc:sldMk cId="3550864704" sldId="291"/>
        </pc:sldMkLst>
        <pc:spChg chg="mod">
          <ac:chgData name="Josh Ruff" userId="e19a6e02c34e67b4" providerId="LiveId" clId="{70A8893C-012F-4A07-A3DF-0A3CF2623CF2}" dt="2019-03-07T21:12:09.506" v="3068" actId="20577"/>
          <ac:spMkLst>
            <pc:docMk/>
            <pc:sldMk cId="3550864704" sldId="291"/>
            <ac:spMk id="5" creationId="{061DAB52-3E86-4605-8E4F-22B6F84F8088}"/>
          </ac:spMkLst>
        </pc:spChg>
        <pc:spChg chg="mod">
          <ac:chgData name="Josh Ruff" userId="e19a6e02c34e67b4" providerId="LiveId" clId="{70A8893C-012F-4A07-A3DF-0A3CF2623CF2}" dt="2019-03-07T23:54:56.171" v="3579" actId="20577"/>
          <ac:spMkLst>
            <pc:docMk/>
            <pc:sldMk cId="3550864704" sldId="291"/>
            <ac:spMk id="15" creationId="{B0F7FD03-4A9A-422B-8A10-653B9E66BE83}"/>
          </ac:spMkLst>
        </pc:spChg>
        <pc:picChg chg="mod">
          <ac:chgData name="Josh Ruff" userId="e19a6e02c34e67b4" providerId="LiveId" clId="{70A8893C-012F-4A07-A3DF-0A3CF2623CF2}" dt="2019-03-07T23:53:28.999" v="3561" actId="14100"/>
          <ac:picMkLst>
            <pc:docMk/>
            <pc:sldMk cId="3550864704" sldId="291"/>
            <ac:picMk id="12" creationId="{AB164DE1-4733-4266-BE8B-EA8CD0DA783A}"/>
          </ac:picMkLst>
        </pc:picChg>
        <pc:picChg chg="mod modCrop">
          <ac:chgData name="Josh Ruff" userId="e19a6e02c34e67b4" providerId="LiveId" clId="{70A8893C-012F-4A07-A3DF-0A3CF2623CF2}" dt="2019-03-07T23:53:31.451" v="3566" actId="732"/>
          <ac:picMkLst>
            <pc:docMk/>
            <pc:sldMk cId="3550864704" sldId="291"/>
            <ac:picMk id="13" creationId="{5278B528-5752-49E9-B2E6-0A4C200280A8}"/>
          </ac:picMkLst>
        </pc:picChg>
      </pc:sldChg>
      <pc:sldChg chg="modSp">
        <pc:chgData name="Josh Ruff" userId="e19a6e02c34e67b4" providerId="LiveId" clId="{70A8893C-012F-4A07-A3DF-0A3CF2623CF2}" dt="2019-03-08T00:14:12.300" v="3633" actId="1076"/>
        <pc:sldMkLst>
          <pc:docMk/>
          <pc:sldMk cId="2358985669" sldId="293"/>
        </pc:sldMkLst>
        <pc:spChg chg="mod">
          <ac:chgData name="Josh Ruff" userId="e19a6e02c34e67b4" providerId="LiveId" clId="{70A8893C-012F-4A07-A3DF-0A3CF2623CF2}" dt="2019-03-07T21:12:00.464" v="3053" actId="20577"/>
          <ac:spMkLst>
            <pc:docMk/>
            <pc:sldMk cId="2358985669" sldId="293"/>
            <ac:spMk id="5" creationId="{061DAB52-3E86-4605-8E4F-22B6F84F8088}"/>
          </ac:spMkLst>
        </pc:spChg>
        <pc:picChg chg="mod">
          <ac:chgData name="Josh Ruff" userId="e19a6e02c34e67b4" providerId="LiveId" clId="{70A8893C-012F-4A07-A3DF-0A3CF2623CF2}" dt="2019-03-08T00:14:12.300" v="3633" actId="1076"/>
          <ac:picMkLst>
            <pc:docMk/>
            <pc:sldMk cId="2358985669" sldId="293"/>
            <ac:picMk id="8" creationId="{557C1B7D-7193-4EAE-B85E-F1A20B74C874}"/>
          </ac:picMkLst>
        </pc:picChg>
        <pc:picChg chg="mod">
          <ac:chgData name="Josh Ruff" userId="e19a6e02c34e67b4" providerId="LiveId" clId="{70A8893C-012F-4A07-A3DF-0A3CF2623CF2}" dt="2019-03-08T00:14:12.300" v="3633" actId="1076"/>
          <ac:picMkLst>
            <pc:docMk/>
            <pc:sldMk cId="2358985669" sldId="293"/>
            <ac:picMk id="10" creationId="{68B1587A-D90E-435F-9653-DDD77A004AFA}"/>
          </ac:picMkLst>
        </pc:picChg>
      </pc:sldChg>
      <pc:sldChg chg="modSp">
        <pc:chgData name="Josh Ruff" userId="e19a6e02c34e67b4" providerId="LiveId" clId="{70A8893C-012F-4A07-A3DF-0A3CF2623CF2}" dt="2019-03-06T23:32:28.653" v="1036" actId="20577"/>
        <pc:sldMkLst>
          <pc:docMk/>
          <pc:sldMk cId="1606341070" sldId="302"/>
        </pc:sldMkLst>
        <pc:spChg chg="mod">
          <ac:chgData name="Josh Ruff" userId="e19a6e02c34e67b4" providerId="LiveId" clId="{70A8893C-012F-4A07-A3DF-0A3CF2623CF2}" dt="2019-03-06T23:32:28.653" v="1036" actId="20577"/>
          <ac:spMkLst>
            <pc:docMk/>
            <pc:sldMk cId="1606341070" sldId="302"/>
            <ac:spMk id="6" creationId="{00000000-0000-0000-0000-000000000000}"/>
          </ac:spMkLst>
        </pc:spChg>
      </pc:sldChg>
      <pc:sldChg chg="addSp delSp modSp modTransition">
        <pc:chgData name="Josh Ruff" userId="e19a6e02c34e67b4" providerId="LiveId" clId="{70A8893C-012F-4A07-A3DF-0A3CF2623CF2}" dt="2019-03-07T18:51:52.814" v="1303" actId="1076"/>
        <pc:sldMkLst>
          <pc:docMk/>
          <pc:sldMk cId="3003275276" sldId="304"/>
        </pc:sldMkLst>
        <pc:spChg chg="mod">
          <ac:chgData name="Josh Ruff" userId="e19a6e02c34e67b4" providerId="LiveId" clId="{70A8893C-012F-4A07-A3DF-0A3CF2623CF2}" dt="2019-03-07T18:51:36.298" v="1298" actId="20577"/>
          <ac:spMkLst>
            <pc:docMk/>
            <pc:sldMk cId="3003275276" sldId="304"/>
            <ac:spMk id="6" creationId="{6640390C-DABD-49C2-8612-23A99144049B}"/>
          </ac:spMkLst>
        </pc:spChg>
        <pc:spChg chg="del mod">
          <ac:chgData name="Josh Ruff" userId="e19a6e02c34e67b4" providerId="LiveId" clId="{70A8893C-012F-4A07-A3DF-0A3CF2623CF2}" dt="2019-03-07T18:51:11.961" v="1295"/>
          <ac:spMkLst>
            <pc:docMk/>
            <pc:sldMk cId="3003275276" sldId="304"/>
            <ac:spMk id="10" creationId="{DB386613-520D-4B85-8972-50454F5EF331}"/>
          </ac:spMkLst>
        </pc:spChg>
        <pc:picChg chg="add mod">
          <ac:chgData name="Josh Ruff" userId="e19a6e02c34e67b4" providerId="LiveId" clId="{70A8893C-012F-4A07-A3DF-0A3CF2623CF2}" dt="2019-03-07T18:51:52.814" v="1303" actId="1076"/>
          <ac:picMkLst>
            <pc:docMk/>
            <pc:sldMk cId="3003275276" sldId="304"/>
            <ac:picMk id="7" creationId="{4E2B801B-B46C-4C3E-B3CA-797484796BDE}"/>
          </ac:picMkLst>
        </pc:picChg>
      </pc:sldChg>
      <pc:sldChg chg="modSp">
        <pc:chgData name="Josh Ruff" userId="e19a6e02c34e67b4" providerId="LiveId" clId="{70A8893C-012F-4A07-A3DF-0A3CF2623CF2}" dt="2019-03-07T18:55:15.601" v="1304" actId="20577"/>
        <pc:sldMkLst>
          <pc:docMk/>
          <pc:sldMk cId="861300028" sldId="306"/>
        </pc:sldMkLst>
        <pc:spChg chg="mod">
          <ac:chgData name="Josh Ruff" userId="e19a6e02c34e67b4" providerId="LiveId" clId="{70A8893C-012F-4A07-A3DF-0A3CF2623CF2}" dt="2019-03-07T18:55:15.601" v="1304" actId="20577"/>
          <ac:spMkLst>
            <pc:docMk/>
            <pc:sldMk cId="861300028" sldId="306"/>
            <ac:spMk id="4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6:59.802" v="2813"/>
        <pc:sldMkLst>
          <pc:docMk/>
          <pc:sldMk cId="809549385" sldId="307"/>
        </pc:sldMkLst>
        <pc:spChg chg="mod">
          <ac:chgData name="Josh Ruff" userId="e19a6e02c34e67b4" providerId="LiveId" clId="{70A8893C-012F-4A07-A3DF-0A3CF2623CF2}" dt="2019-03-07T20:56:59.802" v="2813"/>
          <ac:spMkLst>
            <pc:docMk/>
            <pc:sldMk cId="809549385" sldId="307"/>
            <ac:spMk id="4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7:04.132" v="2814"/>
        <pc:sldMkLst>
          <pc:docMk/>
          <pc:sldMk cId="2682517801" sldId="310"/>
        </pc:sldMkLst>
        <pc:spChg chg="mod">
          <ac:chgData name="Josh Ruff" userId="e19a6e02c34e67b4" providerId="LiveId" clId="{70A8893C-012F-4A07-A3DF-0A3CF2623CF2}" dt="2019-03-07T20:57:04.132" v="2814"/>
          <ac:spMkLst>
            <pc:docMk/>
            <pc:sldMk cId="2682517801" sldId="310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0:53:50.398" v="2706" actId="20577"/>
          <ac:spMkLst>
            <pc:docMk/>
            <pc:sldMk cId="2682517801" sldId="310"/>
            <ac:spMk id="13" creationId="{B6A62706-CCE9-4BBD-9896-80A8D658DB49}"/>
          </ac:spMkLst>
        </pc:spChg>
      </pc:sldChg>
      <pc:sldChg chg="modSp">
        <pc:chgData name="Josh Ruff" userId="e19a6e02c34e67b4" providerId="LiveId" clId="{70A8893C-012F-4A07-A3DF-0A3CF2623CF2}" dt="2019-03-07T23:58:54.855" v="3601" actId="1076"/>
        <pc:sldMkLst>
          <pc:docMk/>
          <pc:sldMk cId="565764579" sldId="312"/>
        </pc:sldMkLst>
        <pc:spChg chg="mod">
          <ac:chgData name="Josh Ruff" userId="e19a6e02c34e67b4" providerId="LiveId" clId="{70A8893C-012F-4A07-A3DF-0A3CF2623CF2}" dt="2019-03-07T20:57:08.355" v="2815"/>
          <ac:spMkLst>
            <pc:docMk/>
            <pc:sldMk cId="565764579" sldId="312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3:58:52.937" v="3600" actId="1076"/>
          <ac:spMkLst>
            <pc:docMk/>
            <pc:sldMk cId="565764579" sldId="312"/>
            <ac:spMk id="13" creationId="{B6A62706-CCE9-4BBD-9896-80A8D658DB49}"/>
          </ac:spMkLst>
        </pc:spChg>
        <pc:picChg chg="mod modCrop">
          <ac:chgData name="Josh Ruff" userId="e19a6e02c34e67b4" providerId="LiveId" clId="{70A8893C-012F-4A07-A3DF-0A3CF2623CF2}" dt="2019-03-07T23:58:54.855" v="3601" actId="1076"/>
          <ac:picMkLst>
            <pc:docMk/>
            <pc:sldMk cId="565764579" sldId="312"/>
            <ac:picMk id="7" creationId="{E73F89C9-09D3-47E8-9EBE-3B19633DB290}"/>
          </ac:picMkLst>
        </pc:picChg>
      </pc:sldChg>
      <pc:sldChg chg="modSp">
        <pc:chgData name="Josh Ruff" userId="e19a6e02c34e67b4" providerId="LiveId" clId="{70A8893C-012F-4A07-A3DF-0A3CF2623CF2}" dt="2019-03-07T20:57:17.467" v="2817"/>
        <pc:sldMkLst>
          <pc:docMk/>
          <pc:sldMk cId="2622884629" sldId="313"/>
        </pc:sldMkLst>
        <pc:spChg chg="mod">
          <ac:chgData name="Josh Ruff" userId="e19a6e02c34e67b4" providerId="LiveId" clId="{70A8893C-012F-4A07-A3DF-0A3CF2623CF2}" dt="2019-03-07T20:57:17.467" v="2817"/>
          <ac:spMkLst>
            <pc:docMk/>
            <pc:sldMk cId="2622884629" sldId="313"/>
            <ac:spMk id="4" creationId="{00000000-0000-0000-0000-000000000000}"/>
          </ac:spMkLst>
        </pc:spChg>
      </pc:sldChg>
      <pc:sldChg chg="modSp">
        <pc:chgData name="Josh Ruff" userId="e19a6e02c34e67b4" providerId="LiveId" clId="{70A8893C-012F-4A07-A3DF-0A3CF2623CF2}" dt="2019-03-07T20:57:33.687" v="2820"/>
        <pc:sldMkLst>
          <pc:docMk/>
          <pc:sldMk cId="1295436104" sldId="314"/>
        </pc:sldMkLst>
        <pc:spChg chg="mod">
          <ac:chgData name="Josh Ruff" userId="e19a6e02c34e67b4" providerId="LiveId" clId="{70A8893C-012F-4A07-A3DF-0A3CF2623CF2}" dt="2019-03-07T20:57:33.687" v="2820"/>
          <ac:spMkLst>
            <pc:docMk/>
            <pc:sldMk cId="1295436104" sldId="314"/>
            <ac:spMk id="4" creationId="{00000000-0000-0000-0000-000000000000}"/>
          </ac:spMkLst>
        </pc:spChg>
      </pc:sldChg>
      <pc:sldChg chg="addSp modSp">
        <pc:chgData name="Josh Ruff" userId="e19a6e02c34e67b4" providerId="LiveId" clId="{70A8893C-012F-4A07-A3DF-0A3CF2623CF2}" dt="2019-03-07T20:57:37.731" v="2821"/>
        <pc:sldMkLst>
          <pc:docMk/>
          <pc:sldMk cId="3210819585" sldId="315"/>
        </pc:sldMkLst>
        <pc:spChg chg="mod">
          <ac:chgData name="Josh Ruff" userId="e19a6e02c34e67b4" providerId="LiveId" clId="{70A8893C-012F-4A07-A3DF-0A3CF2623CF2}" dt="2019-03-07T20:57:37.731" v="2821"/>
          <ac:spMkLst>
            <pc:docMk/>
            <pc:sldMk cId="3210819585" sldId="315"/>
            <ac:spMk id="4" creationId="{00000000-0000-0000-0000-000000000000}"/>
          </ac:spMkLst>
        </pc:spChg>
        <pc:spChg chg="mod">
          <ac:chgData name="Josh Ruff" userId="e19a6e02c34e67b4" providerId="LiveId" clId="{70A8893C-012F-4A07-A3DF-0A3CF2623CF2}" dt="2019-03-07T20:56:02.029" v="2807" actId="20577"/>
          <ac:spMkLst>
            <pc:docMk/>
            <pc:sldMk cId="3210819585" sldId="315"/>
            <ac:spMk id="5" creationId="{00000000-0000-0000-0000-000000000000}"/>
          </ac:spMkLst>
        </pc:spChg>
        <pc:spChg chg="add mod">
          <ac:chgData name="Josh Ruff" userId="e19a6e02c34e67b4" providerId="LiveId" clId="{70A8893C-012F-4A07-A3DF-0A3CF2623CF2}" dt="2019-03-07T19:24:41.337" v="2134" actId="255"/>
          <ac:spMkLst>
            <pc:docMk/>
            <pc:sldMk cId="3210819585" sldId="315"/>
            <ac:spMk id="8" creationId="{451E5145-2391-4829-8641-8AE267DC6D35}"/>
          </ac:spMkLst>
        </pc:spChg>
      </pc:sldChg>
      <pc:sldChg chg="addSp delSp modSp">
        <pc:chgData name="Josh Ruff" userId="e19a6e02c34e67b4" providerId="LiveId" clId="{70A8893C-012F-4A07-A3DF-0A3CF2623CF2}" dt="2019-03-07T19:24:08.005" v="2126" actId="1076"/>
        <pc:sldMkLst>
          <pc:docMk/>
          <pc:sldMk cId="1100835216" sldId="318"/>
        </pc:sldMkLst>
        <pc:spChg chg="add del mod">
          <ac:chgData name="Josh Ruff" userId="e19a6e02c34e67b4" providerId="LiveId" clId="{70A8893C-012F-4A07-A3DF-0A3CF2623CF2}" dt="2019-03-07T19:24:02.157" v="2124" actId="478"/>
          <ac:spMkLst>
            <pc:docMk/>
            <pc:sldMk cId="1100835216" sldId="318"/>
            <ac:spMk id="3" creationId="{2F1D2DCA-9C14-42B5-A309-03FA443BFCCD}"/>
          </ac:spMkLst>
        </pc:spChg>
        <pc:spChg chg="mod">
          <ac:chgData name="Josh Ruff" userId="e19a6e02c34e67b4" providerId="LiveId" clId="{70A8893C-012F-4A07-A3DF-0A3CF2623CF2}" dt="2019-03-07T19:03:48.763" v="1511" actId="20577"/>
          <ac:spMkLst>
            <pc:docMk/>
            <pc:sldMk cId="1100835216" sldId="318"/>
            <ac:spMk id="5" creationId="{00000000-0000-0000-0000-000000000000}"/>
          </ac:spMkLst>
        </pc:spChg>
        <pc:spChg chg="add mod">
          <ac:chgData name="Josh Ruff" userId="e19a6e02c34e67b4" providerId="LiveId" clId="{70A8893C-012F-4A07-A3DF-0A3CF2623CF2}" dt="2019-03-07T19:24:08.005" v="2126" actId="1076"/>
          <ac:spMkLst>
            <pc:docMk/>
            <pc:sldMk cId="1100835216" sldId="318"/>
            <ac:spMk id="10" creationId="{E61B7C20-069E-4626-84E9-13AC59EC15D2}"/>
          </ac:spMkLst>
        </pc:spChg>
      </pc:sldChg>
      <pc:sldChg chg="addSp modSp">
        <pc:chgData name="Josh Ruff" userId="e19a6e02c34e67b4" providerId="LiveId" clId="{70A8893C-012F-4A07-A3DF-0A3CF2623CF2}" dt="2019-03-07T21:10:42.094" v="2978" actId="1076"/>
        <pc:sldMkLst>
          <pc:docMk/>
          <pc:sldMk cId="1898639901" sldId="320"/>
        </pc:sldMkLst>
        <pc:spChg chg="mod">
          <ac:chgData name="Josh Ruff" userId="e19a6e02c34e67b4" providerId="LiveId" clId="{70A8893C-012F-4A07-A3DF-0A3CF2623CF2}" dt="2019-03-07T21:09:48.676" v="2972" actId="14100"/>
          <ac:spMkLst>
            <pc:docMk/>
            <pc:sldMk cId="1898639901" sldId="320"/>
            <ac:spMk id="3" creationId="{921533BA-7AF4-4504-B3D9-FA21C904AFDA}"/>
          </ac:spMkLst>
        </pc:spChg>
        <pc:spChg chg="mod">
          <ac:chgData name="Josh Ruff" userId="e19a6e02c34e67b4" providerId="LiveId" clId="{70A8893C-012F-4A07-A3DF-0A3CF2623CF2}" dt="2019-03-07T21:09:36.762" v="2970" actId="1076"/>
          <ac:spMkLst>
            <pc:docMk/>
            <pc:sldMk cId="1898639901" sldId="320"/>
            <ac:spMk id="10" creationId="{FF99671F-5CDE-46C5-9CFA-D0C6A7DDCCDE}"/>
          </ac:spMkLst>
        </pc:spChg>
        <pc:spChg chg="add mod">
          <ac:chgData name="Josh Ruff" userId="e19a6e02c34e67b4" providerId="LiveId" clId="{70A8893C-012F-4A07-A3DF-0A3CF2623CF2}" dt="2019-03-07T21:10:39.119" v="2977" actId="1076"/>
          <ac:spMkLst>
            <pc:docMk/>
            <pc:sldMk cId="1898639901" sldId="320"/>
            <ac:spMk id="11" creationId="{33239B0A-6DC0-4D27-A448-81110E5FE305}"/>
          </ac:spMkLst>
        </pc:spChg>
        <pc:picChg chg="add mod">
          <ac:chgData name="Josh Ruff" userId="e19a6e02c34e67b4" providerId="LiveId" clId="{70A8893C-012F-4A07-A3DF-0A3CF2623CF2}" dt="2019-03-07T21:10:42.094" v="2978" actId="1076"/>
          <ac:picMkLst>
            <pc:docMk/>
            <pc:sldMk cId="1898639901" sldId="320"/>
            <ac:picMk id="9" creationId="{5CD362D9-72BF-4D95-83FC-D261F1D3A104}"/>
          </ac:picMkLst>
        </pc:picChg>
        <pc:picChg chg="mod">
          <ac:chgData name="Josh Ruff" userId="e19a6e02c34e67b4" providerId="LiveId" clId="{70A8893C-012F-4A07-A3DF-0A3CF2623CF2}" dt="2019-03-07T21:09:28.840" v="2969" actId="1076"/>
          <ac:picMkLst>
            <pc:docMk/>
            <pc:sldMk cId="1898639901" sldId="320"/>
            <ac:picMk id="13" creationId="{F6B2985E-3319-4B01-B8AB-7A71F3FD8108}"/>
          </ac:picMkLst>
        </pc:picChg>
      </pc:sldChg>
      <pc:sldChg chg="modSp">
        <pc:chgData name="Josh Ruff" userId="e19a6e02c34e67b4" providerId="LiveId" clId="{70A8893C-012F-4A07-A3DF-0A3CF2623CF2}" dt="2019-03-07T19:04:27.781" v="1655" actId="20577"/>
        <pc:sldMkLst>
          <pc:docMk/>
          <pc:sldMk cId="2312001828" sldId="324"/>
        </pc:sldMkLst>
        <pc:spChg chg="mod">
          <ac:chgData name="Josh Ruff" userId="e19a6e02c34e67b4" providerId="LiveId" clId="{70A8893C-012F-4A07-A3DF-0A3CF2623CF2}" dt="2019-03-07T19:04:27.781" v="1655" actId="20577"/>
          <ac:spMkLst>
            <pc:docMk/>
            <pc:sldMk cId="2312001828" sldId="324"/>
            <ac:spMk id="13" creationId="{77A6A6A5-17B8-4903-97A3-2377F96DB5CD}"/>
          </ac:spMkLst>
        </pc:spChg>
      </pc:sldChg>
      <pc:sldChg chg="modSp">
        <pc:chgData name="Josh Ruff" userId="e19a6e02c34e67b4" providerId="LiveId" clId="{70A8893C-012F-4A07-A3DF-0A3CF2623CF2}" dt="2019-03-07T21:15:01.974" v="3198" actId="20577"/>
        <pc:sldMkLst>
          <pc:docMk/>
          <pc:sldMk cId="2830081407" sldId="325"/>
        </pc:sldMkLst>
        <pc:spChg chg="mod">
          <ac:chgData name="Josh Ruff" userId="e19a6e02c34e67b4" providerId="LiveId" clId="{70A8893C-012F-4A07-A3DF-0A3CF2623CF2}" dt="2019-03-07T21:15:01.974" v="3198" actId="20577"/>
          <ac:spMkLst>
            <pc:docMk/>
            <pc:sldMk cId="2830081407" sldId="325"/>
            <ac:spMk id="11" creationId="{68224883-521C-4A0A-8F20-C4D40458D698}"/>
          </ac:spMkLst>
        </pc:spChg>
      </pc:sldChg>
      <pc:sldChg chg="modSp">
        <pc:chgData name="Josh Ruff" userId="e19a6e02c34e67b4" providerId="LiveId" clId="{70A8893C-012F-4A07-A3DF-0A3CF2623CF2}" dt="2019-03-07T21:16:08.670" v="3246" actId="20577"/>
        <pc:sldMkLst>
          <pc:docMk/>
          <pc:sldMk cId="2975763781" sldId="329"/>
        </pc:sldMkLst>
        <pc:spChg chg="mod">
          <ac:chgData name="Josh Ruff" userId="e19a6e02c34e67b4" providerId="LiveId" clId="{70A8893C-012F-4A07-A3DF-0A3CF2623CF2}" dt="2019-03-07T21:16:08.670" v="3246" actId="20577"/>
          <ac:spMkLst>
            <pc:docMk/>
            <pc:sldMk cId="2975763781" sldId="329"/>
            <ac:spMk id="13" creationId="{E427AF26-0199-4C36-BEBD-98D0CF434499}"/>
          </ac:spMkLst>
        </pc:spChg>
      </pc:sldChg>
      <pc:sldChg chg="addSp modSp">
        <pc:chgData name="Josh Ruff" userId="e19a6e02c34e67b4" providerId="LiveId" clId="{70A8893C-012F-4A07-A3DF-0A3CF2623CF2}" dt="2019-03-07T21:20:21.068" v="3532" actId="20577"/>
        <pc:sldMkLst>
          <pc:docMk/>
          <pc:sldMk cId="1025219883" sldId="333"/>
        </pc:sldMkLst>
        <pc:spChg chg="add mod">
          <ac:chgData name="Josh Ruff" userId="e19a6e02c34e67b4" providerId="LiveId" clId="{70A8893C-012F-4A07-A3DF-0A3CF2623CF2}" dt="2019-03-07T21:20:21.068" v="3532" actId="20577"/>
          <ac:spMkLst>
            <pc:docMk/>
            <pc:sldMk cId="1025219883" sldId="333"/>
            <ac:spMk id="3" creationId="{739B7067-BF29-4F24-A03D-675AC8F44B6A}"/>
          </ac:spMkLst>
        </pc:spChg>
        <pc:picChg chg="mod modCrop">
          <ac:chgData name="Josh Ruff" userId="e19a6e02c34e67b4" providerId="LiveId" clId="{70A8893C-012F-4A07-A3DF-0A3CF2623CF2}" dt="2019-03-07T21:18:14.044" v="3280" actId="14100"/>
          <ac:picMkLst>
            <pc:docMk/>
            <pc:sldMk cId="1025219883" sldId="333"/>
            <ac:picMk id="7" creationId="{3EB84DCA-A9F6-46B0-B28D-905A5A095E1C}"/>
          </ac:picMkLst>
        </pc:picChg>
      </pc:sldChg>
      <pc:sldChg chg="modSp">
        <pc:chgData name="Josh Ruff" userId="e19a6e02c34e67b4" providerId="LiveId" clId="{70A8893C-012F-4A07-A3DF-0A3CF2623CF2}" dt="2019-03-07T20:38:45.240" v="2221" actId="1076"/>
        <pc:sldMkLst>
          <pc:docMk/>
          <pc:sldMk cId="2524256916" sldId="334"/>
        </pc:sldMkLst>
        <pc:spChg chg="mod">
          <ac:chgData name="Josh Ruff" userId="e19a6e02c34e67b4" providerId="LiveId" clId="{70A8893C-012F-4A07-A3DF-0A3CF2623CF2}" dt="2019-03-07T20:38:45.240" v="2221" actId="1076"/>
          <ac:spMkLst>
            <pc:docMk/>
            <pc:sldMk cId="2524256916" sldId="334"/>
            <ac:spMk id="3" creationId="{E96348BF-E20C-4FC1-B45B-DFA1A3BE5481}"/>
          </ac:spMkLst>
        </pc:spChg>
      </pc:sldChg>
      <pc:sldChg chg="modSp">
        <pc:chgData name="Josh Ruff" userId="e19a6e02c34e67b4" providerId="LiveId" clId="{70A8893C-012F-4A07-A3DF-0A3CF2623CF2}" dt="2019-03-07T20:40:48.377" v="2282" actId="14100"/>
        <pc:sldMkLst>
          <pc:docMk/>
          <pc:sldMk cId="2265388577" sldId="338"/>
        </pc:sldMkLst>
        <pc:spChg chg="mod">
          <ac:chgData name="Josh Ruff" userId="e19a6e02c34e67b4" providerId="LiveId" clId="{70A8893C-012F-4A07-A3DF-0A3CF2623CF2}" dt="2019-03-07T20:40:41.833" v="2280" actId="1076"/>
          <ac:spMkLst>
            <pc:docMk/>
            <pc:sldMk cId="2265388577" sldId="338"/>
            <ac:spMk id="8" creationId="{8DD7E59F-FFC3-4946-846C-EB80C20684AB}"/>
          </ac:spMkLst>
        </pc:spChg>
        <pc:spChg chg="mod">
          <ac:chgData name="Josh Ruff" userId="e19a6e02c34e67b4" providerId="LiveId" clId="{70A8893C-012F-4A07-A3DF-0A3CF2623CF2}" dt="2019-03-07T20:40:48.377" v="2282" actId="14100"/>
          <ac:spMkLst>
            <pc:docMk/>
            <pc:sldMk cId="2265388577" sldId="338"/>
            <ac:spMk id="10" creationId="{DB386613-520D-4B85-8972-50454F5EF331}"/>
          </ac:spMkLst>
        </pc:spChg>
        <pc:spChg chg="mod">
          <ac:chgData name="Josh Ruff" userId="e19a6e02c34e67b4" providerId="LiveId" clId="{70A8893C-012F-4A07-A3DF-0A3CF2623CF2}" dt="2019-03-07T20:40:41.833" v="2280" actId="1076"/>
          <ac:spMkLst>
            <pc:docMk/>
            <pc:sldMk cId="2265388577" sldId="338"/>
            <ac:spMk id="11" creationId="{F2EB0B23-072F-4175-AF2B-82295BD89B2D}"/>
          </ac:spMkLst>
        </pc:spChg>
        <pc:spChg chg="mod">
          <ac:chgData name="Josh Ruff" userId="e19a6e02c34e67b4" providerId="LiveId" clId="{70A8893C-012F-4A07-A3DF-0A3CF2623CF2}" dt="2019-03-07T20:40:41.833" v="2280" actId="1076"/>
          <ac:spMkLst>
            <pc:docMk/>
            <pc:sldMk cId="2265388577" sldId="338"/>
            <ac:spMk id="12" creationId="{B21C2D30-C787-4F3F-A47F-B2FB6E672440}"/>
          </ac:spMkLst>
        </pc:spChg>
        <pc:picChg chg="mod">
          <ac:chgData name="Josh Ruff" userId="e19a6e02c34e67b4" providerId="LiveId" clId="{70A8893C-012F-4A07-A3DF-0A3CF2623CF2}" dt="2019-03-07T20:40:41.833" v="2280" actId="1076"/>
          <ac:picMkLst>
            <pc:docMk/>
            <pc:sldMk cId="2265388577" sldId="338"/>
            <ac:picMk id="7" creationId="{1828CCB6-8412-49D5-953C-C2AB061A88DA}"/>
          </ac:picMkLst>
        </pc:picChg>
      </pc:sldChg>
      <pc:sldChg chg="modSp">
        <pc:chgData name="Josh Ruff" userId="e19a6e02c34e67b4" providerId="LiveId" clId="{70A8893C-012F-4A07-A3DF-0A3CF2623CF2}" dt="2019-03-06T23:25:07.100" v="761" actId="20577"/>
        <pc:sldMkLst>
          <pc:docMk/>
          <pc:sldMk cId="3936979856" sldId="341"/>
        </pc:sldMkLst>
        <pc:spChg chg="mod">
          <ac:chgData name="Josh Ruff" userId="e19a6e02c34e67b4" providerId="LiveId" clId="{70A8893C-012F-4A07-A3DF-0A3CF2623CF2}" dt="2019-03-06T23:25:07.100" v="761" actId="20577"/>
          <ac:spMkLst>
            <pc:docMk/>
            <pc:sldMk cId="3936979856" sldId="341"/>
            <ac:spMk id="10" creationId="{E0965016-AA02-409D-A5F0-F2748B3CB904}"/>
          </ac:spMkLst>
        </pc:spChg>
      </pc:sldChg>
      <pc:sldChg chg="modSp">
        <pc:chgData name="Josh Ruff" userId="e19a6e02c34e67b4" providerId="LiveId" clId="{70A8893C-012F-4A07-A3DF-0A3CF2623CF2}" dt="2019-03-07T21:15:21.418" v="3203" actId="20577"/>
        <pc:sldMkLst>
          <pc:docMk/>
          <pc:sldMk cId="1656932729" sldId="342"/>
        </pc:sldMkLst>
        <pc:spChg chg="mod">
          <ac:chgData name="Josh Ruff" userId="e19a6e02c34e67b4" providerId="LiveId" clId="{70A8893C-012F-4A07-A3DF-0A3CF2623CF2}" dt="2019-03-07T21:15:21.418" v="3203" actId="20577"/>
          <ac:spMkLst>
            <pc:docMk/>
            <pc:sldMk cId="1656932729" sldId="342"/>
            <ac:spMk id="6" creationId="{00000000-0000-0000-0000-000000000000}"/>
          </ac:spMkLst>
        </pc:spChg>
      </pc:sldChg>
      <pc:sldChg chg="add">
        <pc:chgData name="Josh Ruff" userId="e19a6e02c34e67b4" providerId="LiveId" clId="{70A8893C-012F-4A07-A3DF-0A3CF2623CF2}" dt="2019-03-06T23:16:52.723" v="219"/>
        <pc:sldMkLst>
          <pc:docMk/>
          <pc:sldMk cId="153576427" sldId="343"/>
        </pc:sldMkLst>
      </pc:sldChg>
      <pc:sldChg chg="modSp add">
        <pc:chgData name="Josh Ruff" userId="e19a6e02c34e67b4" providerId="LiveId" clId="{70A8893C-012F-4A07-A3DF-0A3CF2623CF2}" dt="2019-03-07T21:17:29.842" v="3272" actId="20577"/>
        <pc:sldMkLst>
          <pc:docMk/>
          <pc:sldMk cId="2519997187" sldId="344"/>
        </pc:sldMkLst>
        <pc:spChg chg="mod">
          <ac:chgData name="Josh Ruff" userId="e19a6e02c34e67b4" providerId="LiveId" clId="{70A8893C-012F-4A07-A3DF-0A3CF2623CF2}" dt="2019-03-06T23:32:37.798" v="1061" actId="20577"/>
          <ac:spMkLst>
            <pc:docMk/>
            <pc:sldMk cId="2519997187" sldId="344"/>
            <ac:spMk id="4" creationId="{F662931B-701D-488B-B6AE-5BEDE8A83B51}"/>
          </ac:spMkLst>
        </pc:spChg>
        <pc:spChg chg="mod">
          <ac:chgData name="Josh Ruff" userId="e19a6e02c34e67b4" providerId="LiveId" clId="{70A8893C-012F-4A07-A3DF-0A3CF2623CF2}" dt="2019-03-07T21:17:29.842" v="3272" actId="20577"/>
          <ac:spMkLst>
            <pc:docMk/>
            <pc:sldMk cId="2519997187" sldId="344"/>
            <ac:spMk id="14" creationId="{E48C2AB8-61B1-41DB-AC4A-77D26BD266C3}"/>
          </ac:spMkLst>
        </pc:spChg>
      </pc:sldChg>
      <pc:sldChg chg="modSp add">
        <pc:chgData name="Josh Ruff" userId="e19a6e02c34e67b4" providerId="LiveId" clId="{70A8893C-012F-4A07-A3DF-0A3CF2623CF2}" dt="2019-03-07T19:12:31.796" v="2068" actId="20577"/>
        <pc:sldMkLst>
          <pc:docMk/>
          <pc:sldMk cId="416643199" sldId="346"/>
        </pc:sldMkLst>
        <pc:spChg chg="mod">
          <ac:chgData name="Josh Ruff" userId="e19a6e02c34e67b4" providerId="LiveId" clId="{70A8893C-012F-4A07-A3DF-0A3CF2623CF2}" dt="2019-03-07T19:12:31.796" v="2068" actId="20577"/>
          <ac:spMkLst>
            <pc:docMk/>
            <pc:sldMk cId="416643199" sldId="346"/>
            <ac:spMk id="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3.0009999999999999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6.0010000000000003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9.0009999999999994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12.000999999999999</c:v>
                </c:pt>
                <c:pt idx="17">
                  <c:v>13</c:v>
                </c:pt>
                <c:pt idx="18">
                  <c:v>14</c:v>
                </c:pt>
                <c:pt idx="19">
                  <c:v>15</c:v>
                </c:pt>
                <c:pt idx="20">
                  <c:v>15.000999999999999</c:v>
                </c:pt>
                <c:pt idx="21">
                  <c:v>16</c:v>
                </c:pt>
                <c:pt idx="22">
                  <c:v>17</c:v>
                </c:pt>
                <c:pt idx="23">
                  <c:v>18</c:v>
                </c:pt>
                <c:pt idx="24">
                  <c:v>18.001000000000001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0-4AA9-BE32-B5C4921ED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542904"/>
        <c:axId val="548551432"/>
      </c:scatterChart>
      <c:valAx>
        <c:axId val="54854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51432"/>
        <c:crosses val="autoZero"/>
        <c:crossBetween val="midCat"/>
      </c:valAx>
      <c:valAx>
        <c:axId val="548551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Interference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42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2328863"/>
          </a:xfrm>
        </p:spPr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276600"/>
            <a:ext cx="9144000" cy="1752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author information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58064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400" b="1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pic>
        <p:nvPicPr>
          <p:cNvPr id="13" name="Picture 5" descr="primaryWhiteBla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mlz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0A1649-E66A-4E83-9071-B7D196FA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9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6F98F5-B36F-4F0A-BA97-9419504D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9530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4D44FF-8C52-438F-9093-2167B45F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107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EF5E43-C28F-4CCC-AFF0-C8B88B0D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63E68B-BD72-4D6A-8651-536FF240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948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r="4018"/>
          <a:stretch/>
        </p:blipFill>
        <p:spPr bwMode="auto">
          <a:xfrm>
            <a:off x="3208282" y="2647950"/>
            <a:ext cx="272743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434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7839AE-C1B5-4240-BE46-F9D67336AD5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2BAB4D-F3E7-4FBF-88AA-20EC3C6A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slide/chapter tile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5" descr="primaryWhiteBlack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lz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2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­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Radio Altimeter Tolerance of Wireless Avionics Intra-Communication (WAIC) Systems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5EA9FFE-17D0-403A-A952-94ECA6251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Joshua Ruff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Dr. Gregory H. Huff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Electromagnetics and Microwave Laboratory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Engineering, TAMU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Station, Texas, 77843-3128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C473-4217-4883-A47A-7CC3F7296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350" y="5448371"/>
            <a:ext cx="5067300" cy="533400"/>
          </a:xfrm>
        </p:spPr>
        <p:txBody>
          <a:bodyPr/>
          <a:lstStyle/>
          <a:p>
            <a:r>
              <a:rPr lang="en-US" dirty="0"/>
              <a:t>3-8-2019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42D1E2-D157-4C14-B7FA-B8022B9B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736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8CCB6-8412-49D5-953C-C2AB061A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6" y="3687666"/>
            <a:ext cx="6520314" cy="239131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Functionality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386613-520D-4B85-8972-50454F5EF3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" y="1828800"/>
            <a:ext cx="7620000" cy="990600"/>
          </a:xfrm>
        </p:spPr>
        <p:txBody>
          <a:bodyPr/>
          <a:lstStyle/>
          <a:p>
            <a:r>
              <a:rPr lang="en-US" dirty="0"/>
              <a:t>Frequency Modulated Continuous Wave (FMCW) signal</a:t>
            </a:r>
          </a:p>
          <a:p>
            <a:r>
              <a:rPr lang="en-US" dirty="0"/>
              <a:t>Return time of computed from frequency shift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/>
              <p:nvPr/>
            </p:nvSpPr>
            <p:spPr>
              <a:xfrm>
                <a:off x="2923591" y="3008697"/>
                <a:ext cx="894669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91" y="3008697"/>
                <a:ext cx="894669" cy="761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/>
              <p:nvPr/>
            </p:nvSpPr>
            <p:spPr>
              <a:xfrm>
                <a:off x="4764128" y="3008697"/>
                <a:ext cx="1600310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28" y="3008697"/>
                <a:ext cx="1600310" cy="761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21C2D30-C787-4F3F-A47F-B2FB6E672440}"/>
              </a:ext>
            </a:extLst>
          </p:cNvPr>
          <p:cNvSpPr txBox="1">
            <a:spLocks/>
          </p:cNvSpPr>
          <p:nvPr/>
        </p:nvSpPr>
        <p:spPr>
          <a:xfrm>
            <a:off x="1716183" y="5897466"/>
            <a:ext cx="5562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FMCW diagram from DO-155</a:t>
            </a:r>
          </a:p>
        </p:txBody>
      </p:sp>
    </p:spTree>
    <p:extLst>
      <p:ext uri="{BB962C8B-B14F-4D97-AF65-F5344CB8AC3E}">
        <p14:creationId xmlns:p14="http://schemas.microsoft.com/office/powerpoint/2010/main" val="22653885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0390C-DABD-49C2-8612-23A99144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Homodyne detection extracts altitude data </a:t>
            </a:r>
          </a:p>
          <a:p>
            <a:r>
              <a:rPr lang="en-US" dirty="0"/>
              <a:t>Actively transmitted waveform fed into receiver mixer</a:t>
            </a:r>
          </a:p>
          <a:p>
            <a:r>
              <a:rPr lang="en-US" dirty="0"/>
              <a:t>FFT allows post processing in frequency domain</a:t>
            </a:r>
          </a:p>
          <a:p>
            <a:r>
              <a:rPr lang="en-US" dirty="0"/>
              <a:t>Proprietary algorithms then estimate altitude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Altimeter Signal 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2B801B-B46C-4C3E-B3CA-797484796BD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2247900"/>
            <a:ext cx="5029200" cy="37719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752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Loop Loss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0DC172-3B2B-42C6-8296-095EF5EADE9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55924856"/>
              </p:ext>
            </p:extLst>
          </p:nvPr>
        </p:nvGraphicFramePr>
        <p:xfrm>
          <a:off x="4800600" y="2133600"/>
          <a:ext cx="3810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42571691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7956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[ft]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Loss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3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1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08876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80503-1040-4B75-8DBF-1E2AECF1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3657601" cy="3886200"/>
          </a:xfrm>
        </p:spPr>
        <p:txBody>
          <a:bodyPr/>
          <a:lstStyle/>
          <a:p>
            <a:r>
              <a:rPr lang="en-US" dirty="0"/>
              <a:t>RA signal affected by: </a:t>
            </a:r>
          </a:p>
          <a:p>
            <a:pPr lvl="1"/>
            <a:r>
              <a:rPr lang="en-US" dirty="0"/>
              <a:t>TX/RX Cable losses</a:t>
            </a:r>
          </a:p>
          <a:p>
            <a:pPr lvl="1"/>
            <a:r>
              <a:rPr lang="en-US" dirty="0"/>
              <a:t>Free Space Path Loss</a:t>
            </a:r>
          </a:p>
          <a:p>
            <a:pPr lvl="1"/>
            <a:r>
              <a:rPr lang="en-US" dirty="0"/>
              <a:t>Scattering by Ground</a:t>
            </a:r>
          </a:p>
          <a:p>
            <a:pPr lvl="1"/>
            <a:r>
              <a:rPr lang="en-US" dirty="0"/>
              <a:t>Antenna gains</a:t>
            </a:r>
          </a:p>
          <a:p>
            <a:r>
              <a:rPr lang="en-US" dirty="0"/>
              <a:t>Standard loop losses defined in RTCA DO-155</a:t>
            </a:r>
          </a:p>
          <a:p>
            <a:pPr lvl="1"/>
            <a:r>
              <a:rPr lang="en-US" dirty="0"/>
              <a:t>encapsulates these effects for standard configurations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D9B86B-15E0-46CA-A196-9E4EC4C15E08}"/>
              </a:ext>
            </a:extLst>
          </p:cNvPr>
          <p:cNvSpPr txBox="1">
            <a:spLocks/>
          </p:cNvSpPr>
          <p:nvPr/>
        </p:nvSpPr>
        <p:spPr>
          <a:xfrm>
            <a:off x="4959353" y="510032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Loop loss for 60</a:t>
            </a:r>
            <a:r>
              <a:rPr lang="en-US" sz="1800" i="1" kern="0" baseline="30000" dirty="0"/>
              <a:t>°</a:t>
            </a:r>
            <a:r>
              <a:rPr lang="en-US" sz="1800" i="1" kern="0" dirty="0"/>
              <a:t> antennas and worse case scattering</a:t>
            </a:r>
          </a:p>
        </p:txBody>
      </p:sp>
    </p:spTree>
    <p:extLst>
      <p:ext uri="{BB962C8B-B14F-4D97-AF65-F5344CB8AC3E}">
        <p14:creationId xmlns:p14="http://schemas.microsoft.com/office/powerpoint/2010/main" val="861300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1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setup evolved over three testing regimens</a:t>
            </a:r>
          </a:p>
          <a:p>
            <a:pPr lvl="1"/>
            <a:r>
              <a:rPr lang="en-US" dirty="0"/>
              <a:t>First developed testbed and investigated basic altimeter response</a:t>
            </a:r>
          </a:p>
          <a:p>
            <a:pPr lvl="1"/>
            <a:r>
              <a:rPr lang="en-US" dirty="0"/>
              <a:t>Second tested filled entire band with representative interference</a:t>
            </a:r>
          </a:p>
          <a:p>
            <a:pPr lvl="1"/>
            <a:r>
              <a:rPr lang="en-US" dirty="0"/>
              <a:t>Third tested out of band signals </a:t>
            </a:r>
          </a:p>
          <a:p>
            <a:r>
              <a:rPr lang="en-US" dirty="0"/>
              <a:t>Results from the first test informed both the second and third studies</a:t>
            </a:r>
          </a:p>
          <a:p>
            <a:r>
              <a:rPr lang="en-US" dirty="0"/>
              <a:t>Results from next two studies inform deployment of regulatory documents</a:t>
            </a:r>
          </a:p>
          <a:p>
            <a:r>
              <a:rPr lang="en-US" dirty="0"/>
              <a:t>Out of band testing still active</a:t>
            </a:r>
          </a:p>
          <a:p>
            <a:pPr lvl="1"/>
            <a:r>
              <a:rPr lang="en-US" dirty="0"/>
              <a:t>Preliminary results shown here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6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bed developed from DO-155 specs</a:t>
            </a:r>
          </a:p>
          <a:p>
            <a:r>
              <a:rPr lang="en-US" dirty="0"/>
              <a:t>Basic test bed required</a:t>
            </a:r>
          </a:p>
          <a:p>
            <a:pPr lvl="1"/>
            <a:r>
              <a:rPr lang="en-US" dirty="0"/>
              <a:t>Altitude Simulator</a:t>
            </a:r>
          </a:p>
          <a:p>
            <a:pPr lvl="1"/>
            <a:r>
              <a:rPr lang="en-US" dirty="0"/>
              <a:t>Data Acquisition</a:t>
            </a:r>
          </a:p>
          <a:p>
            <a:r>
              <a:rPr lang="en-US" dirty="0"/>
              <a:t>Altitude simulator most critical</a:t>
            </a:r>
          </a:p>
          <a:p>
            <a:r>
              <a:rPr lang="en-US" dirty="0"/>
              <a:t>Device which delays and attenuates RF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D35FD-E46F-486A-AF38-0F2FBC794E1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/>
          <a:stretch/>
        </p:blipFill>
        <p:spPr>
          <a:xfrm>
            <a:off x="4953000" y="2133601"/>
            <a:ext cx="3505200" cy="3211429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15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C2FB003-F9DF-45EA-9BE9-B6678F548BE2}"/>
              </a:ext>
            </a:extLst>
          </p:cNvPr>
          <p:cNvSpPr txBox="1">
            <a:spLocks/>
          </p:cNvSpPr>
          <p:nvPr/>
        </p:nvSpPr>
        <p:spPr>
          <a:xfrm>
            <a:off x="4953000" y="5345030"/>
            <a:ext cx="3276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Basic altimeter test bed </a:t>
            </a:r>
          </a:p>
          <a:p>
            <a:pPr marL="0" indent="0" algn="ctr">
              <a:buNone/>
            </a:pPr>
            <a:r>
              <a:rPr lang="en-US" sz="1800" i="1" kern="0" dirty="0"/>
              <a:t>Source:  DO-155</a:t>
            </a:r>
          </a:p>
        </p:txBody>
      </p:sp>
    </p:spTree>
    <p:extLst>
      <p:ext uri="{BB962C8B-B14F-4D97-AF65-F5344CB8AC3E}">
        <p14:creationId xmlns:p14="http://schemas.microsoft.com/office/powerpoint/2010/main" val="16363151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4267202" cy="3886200"/>
          </a:xfrm>
        </p:spPr>
        <p:txBody>
          <a:bodyPr/>
          <a:lstStyle/>
          <a:p>
            <a:r>
              <a:rPr lang="en-US" dirty="0"/>
              <a:t>AVSI developed testbed based on DO-155</a:t>
            </a:r>
          </a:p>
          <a:p>
            <a:r>
              <a:rPr lang="en-US" dirty="0"/>
              <a:t>VSG coupled to altitude simulator output</a:t>
            </a:r>
            <a:endParaRPr lang="en-US" i="1" dirty="0"/>
          </a:p>
          <a:p>
            <a:r>
              <a:rPr lang="en-US" dirty="0"/>
              <a:t>Altimeter operates normally</a:t>
            </a:r>
          </a:p>
          <a:p>
            <a:pPr lvl="1"/>
            <a:r>
              <a:rPr lang="en-US" dirty="0"/>
              <a:t>computed altitude output on digital avionics bus (ARINC-429)</a:t>
            </a:r>
          </a:p>
          <a:p>
            <a:r>
              <a:rPr lang="en-US" i="1" dirty="0"/>
              <a:t>Ballard Copilot</a:t>
            </a:r>
            <a:r>
              <a:rPr lang="en-US" dirty="0"/>
              <a:t> software reads data from ARINC bus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Modified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10E8CC-8335-4FE8-B258-3EB1B2BD7A5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3187" r="21739" b="2692"/>
          <a:stretch/>
        </p:blipFill>
        <p:spPr>
          <a:xfrm>
            <a:off x="4953002" y="1981200"/>
            <a:ext cx="3351013" cy="3886200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672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73783B-2187-4497-A97E-EB13BA68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982" y="2209800"/>
            <a:ext cx="4875818" cy="32004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Altitude Simulator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655432-DFE5-4C42-88AC-C9CD98A6734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Optical delay line implements altitude simulator </a:t>
            </a:r>
          </a:p>
          <a:p>
            <a:r>
              <a:rPr lang="en-US" dirty="0"/>
              <a:t>Switchable “Fixed” and “Step attenuator” achieve desired loop loss</a:t>
            </a:r>
          </a:p>
          <a:p>
            <a:r>
              <a:rPr lang="en-US" dirty="0"/>
              <a:t>Cascade different spools of fiber optic line for different altitude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EA1B23-74D4-4DEA-87B3-53E114E9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39"/>
            <a:ext cx="7914640" cy="44519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Setup Diagram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1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49FF44-15E8-4C58-A27B-CD719A34D46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2133600"/>
            <a:ext cx="3505200" cy="3401916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E63208-260C-4CCC-840B-1D3800F7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810000" cy="3886200"/>
          </a:xfrm>
        </p:spPr>
        <p:txBody>
          <a:bodyPr/>
          <a:lstStyle/>
          <a:p>
            <a:r>
              <a:rPr lang="en-US" dirty="0"/>
              <a:t>MSK and OFDM were candidate WAIC signals used as representative interference waveforms</a:t>
            </a:r>
          </a:p>
          <a:p>
            <a:pPr lvl="1"/>
            <a:r>
              <a:rPr lang="en-US" dirty="0"/>
              <a:t>OFDM used for LTE</a:t>
            </a:r>
          </a:p>
          <a:p>
            <a:pPr lvl="1"/>
            <a:r>
              <a:rPr lang="en-US" dirty="0"/>
              <a:t>MSK variant used for GSM networks</a:t>
            </a:r>
          </a:p>
          <a:p>
            <a:pPr lvl="1"/>
            <a:r>
              <a:rPr lang="en-US" dirty="0"/>
              <a:t>Reuse existing technology where possible </a:t>
            </a:r>
          </a:p>
          <a:p>
            <a:r>
              <a:rPr lang="en-US" dirty="0"/>
              <a:t>OFDM bandwidths varying from 5 to 80 MHz tested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DBD3E03-E796-4ED7-BB14-5D27ADC9F2E0}"/>
              </a:ext>
            </a:extLst>
          </p:cNvPr>
          <p:cNvSpPr txBox="1">
            <a:spLocks/>
          </p:cNvSpPr>
          <p:nvPr/>
        </p:nvSpPr>
        <p:spPr>
          <a:xfrm>
            <a:off x="4892040" y="5425440"/>
            <a:ext cx="3657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40 MHz OFDM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1388429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922-1B1C-4D27-8596-3FDDB2C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48BF-E20C-4FC1-B45B-DFA1A3BE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76" y="1767840"/>
            <a:ext cx="7772400" cy="3886200"/>
          </a:xfrm>
        </p:spPr>
        <p:txBody>
          <a:bodyPr/>
          <a:lstStyle/>
          <a:p>
            <a:r>
              <a:rPr lang="en-US" dirty="0"/>
              <a:t>This work was sponsored by the Aerospace Vehicles Systems Institute (AVSI) through Authorization for Expenditure 76s1 (AFE 76s1) </a:t>
            </a:r>
          </a:p>
          <a:p>
            <a:r>
              <a:rPr lang="en-US" dirty="0"/>
              <a:t>Project members include Honeywell*, Rockwell Collins*, Thales*, Garmin*, Airbus, Boeing, Embraer, Lufthansa, UTC, Zodiac, NASA, FAA, IATA</a:t>
            </a:r>
          </a:p>
          <a:p>
            <a:r>
              <a:rPr lang="en-US" dirty="0"/>
              <a:t>Members contributed funding, equipment, and expertise without which the project would not have been completed</a:t>
            </a:r>
          </a:p>
          <a:p>
            <a:r>
              <a:rPr lang="en-US" dirty="0"/>
              <a:t>* contributed widely used commercial radio altimeter models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A160-F2EA-41C2-9298-B109EC63F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38D91-5644-4B45-A8AB-10970B2FF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Funding</a:t>
            </a:r>
          </a:p>
        </p:txBody>
      </p:sp>
    </p:spTree>
    <p:extLst>
      <p:ext uri="{BB962C8B-B14F-4D97-AF65-F5344CB8AC3E}">
        <p14:creationId xmlns:p14="http://schemas.microsoft.com/office/powerpoint/2010/main" val="252425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733800" cy="3886200"/>
          </a:xfrm>
        </p:spPr>
        <p:txBody>
          <a:bodyPr/>
          <a:lstStyle/>
          <a:p>
            <a:r>
              <a:rPr lang="en-US" dirty="0"/>
              <a:t>Dual and single versions of both waveforms used</a:t>
            </a:r>
          </a:p>
          <a:p>
            <a:r>
              <a:rPr lang="en-US" dirty="0"/>
              <a:t>Dual waveforms had 20 MHz offset</a:t>
            </a:r>
          </a:p>
          <a:p>
            <a:r>
              <a:rPr lang="en-US" dirty="0"/>
              <a:t>MSK can be interpreted as minimum bandwidth version of OFDM</a:t>
            </a:r>
          </a:p>
          <a:p>
            <a:r>
              <a:rPr lang="en-US" dirty="0"/>
              <a:t>Wide bandwidth simulates multiple radios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03413AF-C046-4B1C-B62A-704F5BE1504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73553"/>
            <a:ext cx="3505200" cy="3401916"/>
          </a:xfr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Dual MSK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8095493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Interference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VSG baseband generator set modulation</a:t>
            </a:r>
          </a:p>
          <a:p>
            <a:r>
              <a:rPr lang="en-US" dirty="0"/>
              <a:t>RF Generator set carrier frequency and power</a:t>
            </a:r>
          </a:p>
          <a:p>
            <a:r>
              <a:rPr lang="en-US" dirty="0"/>
              <a:t>RF toggled ON and OFF</a:t>
            </a:r>
          </a:p>
          <a:p>
            <a:pPr lvl="1"/>
            <a:r>
              <a:rPr lang="en-US" dirty="0"/>
              <a:t>Increasing power over time</a:t>
            </a:r>
          </a:p>
          <a:p>
            <a:r>
              <a:rPr lang="en-US" dirty="0"/>
              <a:t>RF OFF allows altimeter to recover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“Staircase” Power Profile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2BBDF8E-5D0B-42A8-B80E-A50A93F691B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442988466"/>
              </p:ext>
            </p:extLst>
          </p:nvPr>
        </p:nvGraphicFramePr>
        <p:xfrm>
          <a:off x="4936156" y="2137989"/>
          <a:ext cx="3505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25178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Main loop controls power/modulation stepping </a:t>
            </a:r>
          </a:p>
          <a:p>
            <a:r>
              <a:rPr lang="en-US" dirty="0"/>
              <a:t>Functions in VSG class construct strings for each command</a:t>
            </a:r>
          </a:p>
          <a:p>
            <a:r>
              <a:rPr lang="en-US" dirty="0"/>
              <a:t>SCPI.py handles TCP connection</a:t>
            </a:r>
          </a:p>
          <a:p>
            <a:r>
              <a:rPr lang="en-US" dirty="0"/>
              <a:t>Main loop never touches strings or TCP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3971925" y="5910087"/>
            <a:ext cx="5181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SCPI class hierarchy enables reconfigurability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F89C9-09D3-47E8-9EBE-3B19633DB29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r="21154"/>
          <a:stretch/>
        </p:blipFill>
        <p:spPr>
          <a:xfrm>
            <a:off x="5085669" y="1754107"/>
            <a:ext cx="3372531" cy="4535473"/>
          </a:xfrm>
        </p:spPr>
      </p:pic>
    </p:spTree>
    <p:extLst>
      <p:ext uri="{BB962C8B-B14F-4D97-AF65-F5344CB8AC3E}">
        <p14:creationId xmlns:p14="http://schemas.microsoft.com/office/powerpoint/2010/main" val="5657645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 for data storage</a:t>
            </a:r>
          </a:p>
          <a:p>
            <a:r>
              <a:rPr lang="en-US" dirty="0"/>
              <a:t>Table of measured heights and interference signals</a:t>
            </a:r>
          </a:p>
          <a:p>
            <a:pPr lvl="1"/>
            <a:r>
              <a:rPr lang="en-US" dirty="0"/>
              <a:t>Both time stamped</a:t>
            </a:r>
          </a:p>
          <a:p>
            <a:r>
              <a:rPr lang="en-US" dirty="0"/>
              <a:t>Measurements mapped to VSG state</a:t>
            </a:r>
          </a:p>
          <a:p>
            <a:r>
              <a:rPr lang="en-US" dirty="0"/>
              <a:t>Test metadata also stored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Storage and Post 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6C1E2C-FBB3-42B4-9EF1-733432D2010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3733800" y="2277042"/>
            <a:ext cx="5309930" cy="2758997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23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5456F15-A92E-4CF8-AF8A-B03CF39B4EE8}"/>
              </a:ext>
            </a:extLst>
          </p:cNvPr>
          <p:cNvSpPr txBox="1">
            <a:spLocks/>
          </p:cNvSpPr>
          <p:nvPr/>
        </p:nvSpPr>
        <p:spPr>
          <a:xfrm>
            <a:off x="4636165" y="472869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Functionality of each Python script as it interacts with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2448613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1848063"/>
            <a:ext cx="2667000" cy="4076629"/>
          </a:xfrm>
        </p:spPr>
        <p:txBody>
          <a:bodyPr/>
          <a:lstStyle/>
          <a:p>
            <a:r>
              <a:rPr lang="en-US" dirty="0"/>
              <a:t>Example ‘Height Plot’ shown</a:t>
            </a:r>
          </a:p>
          <a:p>
            <a:r>
              <a:rPr lang="en-US" dirty="0"/>
              <a:t>Altitude signal distorted with increasing power</a:t>
            </a:r>
          </a:p>
          <a:p>
            <a:r>
              <a:rPr lang="en-US" dirty="0"/>
              <a:t>Eventually altimeter throws NCD</a:t>
            </a:r>
          </a:p>
          <a:p>
            <a:r>
              <a:rPr lang="en-US" dirty="0"/>
              <a:t>Error Tolerance defined as 2% or any NCD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24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240F2-A4A1-4BED-B4C6-64279EA3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8063"/>
            <a:ext cx="6018373" cy="4476537"/>
          </a:xfrm>
        </p:spPr>
      </p:pic>
    </p:spTree>
    <p:extLst>
      <p:ext uri="{BB962C8B-B14F-4D97-AF65-F5344CB8AC3E}">
        <p14:creationId xmlns:p14="http://schemas.microsoft.com/office/powerpoint/2010/main" val="26228846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run at a ‘nominal height’ based on delay device</a:t>
            </a:r>
          </a:p>
          <a:p>
            <a:pPr lvl="1"/>
            <a:r>
              <a:rPr lang="en-US" dirty="0"/>
              <a:t>500ft, 1500ft, 40ft,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Altimeter may output from ~490 to ~510 for 500ft test</a:t>
            </a:r>
          </a:p>
          <a:p>
            <a:r>
              <a:rPr lang="en-US" dirty="0"/>
              <a:t>Real installations calibrate out AID and </a:t>
            </a:r>
            <a:r>
              <a:rPr lang="en-US" dirty="0" err="1"/>
              <a:t>airfame</a:t>
            </a:r>
            <a:r>
              <a:rPr lang="en-US" dirty="0"/>
              <a:t> height</a:t>
            </a:r>
          </a:p>
          <a:p>
            <a:r>
              <a:rPr lang="en-US" dirty="0"/>
              <a:t>We’re only interested in the error</a:t>
            </a:r>
          </a:p>
          <a:p>
            <a:pPr lvl="1"/>
            <a:r>
              <a:rPr lang="en-US" dirty="0"/>
              <a:t>absolute height not important, so we don’t calibrate </a:t>
            </a:r>
          </a:p>
          <a:p>
            <a:r>
              <a:rPr lang="en-US" i="1" dirty="0"/>
              <a:t>Correct Height </a:t>
            </a:r>
            <a:r>
              <a:rPr lang="en-US" dirty="0"/>
              <a:t>defined as median with no interference</a:t>
            </a:r>
          </a:p>
          <a:p>
            <a:r>
              <a:rPr lang="en-US" dirty="0"/>
              <a:t>All errors measured from this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Nominal Height vs Correct Height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78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AB01B8-2B76-41D1-BE9E-E6F2D63C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514600"/>
            <a:ext cx="4856346" cy="25908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Timing and Synchronization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D40E90-FB5E-47B3-991A-8A3389BE8AF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2133600"/>
            <a:ext cx="3810000" cy="3886200"/>
          </a:xfrm>
        </p:spPr>
        <p:txBody>
          <a:bodyPr/>
          <a:lstStyle/>
          <a:p>
            <a:r>
              <a:rPr lang="en-US" dirty="0"/>
              <a:t>Several Synchronization issues appeared</a:t>
            </a:r>
          </a:p>
          <a:p>
            <a:r>
              <a:rPr lang="en-US" dirty="0"/>
              <a:t>Significant improvement from dedicated LAN</a:t>
            </a:r>
          </a:p>
          <a:p>
            <a:r>
              <a:rPr lang="en-US" dirty="0"/>
              <a:t>‘wait until’ delay function yielded precise interference durations</a:t>
            </a:r>
          </a:p>
          <a:p>
            <a:r>
              <a:rPr lang="en-US" dirty="0"/>
              <a:t>Ballard internal clock lagged behind slightly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26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5B579F9-8722-43F7-9183-F611A4666D9E}"/>
              </a:ext>
            </a:extLst>
          </p:cNvPr>
          <p:cNvSpPr txBox="1">
            <a:spLocks/>
          </p:cNvSpPr>
          <p:nvPr/>
        </p:nvSpPr>
        <p:spPr>
          <a:xfrm>
            <a:off x="751772" y="502920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Height Plot zoomed in on one power level</a:t>
            </a:r>
          </a:p>
        </p:txBody>
      </p:sp>
    </p:spTree>
    <p:extLst>
      <p:ext uri="{BB962C8B-B14F-4D97-AF65-F5344CB8AC3E}">
        <p14:creationId xmlns:p14="http://schemas.microsoft.com/office/powerpoint/2010/main" val="146826021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 Again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Height plots were effective but cluttered</a:t>
            </a:r>
          </a:p>
          <a:p>
            <a:r>
              <a:rPr lang="en-US" dirty="0"/>
              <a:t>Needed more compact way to display same information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7FB01-F86E-4478-83B1-10113337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5941825" cy="4419600"/>
          </a:xfrm>
        </p:spPr>
      </p:pic>
    </p:spTree>
    <p:extLst>
      <p:ext uri="{BB962C8B-B14F-4D97-AF65-F5344CB8AC3E}">
        <p14:creationId xmlns:p14="http://schemas.microsoft.com/office/powerpoint/2010/main" val="12954361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- Statistical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Example ‘Stat Plot’ shown</a:t>
            </a:r>
          </a:p>
          <a:p>
            <a:r>
              <a:rPr lang="en-US" dirty="0"/>
              <a:t>Used to determine thresholds</a:t>
            </a:r>
          </a:p>
          <a:p>
            <a:r>
              <a:rPr lang="en-US" dirty="0"/>
              <a:t>Shows same information except time</a:t>
            </a:r>
          </a:p>
          <a:p>
            <a:r>
              <a:rPr lang="en-US" dirty="0"/>
              <a:t>Less useful for debugging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220B5B-15EB-4836-9A38-67B05048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5988796" cy="4267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E5145-2391-4829-8641-8AE267DC6D35}"/>
              </a:ext>
            </a:extLst>
          </p:cNvPr>
          <p:cNvSpPr txBox="1"/>
          <p:nvPr/>
        </p:nvSpPr>
        <p:spPr>
          <a:xfrm rot="16200000">
            <a:off x="-1131985" y="3976302"/>
            <a:ext cx="25908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Percent Error [%]</a:t>
            </a:r>
          </a:p>
        </p:txBody>
      </p:sp>
    </p:spTree>
    <p:extLst>
      <p:ext uri="{BB962C8B-B14F-4D97-AF65-F5344CB8AC3E}">
        <p14:creationId xmlns:p14="http://schemas.microsoft.com/office/powerpoint/2010/main" val="32108195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Test Regimen – WAIC Only Interference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7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7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8153400" cy="3886200"/>
          </a:xfrm>
        </p:spPr>
        <p:txBody>
          <a:bodyPr/>
          <a:lstStyle/>
          <a:p>
            <a:r>
              <a:rPr lang="en-US" sz="2000" dirty="0"/>
              <a:t>Find ‘breaking point’ for different waveforms</a:t>
            </a:r>
          </a:p>
          <a:p>
            <a:r>
              <a:rPr lang="en-US" sz="2000" dirty="0"/>
              <a:t>Find sensitivity to</a:t>
            </a:r>
          </a:p>
          <a:p>
            <a:pPr lvl="1"/>
            <a:r>
              <a:rPr lang="en-US" dirty="0"/>
              <a:t>interference bandwidth</a:t>
            </a:r>
          </a:p>
          <a:p>
            <a:pPr lvl="1"/>
            <a:r>
              <a:rPr lang="en-US" dirty="0"/>
              <a:t>position in spectrum </a:t>
            </a:r>
          </a:p>
          <a:p>
            <a:pPr lvl="1"/>
            <a:r>
              <a:rPr lang="en-US" dirty="0"/>
              <a:t>Separation of signal into dual waveforms</a:t>
            </a:r>
          </a:p>
          <a:p>
            <a:r>
              <a:rPr lang="en-US" sz="2000" dirty="0"/>
              <a:t>Bring results to regulators or develop further tests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 and Test Definition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5E0415-D079-46A6-9574-6E88D6703EF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/>
          <a:srcRect l="2999" t="7119"/>
          <a:stretch/>
        </p:blipFill>
        <p:spPr>
          <a:xfrm>
            <a:off x="1996539" y="4321317"/>
            <a:ext cx="5238150" cy="198829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5EDC15E-8347-4592-BB2E-BB87A3A006F5}"/>
              </a:ext>
            </a:extLst>
          </p:cNvPr>
          <p:cNvSpPr txBox="1">
            <a:spLocks/>
          </p:cNvSpPr>
          <p:nvPr/>
        </p:nvSpPr>
        <p:spPr>
          <a:xfrm>
            <a:off x="7147461" y="5008124"/>
            <a:ext cx="1622961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Example test definition</a:t>
            </a:r>
          </a:p>
        </p:txBody>
      </p:sp>
    </p:spTree>
    <p:extLst>
      <p:ext uri="{BB962C8B-B14F-4D97-AF65-F5344CB8AC3E}">
        <p14:creationId xmlns:p14="http://schemas.microsoft.com/office/powerpoint/2010/main" val="21226039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Altitude Degradation  vs Bandwidth/Power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EAF23E-E5B2-4CBA-8BE9-1AD645F9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1" y="1676401"/>
            <a:ext cx="7476777" cy="46071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04027-2FD1-4467-AA3D-B5B8AD4AD689}"/>
              </a:ext>
            </a:extLst>
          </p:cNvPr>
          <p:cNvSpPr txBox="1"/>
          <p:nvPr/>
        </p:nvSpPr>
        <p:spPr>
          <a:xfrm rot="16200000">
            <a:off x="-196334" y="3396734"/>
            <a:ext cx="2590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Percent Error [%]</a:t>
            </a:r>
          </a:p>
        </p:txBody>
      </p:sp>
    </p:spTree>
    <p:extLst>
      <p:ext uri="{BB962C8B-B14F-4D97-AF65-F5344CB8AC3E}">
        <p14:creationId xmlns:p14="http://schemas.microsoft.com/office/powerpoint/2010/main" val="1397335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Altitude Degradation  vs Bandwidth/Power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79551-1972-43D9-A244-5754F4F9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2016" r="2448" b="-1235"/>
          <a:stretch/>
        </p:blipFill>
        <p:spPr>
          <a:xfrm>
            <a:off x="746593" y="1752600"/>
            <a:ext cx="7559207" cy="45263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B7C20-069E-4626-84E9-13AC59EC15D2}"/>
              </a:ext>
            </a:extLst>
          </p:cNvPr>
          <p:cNvSpPr txBox="1"/>
          <p:nvPr/>
        </p:nvSpPr>
        <p:spPr>
          <a:xfrm rot="16200000">
            <a:off x="-272535" y="3396734"/>
            <a:ext cx="2590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Percent Error [%]</a:t>
            </a:r>
          </a:p>
        </p:txBody>
      </p:sp>
    </p:spTree>
    <p:extLst>
      <p:ext uri="{BB962C8B-B14F-4D97-AF65-F5344CB8AC3E}">
        <p14:creationId xmlns:p14="http://schemas.microsoft.com/office/powerpoint/2010/main" val="11008352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71040"/>
            <a:ext cx="7772400" cy="4048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F4A14B-AF9B-47CB-8344-7D0BBE1C7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Breaking Point Definitions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33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A6A6A5-17B8-4903-97A3-2377F96DB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71040"/>
            <a:ext cx="77724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ARINC 707 standards specify minimum accuracy of +/-2%</a:t>
            </a:r>
          </a:p>
          <a:p>
            <a:r>
              <a:rPr lang="en-US" dirty="0"/>
              <a:t>AVSI determined early on that WAIC would need to cause an error significantly below this margin</a:t>
            </a:r>
          </a:p>
          <a:p>
            <a:pPr lvl="1"/>
            <a:r>
              <a:rPr lang="en-US" dirty="0"/>
              <a:t>Mean of 0.5% settled on </a:t>
            </a:r>
          </a:p>
          <a:p>
            <a:pPr lvl="1"/>
            <a:r>
              <a:rPr lang="en-US" dirty="0"/>
              <a:t>a quarter of the allowable error </a:t>
            </a:r>
          </a:p>
          <a:p>
            <a:pPr lvl="1"/>
            <a:r>
              <a:rPr lang="en-US" dirty="0"/>
              <a:t>Tolerance from all WAIC radios combined on an aircraft </a:t>
            </a:r>
          </a:p>
          <a:p>
            <a:pPr lvl="1"/>
            <a:r>
              <a:rPr lang="en-US" dirty="0"/>
              <a:t>2% err or NCD would still cause ‘breaking point’</a:t>
            </a:r>
          </a:p>
          <a:p>
            <a:r>
              <a:rPr lang="en-US" dirty="0"/>
              <a:t>Interference power corresponding to breaking point can be used to determine allowable WAIC transmissions compatible with RA’s</a:t>
            </a:r>
          </a:p>
        </p:txBody>
      </p:sp>
    </p:spTree>
    <p:extLst>
      <p:ext uri="{BB962C8B-B14F-4D97-AF65-F5344CB8AC3E}">
        <p14:creationId xmlns:p14="http://schemas.microsoft.com/office/powerpoint/2010/main" val="23120018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34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Grafik 28">
            <a:extLst>
              <a:ext uri="{FF2B5EF4-FFF2-40B4-BE49-F238E27FC236}">
                <a16:creationId xmlns:a16="http://schemas.microsoft.com/office/drawing/2014/main" id="{5A53F178-C517-4F32-B213-41D521CB27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1699260"/>
            <a:ext cx="7677614" cy="38862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DB0B3E2-8977-4AD0-AD11-E7C5CE75BF0C}"/>
              </a:ext>
            </a:extLst>
          </p:cNvPr>
          <p:cNvSpPr txBox="1">
            <a:spLocks/>
          </p:cNvSpPr>
          <p:nvPr/>
        </p:nvSpPr>
        <p:spPr>
          <a:xfrm>
            <a:off x="1219200" y="5547360"/>
            <a:ext cx="6934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Summary of results submitted to FSMP. Each data point represents the power level at which an altimeter exceeded 0.5% error </a:t>
            </a:r>
          </a:p>
        </p:txBody>
      </p:sp>
    </p:spTree>
    <p:extLst>
      <p:ext uri="{BB962C8B-B14F-4D97-AF65-F5344CB8AC3E}">
        <p14:creationId xmlns:p14="http://schemas.microsoft.com/office/powerpoint/2010/main" val="27207612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7E46A-B66B-4D0A-BD99-333D5133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to bandwidth</a:t>
            </a:r>
          </a:p>
          <a:p>
            <a:pPr lvl="1"/>
            <a:r>
              <a:rPr lang="en-US" dirty="0"/>
              <a:t>most sensitive to wider bandwidth signals</a:t>
            </a:r>
          </a:p>
          <a:p>
            <a:r>
              <a:rPr lang="en-US" dirty="0"/>
              <a:t>Sensitivity to position in band</a:t>
            </a:r>
          </a:p>
          <a:p>
            <a:pPr lvl="1"/>
            <a:r>
              <a:rPr lang="en-US" dirty="0"/>
              <a:t>Signals at the band edges had fewer effects</a:t>
            </a:r>
          </a:p>
          <a:p>
            <a:pPr lvl="1"/>
            <a:r>
              <a:rPr lang="en-US" dirty="0"/>
              <a:t>Band center was the most sensitive to interference</a:t>
            </a:r>
          </a:p>
          <a:p>
            <a:pPr lvl="1"/>
            <a:r>
              <a:rPr lang="en-US" dirty="0"/>
              <a:t>Separation of dual waveforms helped but not consistently</a:t>
            </a:r>
          </a:p>
          <a:p>
            <a:r>
              <a:rPr lang="en-US" dirty="0"/>
              <a:t>Needed to test altimeters under worst case scenario</a:t>
            </a:r>
          </a:p>
          <a:p>
            <a:pPr lvl="1"/>
            <a:r>
              <a:rPr lang="en-US" dirty="0"/>
              <a:t>Interference from other altimeters during approach</a:t>
            </a:r>
          </a:p>
          <a:p>
            <a:pPr lvl="1"/>
            <a:r>
              <a:rPr lang="en-US" dirty="0"/>
              <a:t>Full 200MHz band filled WAIC Interferers</a:t>
            </a:r>
          </a:p>
          <a:p>
            <a:r>
              <a:rPr lang="en-US" dirty="0"/>
              <a:t>Thresholds under worst case used to create standards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7064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14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8" y="2133600"/>
            <a:ext cx="4235902" cy="2209800"/>
          </a:xfrm>
        </p:spPr>
        <p:txBody>
          <a:bodyPr/>
          <a:lstStyle/>
          <a:p>
            <a:r>
              <a:rPr lang="en-US" dirty="0"/>
              <a:t>Airbus provided landing scenario analysis</a:t>
            </a:r>
          </a:p>
          <a:p>
            <a:r>
              <a:rPr lang="en-US" dirty="0"/>
              <a:t>WAIC system modeled as isotropic radiator at geometric center of aircraft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Motivation - Landing Scenario Geometry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37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99671F-5CDE-46C5-9CFA-D0C6A7DDCCDE}"/>
              </a:ext>
            </a:extLst>
          </p:cNvPr>
          <p:cNvSpPr txBox="1">
            <a:spLocks/>
          </p:cNvSpPr>
          <p:nvPr/>
        </p:nvSpPr>
        <p:spPr>
          <a:xfrm>
            <a:off x="5148268" y="5694616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Landing scenario geometry for 16 Nearest Interferers</a:t>
            </a:r>
          </a:p>
        </p:txBody>
      </p:sp>
      <p:pic>
        <p:nvPicPr>
          <p:cNvPr id="13" name="Grafik 34">
            <a:extLst>
              <a:ext uri="{FF2B5EF4-FFF2-40B4-BE49-F238E27FC236}">
                <a16:creationId xmlns:a16="http://schemas.microsoft.com/office/drawing/2014/main" id="{F6B2985E-3319-4B01-B8AB-7A71F3FD81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33" y="2148713"/>
            <a:ext cx="4015769" cy="354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1">
            <a:extLst>
              <a:ext uri="{FF2B5EF4-FFF2-40B4-BE49-F238E27FC236}">
                <a16:creationId xmlns:a16="http://schemas.microsoft.com/office/drawing/2014/main" id="{5CD362D9-72BF-4D95-83FC-D261F1D3A1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6" y="4064092"/>
            <a:ext cx="4094040" cy="189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239B0A-6DC0-4D27-A448-81110E5FE305}"/>
              </a:ext>
            </a:extLst>
          </p:cNvPr>
          <p:cNvSpPr/>
          <p:nvPr/>
        </p:nvSpPr>
        <p:spPr>
          <a:xfrm>
            <a:off x="490532" y="590918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i="1" kern="0" dirty="0"/>
              <a:t>Images of landing scenario used in ICAO Frequency Spectrum Management Panel Information Paper FSMP-WG08-IP04_WAIC_r1</a:t>
            </a:r>
          </a:p>
        </p:txBody>
      </p:sp>
    </p:spTree>
    <p:extLst>
      <p:ext uri="{BB962C8B-B14F-4D97-AF65-F5344CB8AC3E}">
        <p14:creationId xmlns:p14="http://schemas.microsoft.com/office/powerpoint/2010/main" val="189863990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2103E32-43C4-42EA-86A8-2DEA34FFDB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/>
          <a:stretch/>
        </p:blipFill>
        <p:spPr>
          <a:xfrm>
            <a:off x="4421628" y="1906069"/>
            <a:ext cx="4452791" cy="35795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Worst Case Landing Scenario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38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</p:spPr>
            <p:txBody>
              <a:bodyPr/>
              <a:lstStyle/>
              <a:p>
                <a:r>
                  <a:rPr lang="en-US" dirty="0"/>
                  <a:t>Based on geometry, simulated interference path losses (IPL’s) </a:t>
                </a:r>
              </a:p>
              <a:p>
                <a:pPr lvl="1"/>
                <a:r>
                  <a:rPr lang="en-US" dirty="0"/>
                  <a:t>16 nearest aircraft</a:t>
                </a:r>
              </a:p>
              <a:p>
                <a:r>
                  <a:rPr lang="en-US" dirty="0"/>
                  <a:t>Worst case interference occurred at 200ft</a:t>
                </a:r>
              </a:p>
              <a:p>
                <a:r>
                  <a:rPr lang="en-US" dirty="0"/>
                  <a:t>Setup could only achieve 500 or 100ft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(200)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  <a:blipFill>
                <a:blip r:embed="rId3"/>
                <a:stretch>
                  <a:fillRect l="-2435" t="-1254" r="-4522" b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A1284AC-47EF-40ED-8F12-5732FEBB1A53}"/>
              </a:ext>
            </a:extLst>
          </p:cNvPr>
          <p:cNvSpPr txBox="1">
            <a:spLocks/>
          </p:cNvSpPr>
          <p:nvPr/>
        </p:nvSpPr>
        <p:spPr>
          <a:xfrm>
            <a:off x="4895423" y="54231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Plot of IPL vs altitude in landing scenario</a:t>
            </a:r>
          </a:p>
        </p:txBody>
      </p:sp>
    </p:spTree>
    <p:extLst>
      <p:ext uri="{BB962C8B-B14F-4D97-AF65-F5344CB8AC3E}">
        <p14:creationId xmlns:p14="http://schemas.microsoft.com/office/powerpoint/2010/main" val="244992215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02A3EC-0021-4129-87C7-7372EC4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r="21739"/>
          <a:stretch/>
        </p:blipFill>
        <p:spPr>
          <a:xfrm>
            <a:off x="533400" y="2133600"/>
            <a:ext cx="3937987" cy="3124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8C2AB8-61B1-41DB-AC4A-77D26BD266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Second VSG enables wider band signals</a:t>
            </a:r>
          </a:p>
          <a:p>
            <a:r>
              <a:rPr lang="en-US" dirty="0"/>
              <a:t>Simulated altimeter signals also injected</a:t>
            </a:r>
          </a:p>
          <a:p>
            <a:r>
              <a:rPr lang="en-US" dirty="0"/>
              <a:t>Altitude Simulator modified for lower altitudes and higher interference power</a:t>
            </a:r>
          </a:p>
          <a:p>
            <a:r>
              <a:rPr lang="en-US" dirty="0"/>
              <a:t>Realistic worst case to support ICAO SARPs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F88C8A6-EC97-4AC8-A9E7-0FDFD58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76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799" y="2133600"/>
            <a:ext cx="4038601" cy="3962400"/>
          </a:xfrm>
        </p:spPr>
        <p:txBody>
          <a:bodyPr/>
          <a:lstStyle/>
          <a:p>
            <a:r>
              <a:rPr lang="en-US" dirty="0"/>
              <a:t>Critical instruments have redundant wiring</a:t>
            </a:r>
          </a:p>
          <a:p>
            <a:r>
              <a:rPr lang="en-US" dirty="0"/>
              <a:t>Moving to wireless reduces need for redundant paths</a:t>
            </a:r>
          </a:p>
          <a:p>
            <a:r>
              <a:rPr lang="en-US" dirty="0"/>
              <a:t>Interest in wireless spans the aerospace industry:</a:t>
            </a:r>
          </a:p>
          <a:p>
            <a:pPr lvl="1"/>
            <a:r>
              <a:rPr lang="en-US" dirty="0"/>
              <a:t>Regulators: dissimilar redundancy</a:t>
            </a:r>
          </a:p>
          <a:p>
            <a:pPr lvl="1"/>
            <a:r>
              <a:rPr lang="en-US" dirty="0"/>
              <a:t>Airframers: fuel efficiency</a:t>
            </a:r>
          </a:p>
          <a:p>
            <a:pPr lvl="1"/>
            <a:r>
              <a:rPr lang="en-US" dirty="0"/>
              <a:t>Manufacturers: new  products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 – Wireless Avionics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4" name="Content Placeholder 11" descr="C:\Users\vk394c\Documents\Issues\AVSI Issues\Engine picture.jpg">
            <a:extLst>
              <a:ext uri="{FF2B5EF4-FFF2-40B4-BE49-F238E27FC236}">
                <a16:creationId xmlns:a16="http://schemas.microsoft.com/office/drawing/2014/main" id="{C7D7D6C3-E4E1-4052-84AB-887FD604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2134689"/>
            <a:ext cx="3682999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26716D-A2C4-4AA8-900C-BB809E80110E}"/>
              </a:ext>
            </a:extLst>
          </p:cNvPr>
          <p:cNvSpPr/>
          <p:nvPr/>
        </p:nvSpPr>
        <p:spPr>
          <a:xfrm>
            <a:off x="4368798" y="42701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Source: https://www.bbc.com/news/business-23076586</a:t>
            </a:r>
          </a:p>
        </p:txBody>
      </p:sp>
    </p:spTree>
    <p:extLst>
      <p:ext uri="{BB962C8B-B14F-4D97-AF65-F5344CB8AC3E}">
        <p14:creationId xmlns:p14="http://schemas.microsoft.com/office/powerpoint/2010/main" val="2314175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Adding the Second VSG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Resistive 6dB coupler did not provide enough isolation</a:t>
            </a:r>
          </a:p>
          <a:p>
            <a:r>
              <a:rPr lang="en-US" dirty="0"/>
              <a:t>Looked into new couplers</a:t>
            </a:r>
          </a:p>
          <a:p>
            <a:r>
              <a:rPr lang="en-US" dirty="0"/>
              <a:t>Garmin provided circulators for free</a:t>
            </a:r>
          </a:p>
          <a:p>
            <a:r>
              <a:rPr lang="en-US" dirty="0"/>
              <a:t>Function as isolators when one port has a matched load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D2EB13-2A60-478C-AD26-AA8A35E1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/>
          <a:stretch/>
        </p:blipFill>
        <p:spPr>
          <a:xfrm>
            <a:off x="502254" y="2133600"/>
            <a:ext cx="3688746" cy="349563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EC32E2-9F7B-4EE1-8589-703F7522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40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1873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other altimeter signals using VCOs</a:t>
            </a:r>
          </a:p>
          <a:p>
            <a:r>
              <a:rPr lang="en-US" dirty="0"/>
              <a:t>Control voltage changes oscillation frequency</a:t>
            </a:r>
          </a:p>
          <a:p>
            <a:r>
              <a:rPr lang="en-US" dirty="0"/>
              <a:t>Function generators output triangle voltage waveform</a:t>
            </a:r>
          </a:p>
          <a:p>
            <a:r>
              <a:rPr lang="en-US" dirty="0"/>
              <a:t>Triangle waveform simulates FMCW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Simulating Altimeter Interference – Sweep Characteristics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D161D-051D-4267-A979-A57BA3B7E65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/>
          <a:srcRect l="2305"/>
          <a:stretch/>
        </p:blipFill>
        <p:spPr>
          <a:xfrm>
            <a:off x="4114800" y="2133600"/>
            <a:ext cx="4873075" cy="321578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83358-ACA9-45A6-BFF8-6E161699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EFEFCDB-98D1-43CD-A106-873A7E83DFC4}"/>
              </a:ext>
            </a:extLst>
          </p:cNvPr>
          <p:cNvSpPr txBox="1">
            <a:spLocks/>
          </p:cNvSpPr>
          <p:nvPr/>
        </p:nvSpPr>
        <p:spPr>
          <a:xfrm>
            <a:off x="4953000" y="5514481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Table of control voltages for all 16 VCOs</a:t>
            </a:r>
          </a:p>
        </p:txBody>
      </p:sp>
    </p:spTree>
    <p:extLst>
      <p:ext uri="{BB962C8B-B14F-4D97-AF65-F5344CB8AC3E}">
        <p14:creationId xmlns:p14="http://schemas.microsoft.com/office/powerpoint/2010/main" val="32715738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7C1B7D-7193-4EAE-B85E-F1A20B74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4" y="1981200"/>
            <a:ext cx="3505200" cy="18647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Simulating Altimeter Interference – VCO Protection 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B1587A-D90E-435F-9653-DDD77A004AF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42547"/>
            <a:ext cx="3460928" cy="2070206"/>
          </a:xfr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2BE97E6-8D96-4431-A600-F040C13C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8DD5E1-9753-49B2-A303-29D543261155}"/>
              </a:ext>
            </a:extLst>
          </p:cNvPr>
          <p:cNvSpPr txBox="1">
            <a:spLocks/>
          </p:cNvSpPr>
          <p:nvPr/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Function generators capable of destroying the VCO with wrong setting</a:t>
            </a:r>
          </a:p>
          <a:p>
            <a:r>
              <a:rPr lang="en-US" kern="0" dirty="0"/>
              <a:t>Designed and simulated a double ‘clipper’ circuit to protect VCOs</a:t>
            </a:r>
          </a:p>
          <a:p>
            <a:r>
              <a:rPr lang="en-US" kern="0" dirty="0"/>
              <a:t>Soldered diodes and resistor into function generator leads </a:t>
            </a:r>
          </a:p>
        </p:txBody>
      </p:sp>
    </p:spTree>
    <p:extLst>
      <p:ext uri="{BB962C8B-B14F-4D97-AF65-F5344CB8AC3E}">
        <p14:creationId xmlns:p14="http://schemas.microsoft.com/office/powerpoint/2010/main" val="235898566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Simulating Altimeter Interference – Attenuation Characteristics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164DE1-4733-4266-BE8B-EA8CD0DA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" y="1661160"/>
            <a:ext cx="5052726" cy="230124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8B528-5752-49E9-B2E6-0A4C20028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4"/>
          <a:stretch/>
        </p:blipFill>
        <p:spPr>
          <a:xfrm>
            <a:off x="645247" y="4085699"/>
            <a:ext cx="4067943" cy="208502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3AFF84B-B2C0-4970-BA3E-D0C6E932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43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F7FD03-4A9A-422B-8A10-653B9E66BE83}"/>
              </a:ext>
            </a:extLst>
          </p:cNvPr>
          <p:cNvSpPr txBox="1">
            <a:spLocks/>
          </p:cNvSpPr>
          <p:nvPr/>
        </p:nvSpPr>
        <p:spPr>
          <a:xfrm>
            <a:off x="5098954" y="1828800"/>
            <a:ext cx="3733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VCOs connected using splitters/combiners, programmable attenuator</a:t>
            </a:r>
          </a:p>
          <a:p>
            <a:r>
              <a:rPr lang="en-US" kern="0" dirty="0"/>
              <a:t>First two VCOs simulate “Own Ship” altimeters</a:t>
            </a:r>
          </a:p>
          <a:p>
            <a:r>
              <a:rPr lang="en-US" kern="0" dirty="0"/>
              <a:t>Combination of fixed and programmable attenuators achieve IPL’s representative of landing Scenario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08647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A1EE36-195F-4F5C-802C-9A79B70E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42337" cy="37557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Achieving Higher Power Interference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EC0A1D-5BC1-4C80-B9A4-8CAC55E8E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C6D73-4AC3-4732-AF08-949582DCC793}"/>
              </a:ext>
            </a:extLst>
          </p:cNvPr>
          <p:cNvSpPr txBox="1">
            <a:spLocks/>
          </p:cNvSpPr>
          <p:nvPr/>
        </p:nvSpPr>
        <p:spPr>
          <a:xfrm>
            <a:off x="1524000" y="5416916"/>
            <a:ext cx="54864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Simple modification to altitude simulator enabled higher power interference without changing fixed/step attenuators</a:t>
            </a:r>
          </a:p>
        </p:txBody>
      </p:sp>
    </p:spTree>
    <p:extLst>
      <p:ext uri="{BB962C8B-B14F-4D97-AF65-F5344CB8AC3E}">
        <p14:creationId xmlns:p14="http://schemas.microsoft.com/office/powerpoint/2010/main" val="178605593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24943E-CC9D-44B6-B0B9-E185F86B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828800"/>
            <a:ext cx="6096001" cy="23547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Adding Lower Altitude Capability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800" y="4351212"/>
            <a:ext cx="7772400" cy="1668587"/>
          </a:xfrm>
        </p:spPr>
        <p:txBody>
          <a:bodyPr/>
          <a:lstStyle/>
          <a:p>
            <a:r>
              <a:rPr lang="en-US" dirty="0"/>
              <a:t>40ft coax altitude simulator used some during initial testing regimen. </a:t>
            </a:r>
          </a:p>
          <a:p>
            <a:r>
              <a:rPr lang="en-US" dirty="0"/>
              <a:t>95ft coax added later 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7D0DC7-7243-4CF1-9B34-5535E810B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377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Test Diagram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31EFB3-E56E-448E-8284-1572004E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46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6556C0-56A0-4017-8788-AB5886E0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"/>
          <a:stretch/>
        </p:blipFill>
        <p:spPr>
          <a:xfrm>
            <a:off x="1295399" y="1676400"/>
            <a:ext cx="6553201" cy="4648200"/>
          </a:xfrm>
        </p:spPr>
      </p:pic>
    </p:spTree>
    <p:extLst>
      <p:ext uri="{BB962C8B-B14F-4D97-AF65-F5344CB8AC3E}">
        <p14:creationId xmlns:p14="http://schemas.microsoft.com/office/powerpoint/2010/main" val="6368556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‘In Band’ WAIC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45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24883-521C-4A0A-8F20-C4D40458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test setup described above used to simulate 200 MHz OFDM signals for all five altimeters</a:t>
            </a:r>
          </a:p>
          <a:p>
            <a:r>
              <a:rPr lang="en-US" dirty="0"/>
              <a:t>Realistic interference environment simulated for worst case path loss coupling to victim RA</a:t>
            </a:r>
          </a:p>
          <a:p>
            <a:r>
              <a:rPr lang="en-US" dirty="0"/>
              <a:t>Breaking point defined as:</a:t>
            </a:r>
          </a:p>
          <a:p>
            <a:pPr lvl="1"/>
            <a:r>
              <a:rPr lang="en-US" dirty="0"/>
              <a:t>Any altitude labeled NCD</a:t>
            </a:r>
          </a:p>
          <a:p>
            <a:pPr lvl="1"/>
            <a:r>
              <a:rPr lang="en-US" dirty="0"/>
              <a:t>Any altitude with an absolute error greater than 2%</a:t>
            </a:r>
          </a:p>
          <a:p>
            <a:pPr lvl="1"/>
            <a:r>
              <a:rPr lang="en-US" i="1" dirty="0"/>
              <a:t>Any power causing a mean altitude error greater than 0.5%</a:t>
            </a:r>
          </a:p>
        </p:txBody>
      </p:sp>
    </p:spTree>
    <p:extLst>
      <p:ext uri="{BB962C8B-B14F-4D97-AF65-F5344CB8AC3E}">
        <p14:creationId xmlns:p14="http://schemas.microsoft.com/office/powerpoint/2010/main" val="28300814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B188AA7-BC10-4267-82A4-A9CA1F5BD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31363"/>
              </p:ext>
            </p:extLst>
          </p:nvPr>
        </p:nvGraphicFramePr>
        <p:xfrm>
          <a:off x="990601" y="1784773"/>
          <a:ext cx="7162798" cy="85724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8446">
                  <a:extLst>
                    <a:ext uri="{9D8B030D-6E8A-4147-A177-3AD203B41FA5}">
                      <a16:colId xmlns:a16="http://schemas.microsoft.com/office/drawing/2014/main" val="2095642893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748548077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222164409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1602067787"/>
                    </a:ext>
                  </a:extLst>
                </a:gridCol>
                <a:gridCol w="955564">
                  <a:extLst>
                    <a:ext uri="{9D8B030D-6E8A-4147-A177-3AD203B41FA5}">
                      <a16:colId xmlns:a16="http://schemas.microsoft.com/office/drawing/2014/main" val="2721593575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10042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1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2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3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4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5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extLst>
                  <a:ext uri="{0D108BD9-81ED-4DB2-BD59-A6C34878D82A}">
                    <a16:rowId xmlns:a16="http://schemas.microsoft.com/office/drawing/2014/main" val="1832380096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WAIC Interference Threshold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-54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-44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-44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extLst>
                  <a:ext uri="{0D108BD9-81ED-4DB2-BD59-A6C34878D82A}">
                    <a16:rowId xmlns:a16="http://schemas.microsoft.com/office/drawing/2014/main" val="207081776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427AF26-0199-4C36-BEBD-98D0CF43449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90601" y="3429000"/>
            <a:ext cx="7467599" cy="2590800"/>
          </a:xfrm>
        </p:spPr>
        <p:txBody>
          <a:bodyPr/>
          <a:lstStyle/>
          <a:p>
            <a:r>
              <a:rPr lang="en-US" dirty="0"/>
              <a:t>Interference power levels above which reported altitude is impacted </a:t>
            </a:r>
          </a:p>
          <a:p>
            <a:r>
              <a:rPr lang="en-US" dirty="0"/>
              <a:t>-56 dBm limit set for safe coexistence of WAIC and RAs based on these results</a:t>
            </a:r>
          </a:p>
          <a:p>
            <a:r>
              <a:rPr lang="en-US" dirty="0"/>
              <a:t>Results brought to Frequency Spectrum Management Panel (FSMP) to propose Aggregate WAIC Interference thresholds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637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Feasibility study found no insurmountable barriers </a:t>
            </a:r>
          </a:p>
          <a:p>
            <a:r>
              <a:rPr lang="en-US" dirty="0"/>
              <a:t>AVSI began effort to acquire spectrum in 2008</a:t>
            </a:r>
          </a:p>
          <a:p>
            <a:r>
              <a:rPr lang="en-US" dirty="0"/>
              <a:t>Effort to find suitable band spanned World Radio Conferences in 2012 and 2015 (WRC-12 and WRC-15)</a:t>
            </a:r>
          </a:p>
          <a:p>
            <a:pPr lvl="1"/>
            <a:r>
              <a:rPr lang="en-US" dirty="0"/>
              <a:t>WAIC placed on agenda at WRC-12, studied candidate bands</a:t>
            </a:r>
          </a:p>
          <a:p>
            <a:pPr lvl="1"/>
            <a:r>
              <a:rPr lang="en-US" dirty="0"/>
              <a:t>An allocation in the Radio Altimeter (4.2-4.4GHz) band was secured at WRC-15 </a:t>
            </a:r>
          </a:p>
          <a:p>
            <a:r>
              <a:rPr lang="en-US" dirty="0"/>
              <a:t>As a condition of allocation, WAIC had to develop international standards which ensured compatibility with radio altimeters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History – Acquiring Spectrum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786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LRA%2021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9C2E87CA-A162-4516-BBF2-FA609C909A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40" r="8437" b="5942"/>
          <a:stretch/>
        </p:blipFill>
        <p:spPr bwMode="auto">
          <a:xfrm>
            <a:off x="1216269" y="1676400"/>
            <a:ext cx="6711462" cy="459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6097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‘Out of Band’ Ra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1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02A3EC-0021-4129-87C7-7372EC4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r="21739"/>
          <a:stretch/>
        </p:blipFill>
        <p:spPr>
          <a:xfrm>
            <a:off x="381000" y="2133601"/>
            <a:ext cx="3937987" cy="3124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‘Out of Band’ RA Test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8C2AB8-61B1-41DB-AC4A-77D26BD266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905000"/>
            <a:ext cx="3810000" cy="3886200"/>
          </a:xfrm>
        </p:spPr>
        <p:txBody>
          <a:bodyPr/>
          <a:lstStyle/>
          <a:p>
            <a:r>
              <a:rPr lang="en-US" dirty="0"/>
              <a:t>Setup repurposed for out of band signals with worst case in band interference scenario</a:t>
            </a:r>
          </a:p>
          <a:p>
            <a:r>
              <a:rPr lang="en-US" dirty="0"/>
              <a:t>Only required modifying software</a:t>
            </a:r>
          </a:p>
          <a:p>
            <a:r>
              <a:rPr lang="en-US" dirty="0"/>
              <a:t>Characterized altimeter response to potential signals in adjacent bands</a:t>
            </a:r>
          </a:p>
          <a:p>
            <a:r>
              <a:rPr lang="en-US" dirty="0"/>
              <a:t>Cell companies want access to  adjacent bands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F88C8A6-EC97-4AC8-A9E7-0FDFD58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9718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B84DCA-A9F6-46B0-B28D-905A5A095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7724"/>
          <a:stretch/>
        </p:blipFill>
        <p:spPr>
          <a:xfrm>
            <a:off x="152399" y="2133600"/>
            <a:ext cx="4476939" cy="3733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‘Out of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7067-BF29-4F24-A03D-675AC8F44B6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2133600"/>
            <a:ext cx="3886200" cy="3886200"/>
          </a:xfrm>
        </p:spPr>
        <p:txBody>
          <a:bodyPr/>
          <a:lstStyle/>
          <a:p>
            <a:r>
              <a:rPr lang="en-US" dirty="0"/>
              <a:t>Preliminary interference mask being developed by AVSI for SARPs for RAs</a:t>
            </a:r>
          </a:p>
          <a:p>
            <a:r>
              <a:rPr lang="en-US" dirty="0"/>
              <a:t>Once finalized will be utilized by parties interested in adjacent bands for sharing studies</a:t>
            </a:r>
          </a:p>
          <a:p>
            <a:r>
              <a:rPr lang="en-US" dirty="0"/>
              <a:t>Prove/disprove compatibility of new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1988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9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of Test Bed Automation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55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016-AA02-409D-A5F0-F2748B3C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800"/>
            <a:ext cx="7772400" cy="3886200"/>
          </a:xfrm>
        </p:spPr>
        <p:txBody>
          <a:bodyPr/>
          <a:lstStyle/>
          <a:p>
            <a:r>
              <a:rPr lang="en-US" dirty="0"/>
              <a:t>Successfully developed a reference test bed validated by RA manufacturers and aircraft manufacturers. </a:t>
            </a:r>
          </a:p>
          <a:p>
            <a:pPr lvl="1"/>
            <a:r>
              <a:rPr lang="en-US" dirty="0"/>
              <a:t>Automated to enable testing under a wide range of conditions</a:t>
            </a:r>
          </a:p>
          <a:p>
            <a:pPr lvl="1"/>
            <a:r>
              <a:rPr lang="en-US" dirty="0"/>
              <a:t>Test bed recognized worldwide as standard for RA testing</a:t>
            </a:r>
          </a:p>
          <a:p>
            <a:r>
              <a:rPr lang="en-US" dirty="0"/>
              <a:t>Achieved results and developed reporting formats which supported the development of international standards</a:t>
            </a:r>
          </a:p>
          <a:p>
            <a:pPr lvl="1"/>
            <a:r>
              <a:rPr lang="en-US" dirty="0"/>
              <a:t>International Civil Aviation Organization  Standard and Recommended Practices (ICAO SARPs) </a:t>
            </a:r>
          </a:p>
          <a:p>
            <a:pPr lvl="1"/>
            <a:r>
              <a:rPr lang="en-US" dirty="0"/>
              <a:t>RTCA Inc. Minimum Aviation System Performance Standards (MASPS) </a:t>
            </a:r>
          </a:p>
          <a:p>
            <a:pPr lvl="1"/>
            <a:r>
              <a:rPr lang="en-US" dirty="0"/>
              <a:t>RTCA Inc. Minimum Operational Performance Standards (MOPS)</a:t>
            </a:r>
          </a:p>
          <a:p>
            <a:r>
              <a:rPr lang="en-US" dirty="0"/>
              <a:t>First time RAs characterized in presence of interference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985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E1A-49DA-48B2-A1BA-E8A2B25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7F6-EDE3-4101-85EA-6F63328E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“Minimum Performance Standards Airborne Low-Range Radar Altimeters,” Industry Standard DO-155, Radio Technical Commission for Aeronautics, Washington, D.C., Nov. 1974.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8214-C84C-4755-BBE6-2B064AB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23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 Band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32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ERT%2053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1CB8BDD-9374-4A96-8463-1668F72141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10441" r="7986" b="4783"/>
          <a:stretch/>
        </p:blipFill>
        <p:spPr bwMode="auto">
          <a:xfrm>
            <a:off x="1066800" y="1642055"/>
            <a:ext cx="6705601" cy="4627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57201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59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ERT%2055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91BDB8A-9ABC-4AB2-BD17-3ADB646EB2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8091" r="6952" b="3793"/>
          <a:stretch/>
        </p:blipFill>
        <p:spPr bwMode="auto">
          <a:xfrm>
            <a:off x="1257300" y="1621221"/>
            <a:ext cx="66294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4681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AVSI wanted to determine WAIC operating characteristics which ensured compatibility with radio altimeters</a:t>
            </a:r>
          </a:p>
          <a:p>
            <a:r>
              <a:rPr lang="en-US" dirty="0"/>
              <a:t>Altimeter manufacturers could have done this themselves, but a neutral party provided objectivity</a:t>
            </a:r>
          </a:p>
          <a:p>
            <a:r>
              <a:rPr lang="en-US" dirty="0"/>
              <a:t>Approached Huff Research Group at Texas A&amp;M to develop an automated test bench for radio altimeters</a:t>
            </a:r>
          </a:p>
          <a:p>
            <a:r>
              <a:rPr lang="en-US" dirty="0"/>
              <a:t>My contribution was the development of this test bench throughout the project, the execution of these compatibility tests, and support the analysis of the data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Goals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733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https://members.avsi.aero/projects/AFE76s1/labtest/LRA%209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CC76699-6EEF-414A-8CBC-38C3570468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8437" b="3792"/>
          <a:stretch/>
        </p:blipFill>
        <p:spPr bwMode="auto">
          <a:xfrm>
            <a:off x="1219200" y="1597525"/>
            <a:ext cx="6705600" cy="470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66345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LRA%2021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9C2E87CA-A162-4516-BBF2-FA609C909A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40" r="8437" b="5942"/>
          <a:stretch/>
        </p:blipFill>
        <p:spPr bwMode="auto">
          <a:xfrm>
            <a:off x="1216269" y="1676400"/>
            <a:ext cx="6711462" cy="459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7642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ALA%2052B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210D798C-3637-455B-8E10-9F58DB54C30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6953" b="3792"/>
          <a:stretch/>
        </p:blipFill>
        <p:spPr bwMode="auto">
          <a:xfrm>
            <a:off x="1181100" y="1668517"/>
            <a:ext cx="6781800" cy="4677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6280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176" y="2133600"/>
            <a:ext cx="8382000" cy="3886200"/>
          </a:xfrm>
        </p:spPr>
        <p:txBody>
          <a:bodyPr/>
          <a:lstStyle/>
          <a:p>
            <a:r>
              <a:rPr lang="en-US" dirty="0"/>
              <a:t>Results support generation of regulatory documentation</a:t>
            </a:r>
          </a:p>
          <a:p>
            <a:r>
              <a:rPr lang="en-US" dirty="0"/>
              <a:t>International Civil Aviation Organization (ICAO)</a:t>
            </a:r>
          </a:p>
          <a:p>
            <a:pPr lvl="1"/>
            <a:r>
              <a:rPr lang="en-US" dirty="0"/>
              <a:t>Standard and Recommended Practices (SARPs) </a:t>
            </a:r>
          </a:p>
          <a:p>
            <a:r>
              <a:rPr lang="en-US" dirty="0"/>
              <a:t>Radio Telecommunication Technology Association (RTCA, </a:t>
            </a:r>
            <a:r>
              <a:rPr lang="en-US" dirty="0" err="1"/>
              <a:t>inc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Minimum Aviation System Performance Standards (MASPS)</a:t>
            </a:r>
          </a:p>
          <a:p>
            <a:pPr lvl="1"/>
            <a:r>
              <a:rPr lang="en-US" dirty="0"/>
              <a:t>Minimum Operational Performance Standards (MOPS)</a:t>
            </a:r>
          </a:p>
          <a:p>
            <a:r>
              <a:rPr lang="en-US" dirty="0"/>
              <a:t>This type of characterization of Radio Altimeters has never been performed before</a:t>
            </a:r>
          </a:p>
          <a:p>
            <a:pPr lvl="1"/>
            <a:r>
              <a:rPr lang="en-US" dirty="0"/>
              <a:t>Historically always a protected band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Goals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3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3A56BEB-53B6-4350-9AD1-35B7DF31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altimeters (RAs) measure height with radar signal</a:t>
            </a:r>
          </a:p>
          <a:p>
            <a:r>
              <a:rPr lang="en-US" dirty="0"/>
              <a:t>Function on the 4200 – 4400 MHz band</a:t>
            </a:r>
          </a:p>
          <a:p>
            <a:r>
              <a:rPr lang="en-US" dirty="0"/>
              <a:t>Used in autopilot, navigation systems</a:t>
            </a:r>
          </a:p>
          <a:p>
            <a:r>
              <a:rPr lang="en-US" dirty="0"/>
              <a:t>Safety critical function</a:t>
            </a:r>
          </a:p>
          <a:p>
            <a:pPr lvl="1"/>
            <a:r>
              <a:rPr lang="en-US" dirty="0"/>
              <a:t>Heavily regulated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E6E3A-7462-4E74-9AD6-288595CE767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6"/>
          <a:stretch/>
        </p:blipFill>
        <p:spPr>
          <a:xfrm>
            <a:off x="4648200" y="2819400"/>
            <a:ext cx="4241800" cy="2800350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75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RG_Template">
  <a:themeElements>
    <a:clrScheme name="ghuff TAMU E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huff TAMU E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huff TAMU E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huff TAMU E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18834</TotalTime>
  <Words>2554</Words>
  <Application>Microsoft Office PowerPoint</Application>
  <PresentationFormat>On-screen Show (4:3)</PresentationFormat>
  <Paragraphs>478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HRG_Template</vt:lpstr>
      <vt:lpstr> Radio Altimeter Tolerance of Wireless Avionics Intra-Communication (WAIC) Systems</vt:lpstr>
      <vt:lpstr>Radio Altimeter Tolerance of WAIC Systems</vt:lpstr>
      <vt:lpstr>Introduction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Background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Test Bed Development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Initial Test Regimen – WAIC Only Interference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Expanding the Test bed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‘In Band’ WAIC Test Results</vt:lpstr>
      <vt:lpstr>Radio Altimeter Tolerance of WAIC Systems</vt:lpstr>
      <vt:lpstr>Radio Altimeter Tolerance of WAIC Systems</vt:lpstr>
      <vt:lpstr>Radio Altimeter Tolerance of WAIC Systems</vt:lpstr>
      <vt:lpstr>‘Out of Band’ Ra Test Results</vt:lpstr>
      <vt:lpstr>Radio Altimeter Tolerance of WAIC Systems</vt:lpstr>
      <vt:lpstr>Radio Altimeter Tolerance of WAIC Systems</vt:lpstr>
      <vt:lpstr>Conclusions</vt:lpstr>
      <vt:lpstr>Radio Altimeter Tolerance of WAIC Systems</vt:lpstr>
      <vt:lpstr>References</vt:lpstr>
      <vt:lpstr>Full In Band Results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Assisted Beamforming, Localization and Synchronized Transmission (BLaST)</dc:title>
  <dc:creator>Joshua Ruff</dc:creator>
  <cp:lastModifiedBy>Josh Ruff</cp:lastModifiedBy>
  <cp:revision>145</cp:revision>
  <dcterms:created xsi:type="dcterms:W3CDTF">2018-07-02T00:58:47Z</dcterms:created>
  <dcterms:modified xsi:type="dcterms:W3CDTF">2019-03-14T21:15:41Z</dcterms:modified>
</cp:coreProperties>
</file>