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1.jpeg" ContentType="image/jpeg"/>
  <Override PartName="/ppt/media/image2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37490400" cy="210312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515600" y="457200"/>
            <a:ext cx="1645884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66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9080360" y="11285280"/>
            <a:ext cx="17373240" cy="4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17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9080360" y="11745360"/>
            <a:ext cx="17373240" cy="4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1700" spc="-1" strike="noStrike">
              <a:solidFill>
                <a:srgbClr val="070707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515600" y="457200"/>
            <a:ext cx="1645884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66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9080360" y="11285280"/>
            <a:ext cx="8478000" cy="4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17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27982800" y="11285280"/>
            <a:ext cx="8478000" cy="4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17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9080360" y="11745360"/>
            <a:ext cx="8478000" cy="4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17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27982800" y="11745360"/>
            <a:ext cx="8478000" cy="4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1700" spc="-1" strike="noStrike">
              <a:solidFill>
                <a:srgbClr val="070707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515600" y="457200"/>
            <a:ext cx="1645884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66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9080360" y="11285280"/>
            <a:ext cx="5594040" cy="4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17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24954480" y="11285280"/>
            <a:ext cx="5594040" cy="4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17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0828600" y="11285280"/>
            <a:ext cx="5594040" cy="4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17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19080360" y="11745360"/>
            <a:ext cx="5594040" cy="4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17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24954480" y="11745360"/>
            <a:ext cx="5594040" cy="4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17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30828600" y="11745360"/>
            <a:ext cx="5594040" cy="4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1700" spc="-1" strike="noStrike">
              <a:solidFill>
                <a:srgbClr val="070707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515600" y="457200"/>
            <a:ext cx="1645884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66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19080360" y="11285280"/>
            <a:ext cx="17373240" cy="880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515600" y="457200"/>
            <a:ext cx="1645884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66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9080360" y="11285280"/>
            <a:ext cx="17373240" cy="88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1700" spc="-1" strike="noStrike">
              <a:solidFill>
                <a:srgbClr val="070707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515600" y="457200"/>
            <a:ext cx="1645884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66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9080360" y="11285280"/>
            <a:ext cx="8478000" cy="88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17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27982800" y="11285280"/>
            <a:ext cx="8478000" cy="88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1700" spc="-1" strike="noStrike">
              <a:solidFill>
                <a:srgbClr val="070707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515600" y="457200"/>
            <a:ext cx="1645884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6600" spc="-1" strike="noStrike">
              <a:solidFill>
                <a:srgbClr val="070707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10515600" y="457200"/>
            <a:ext cx="16458840" cy="84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515600" y="457200"/>
            <a:ext cx="1645884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66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9080360" y="11285280"/>
            <a:ext cx="8478000" cy="4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17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27982800" y="11285280"/>
            <a:ext cx="8478000" cy="88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17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19080360" y="11745360"/>
            <a:ext cx="8478000" cy="4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1700" spc="-1" strike="noStrike">
              <a:solidFill>
                <a:srgbClr val="070707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515600" y="457200"/>
            <a:ext cx="1645884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66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9080360" y="11285280"/>
            <a:ext cx="17373240" cy="880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515600" y="457200"/>
            <a:ext cx="1645884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66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9080360" y="11285280"/>
            <a:ext cx="8478000" cy="88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17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27982800" y="11285280"/>
            <a:ext cx="8478000" cy="4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17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27982800" y="11745360"/>
            <a:ext cx="8478000" cy="4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1700" spc="-1" strike="noStrike">
              <a:solidFill>
                <a:srgbClr val="070707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515600" y="457200"/>
            <a:ext cx="1645884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66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9080360" y="11285280"/>
            <a:ext cx="8478000" cy="4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17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27982800" y="11285280"/>
            <a:ext cx="8478000" cy="4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17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19080360" y="11745360"/>
            <a:ext cx="17373240" cy="4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1700" spc="-1" strike="noStrike">
              <a:solidFill>
                <a:srgbClr val="070707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0515600" y="457200"/>
            <a:ext cx="1645884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66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9080360" y="11285280"/>
            <a:ext cx="17373240" cy="4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17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19080360" y="11745360"/>
            <a:ext cx="17373240" cy="4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1700" spc="-1" strike="noStrike">
              <a:solidFill>
                <a:srgbClr val="070707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515600" y="457200"/>
            <a:ext cx="1645884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66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9080360" y="11285280"/>
            <a:ext cx="8478000" cy="4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17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27982800" y="11285280"/>
            <a:ext cx="8478000" cy="4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17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19080360" y="11745360"/>
            <a:ext cx="8478000" cy="4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17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27982800" y="11745360"/>
            <a:ext cx="8478000" cy="4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1700" spc="-1" strike="noStrike">
              <a:solidFill>
                <a:srgbClr val="070707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0515600" y="457200"/>
            <a:ext cx="1645884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66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9080360" y="11285280"/>
            <a:ext cx="5594040" cy="4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17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24954480" y="11285280"/>
            <a:ext cx="5594040" cy="4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17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30828600" y="11285280"/>
            <a:ext cx="5594040" cy="4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17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19080360" y="11745360"/>
            <a:ext cx="5594040" cy="4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17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24954480" y="11745360"/>
            <a:ext cx="5594040" cy="4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17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30828600" y="11745360"/>
            <a:ext cx="5594040" cy="4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1700" spc="-1" strike="noStrike">
              <a:solidFill>
                <a:srgbClr val="070707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515600" y="457200"/>
            <a:ext cx="1645884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66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9080360" y="11285280"/>
            <a:ext cx="17373240" cy="88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1700" spc="-1" strike="noStrike">
              <a:solidFill>
                <a:srgbClr val="070707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0515600" y="457200"/>
            <a:ext cx="1645884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66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9080360" y="11285280"/>
            <a:ext cx="8478000" cy="88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17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27982800" y="11285280"/>
            <a:ext cx="8478000" cy="88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1700" spc="-1" strike="noStrike">
              <a:solidFill>
                <a:srgbClr val="070707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515600" y="457200"/>
            <a:ext cx="1645884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6600" spc="-1" strike="noStrike">
              <a:solidFill>
                <a:srgbClr val="070707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0515600" y="457200"/>
            <a:ext cx="16458840" cy="84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515600" y="457200"/>
            <a:ext cx="1645884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66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9080360" y="11285280"/>
            <a:ext cx="8478000" cy="4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17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27982800" y="11285280"/>
            <a:ext cx="8478000" cy="88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17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9080360" y="11745360"/>
            <a:ext cx="8478000" cy="4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1700" spc="-1" strike="noStrike">
              <a:solidFill>
                <a:srgbClr val="070707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0515600" y="457200"/>
            <a:ext cx="1645884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66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9080360" y="11285280"/>
            <a:ext cx="8478000" cy="88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17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27982800" y="11285280"/>
            <a:ext cx="8478000" cy="4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17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27982800" y="11745360"/>
            <a:ext cx="8478000" cy="4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1700" spc="-1" strike="noStrike">
              <a:solidFill>
                <a:srgbClr val="070707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515600" y="457200"/>
            <a:ext cx="16458840" cy="1828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66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9080360" y="11285280"/>
            <a:ext cx="8478000" cy="4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17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27982800" y="11285280"/>
            <a:ext cx="8478000" cy="4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17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9080360" y="11745360"/>
            <a:ext cx="17373240" cy="41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1700" spc="-1" strike="noStrike">
              <a:solidFill>
                <a:srgbClr val="070707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5" descr=""/>
          <p:cNvPicPr/>
          <p:nvPr/>
        </p:nvPicPr>
        <p:blipFill>
          <a:blip r:embed="rId2"/>
          <a:stretch/>
        </p:blipFill>
        <p:spPr>
          <a:xfrm>
            <a:off x="0" y="19274040"/>
            <a:ext cx="37490040" cy="175212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0"/>
            <a:ext cx="37490040" cy="2742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47400" rIns="343080" tIns="347400" bIns="343080" anchor="b"/>
          <a:p>
            <a:pPr>
              <a:lnSpc>
                <a:spcPct val="90000"/>
              </a:lnSpc>
              <a:spcAft>
                <a:spcPts val="1199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FreightText Book"/>
                <a:ea typeface="FreightText Book"/>
              </a:rPr>
              <a:t>This is a caption for the example and it may be this long or longer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1874520" y="838800"/>
            <a:ext cx="33741000" cy="351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6600" spc="-1" strike="noStrike">
                <a:solidFill>
                  <a:srgbClr val="070707"/>
                </a:solidFill>
                <a:latin typeface="Arial"/>
              </a:rPr>
              <a:t>Click to edit the title text format</a:t>
            </a:r>
            <a:endParaRPr b="0" lang="en-US" sz="66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1874520" y="4921200"/>
            <a:ext cx="33741000" cy="1219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700" spc="-1" strike="noStrike">
                <a:solidFill>
                  <a:srgbClr val="070707"/>
                </a:solidFill>
                <a:latin typeface="Arial"/>
              </a:rPr>
              <a:t>Click to edit </a:t>
            </a:r>
            <a:r>
              <a:rPr b="0" lang="en-US" sz="11700" spc="-1" strike="noStrike">
                <a:solidFill>
                  <a:srgbClr val="070707"/>
                </a:solidFill>
                <a:latin typeface="Arial"/>
              </a:rPr>
              <a:t>the outline </a:t>
            </a:r>
            <a:r>
              <a:rPr b="0" lang="en-US" sz="11700" spc="-1" strike="noStrike">
                <a:solidFill>
                  <a:srgbClr val="070707"/>
                </a:solidFill>
                <a:latin typeface="Arial"/>
              </a:rPr>
              <a:t>text format</a:t>
            </a:r>
            <a:endParaRPr b="0" lang="en-US" sz="11700" spc="-1" strike="noStrike">
              <a:solidFill>
                <a:srgbClr val="070707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800" spc="-1" strike="noStrike">
                <a:solidFill>
                  <a:srgbClr val="070707"/>
                </a:solidFill>
                <a:latin typeface="Arial"/>
              </a:rPr>
              <a:t>Second </a:t>
            </a:r>
            <a:r>
              <a:rPr b="0" lang="en-US" sz="8800" spc="-1" strike="noStrike">
                <a:solidFill>
                  <a:srgbClr val="070707"/>
                </a:solidFill>
                <a:latin typeface="Arial"/>
              </a:rPr>
              <a:t>Outline Level</a:t>
            </a:r>
            <a:endParaRPr b="0" lang="en-US" sz="8800" spc="-1" strike="noStrike">
              <a:solidFill>
                <a:srgbClr val="070707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7300" spc="-1" strike="noStrike">
                <a:solidFill>
                  <a:srgbClr val="070707"/>
                </a:solidFill>
                <a:latin typeface="Arial"/>
              </a:rPr>
              <a:t>Third Outline </a:t>
            </a:r>
            <a:r>
              <a:rPr b="0" lang="en-US" sz="7300" spc="-1" strike="noStrike">
                <a:solidFill>
                  <a:srgbClr val="070707"/>
                </a:solidFill>
                <a:latin typeface="Arial"/>
              </a:rPr>
              <a:t>Level</a:t>
            </a:r>
            <a:endParaRPr b="0" lang="en-US" sz="7300" spc="-1" strike="noStrike">
              <a:solidFill>
                <a:srgbClr val="070707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7300" spc="-1" strike="noStrike">
                <a:solidFill>
                  <a:srgbClr val="070707"/>
                </a:solidFill>
                <a:latin typeface="Arial"/>
              </a:rPr>
              <a:t>Fourth Outline </a:t>
            </a:r>
            <a:r>
              <a:rPr b="0" lang="en-US" sz="7300" spc="-1" strike="noStrike">
                <a:solidFill>
                  <a:srgbClr val="070707"/>
                </a:solidFill>
                <a:latin typeface="Arial"/>
              </a:rPr>
              <a:t>Level</a:t>
            </a:r>
            <a:endParaRPr b="0" lang="en-US" sz="7300" spc="-1" strike="noStrike">
              <a:solidFill>
                <a:srgbClr val="070707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70707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70707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70707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70707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70707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70707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5" descr=""/>
          <p:cNvPicPr/>
          <p:nvPr/>
        </p:nvPicPr>
        <p:blipFill>
          <a:blip r:embed="rId2"/>
          <a:stretch/>
        </p:blipFill>
        <p:spPr>
          <a:xfrm>
            <a:off x="0" y="19274040"/>
            <a:ext cx="37490040" cy="175212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0" y="0"/>
            <a:ext cx="37490040" cy="2742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47400" rIns="343080" tIns="347400" bIns="343080" anchor="b"/>
          <a:p>
            <a:pPr>
              <a:lnSpc>
                <a:spcPct val="90000"/>
              </a:lnSpc>
              <a:spcAft>
                <a:spcPts val="1199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FreightText Book"/>
                <a:ea typeface="FreightText Book"/>
              </a:rPr>
              <a:t>This is a caption for the example and it may be this long or longer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" name="Line 2"/>
          <p:cNvSpPr/>
          <p:nvPr/>
        </p:nvSpPr>
        <p:spPr>
          <a:xfrm>
            <a:off x="860040" y="12166200"/>
            <a:ext cx="17373600" cy="360"/>
          </a:xfrm>
          <a:prstGeom prst="line">
            <a:avLst/>
          </a:prstGeom>
          <a:ln w="38160">
            <a:solidFill>
              <a:schemeClr val="bg1"/>
            </a:solidFill>
            <a:round/>
            <a:headEnd len="med" type="oval" w="med"/>
            <a:tailEnd len="med" type="oval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3" name="Line 3"/>
          <p:cNvSpPr/>
          <p:nvPr/>
        </p:nvSpPr>
        <p:spPr>
          <a:xfrm>
            <a:off x="19080360" y="12166200"/>
            <a:ext cx="17373600" cy="360"/>
          </a:xfrm>
          <a:prstGeom prst="line">
            <a:avLst/>
          </a:prstGeom>
          <a:ln w="38160">
            <a:solidFill>
              <a:schemeClr val="bg1"/>
            </a:solidFill>
            <a:round/>
            <a:headEnd len="med" type="oval" w="med"/>
            <a:tailEnd len="med" type="oval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4" name="Line 4"/>
          <p:cNvSpPr/>
          <p:nvPr/>
        </p:nvSpPr>
        <p:spPr>
          <a:xfrm>
            <a:off x="860040" y="4739760"/>
            <a:ext cx="17373600" cy="360"/>
          </a:xfrm>
          <a:prstGeom prst="line">
            <a:avLst/>
          </a:prstGeom>
          <a:ln w="38160">
            <a:solidFill>
              <a:schemeClr val="bg1"/>
            </a:solidFill>
            <a:round/>
            <a:headEnd len="med" type="oval" w="med"/>
            <a:tailEnd len="med" type="oval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5" name="Line 5"/>
          <p:cNvSpPr/>
          <p:nvPr/>
        </p:nvSpPr>
        <p:spPr>
          <a:xfrm>
            <a:off x="19080360" y="4739760"/>
            <a:ext cx="17373600" cy="360"/>
          </a:xfrm>
          <a:prstGeom prst="line">
            <a:avLst/>
          </a:prstGeom>
          <a:ln w="38160">
            <a:solidFill>
              <a:schemeClr val="bg1"/>
            </a:solidFill>
            <a:round/>
            <a:headEnd len="med" type="oval" w="med"/>
            <a:tailEnd len="med" type="oval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19080360" y="11285280"/>
            <a:ext cx="17373240" cy="880560"/>
          </a:xfrm>
          <a:prstGeom prst="rect">
            <a:avLst/>
          </a:prstGeom>
        </p:spPr>
        <p:txBody>
          <a:bodyPr lIns="347400" rIns="343080" tIns="347400" bIns="343080"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FreightText Book"/>
              </a:rPr>
              <a:t>Next Steps and Future Direction (Click to Edit) </a:t>
            </a:r>
            <a:endParaRPr b="0" lang="en-US" sz="40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60400" y="4996440"/>
            <a:ext cx="17373240" cy="5943240"/>
          </a:xfrm>
          <a:prstGeom prst="rect">
            <a:avLst/>
          </a:prstGeom>
        </p:spPr>
        <p:txBody>
          <a:bodyPr lIns="90000" rIns="90000" tIns="45000" bIns="45000"/>
          <a:p>
            <a:pPr marL="476280" indent="-475920">
              <a:lnSpc>
                <a:spcPct val="100000"/>
              </a:lnSpc>
              <a:spcBef>
                <a:spcPts val="799"/>
              </a:spcBef>
              <a:buClr>
                <a:srgbClr val="070707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70707"/>
                </a:solidFill>
                <a:latin typeface="Arial"/>
              </a:rPr>
              <a:t>Edit Master text styles</a:t>
            </a:r>
            <a:endParaRPr b="0" lang="en-US" sz="4000" spc="-1" strike="noStrike">
              <a:solidFill>
                <a:srgbClr val="070707"/>
              </a:solidFill>
              <a:latin typeface="Arial"/>
            </a:endParaRPr>
          </a:p>
          <a:p>
            <a:pPr lvl="1" marL="1111320" indent="-634680">
              <a:lnSpc>
                <a:spcPct val="100000"/>
              </a:lnSpc>
              <a:spcBef>
                <a:spcPts val="601"/>
              </a:spcBef>
              <a:buClr>
                <a:srgbClr val="070707"/>
              </a:buClr>
              <a:buFont typeface="Arial"/>
              <a:buChar char="–"/>
            </a:pPr>
            <a:r>
              <a:rPr b="0" lang="en-US" sz="3000" spc="-1" strike="noStrike">
                <a:solidFill>
                  <a:srgbClr val="070707"/>
                </a:solidFill>
                <a:latin typeface="Arial"/>
              </a:rPr>
              <a:t>Second level</a:t>
            </a:r>
            <a:endParaRPr b="0" lang="en-US" sz="3000" spc="-1" strike="noStrike">
              <a:solidFill>
                <a:srgbClr val="070707"/>
              </a:solidFill>
              <a:latin typeface="Arial"/>
            </a:endParaRPr>
          </a:p>
          <a:p>
            <a:pPr lvl="2" marL="1682640" indent="-539280">
              <a:lnSpc>
                <a:spcPct val="100000"/>
              </a:lnSpc>
              <a:spcBef>
                <a:spcPts val="601"/>
              </a:spcBef>
              <a:buClr>
                <a:srgbClr val="070707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70707"/>
                </a:solidFill>
                <a:latin typeface="Arial"/>
              </a:rPr>
              <a:t>Third level</a:t>
            </a:r>
            <a:endParaRPr b="0" lang="en-US" sz="3000" spc="-1" strike="noStrike">
              <a:solidFill>
                <a:srgbClr val="070707"/>
              </a:solidFill>
              <a:latin typeface="Arial"/>
            </a:endParaRPr>
          </a:p>
          <a:p>
            <a:pPr lvl="3" marL="2476440" indent="-666360">
              <a:lnSpc>
                <a:spcPct val="100000"/>
              </a:lnSpc>
              <a:spcBef>
                <a:spcPts val="601"/>
              </a:spcBef>
              <a:buClr>
                <a:srgbClr val="070707"/>
              </a:buClr>
              <a:buFont typeface="Arial"/>
              <a:buChar char="–"/>
            </a:pPr>
            <a:r>
              <a:rPr b="0" lang="en-US" sz="3000" spc="-1" strike="noStrike">
                <a:solidFill>
                  <a:srgbClr val="070707"/>
                </a:solidFill>
                <a:latin typeface="Arial"/>
              </a:rPr>
              <a:t>Fourth level</a:t>
            </a:r>
            <a:endParaRPr b="0" lang="en-US" sz="30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48" name="PlaceHolder 8"/>
          <p:cNvSpPr>
            <a:spLocks noGrp="1"/>
          </p:cNvSpPr>
          <p:nvPr>
            <p:ph type="body"/>
          </p:nvPr>
        </p:nvSpPr>
        <p:spPr>
          <a:xfrm>
            <a:off x="19080360" y="4996440"/>
            <a:ext cx="17373240" cy="5943240"/>
          </a:xfrm>
          <a:prstGeom prst="rect">
            <a:avLst/>
          </a:prstGeom>
        </p:spPr>
        <p:txBody>
          <a:bodyPr lIns="90000" rIns="90000" tIns="45000" bIns="45000"/>
          <a:p>
            <a:pPr marL="476280" indent="-475920">
              <a:lnSpc>
                <a:spcPct val="100000"/>
              </a:lnSpc>
              <a:spcBef>
                <a:spcPts val="799"/>
              </a:spcBef>
              <a:buClr>
                <a:srgbClr val="070707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70707"/>
                </a:solidFill>
                <a:latin typeface="Arial"/>
              </a:rPr>
              <a:t>Edit Master text styles</a:t>
            </a:r>
            <a:endParaRPr b="0" lang="en-US" sz="4000" spc="-1" strike="noStrike">
              <a:solidFill>
                <a:srgbClr val="070707"/>
              </a:solidFill>
              <a:latin typeface="Arial"/>
            </a:endParaRPr>
          </a:p>
          <a:p>
            <a:pPr lvl="1" marL="1111320" indent="-634680">
              <a:lnSpc>
                <a:spcPct val="100000"/>
              </a:lnSpc>
              <a:spcBef>
                <a:spcPts val="601"/>
              </a:spcBef>
              <a:buClr>
                <a:srgbClr val="070707"/>
              </a:buClr>
              <a:buFont typeface="Arial"/>
              <a:buChar char="–"/>
            </a:pPr>
            <a:r>
              <a:rPr b="0" lang="en-US" sz="3000" spc="-1" strike="noStrike">
                <a:solidFill>
                  <a:srgbClr val="070707"/>
                </a:solidFill>
                <a:latin typeface="Arial"/>
              </a:rPr>
              <a:t>Second level</a:t>
            </a:r>
            <a:endParaRPr b="0" lang="en-US" sz="3000" spc="-1" strike="noStrike">
              <a:solidFill>
                <a:srgbClr val="070707"/>
              </a:solidFill>
              <a:latin typeface="Arial"/>
            </a:endParaRPr>
          </a:p>
          <a:p>
            <a:pPr lvl="2" marL="1682640" indent="-539280">
              <a:lnSpc>
                <a:spcPct val="100000"/>
              </a:lnSpc>
              <a:spcBef>
                <a:spcPts val="601"/>
              </a:spcBef>
              <a:buClr>
                <a:srgbClr val="070707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70707"/>
                </a:solidFill>
                <a:latin typeface="Arial"/>
              </a:rPr>
              <a:t>Third level</a:t>
            </a:r>
            <a:endParaRPr b="0" lang="en-US" sz="3000" spc="-1" strike="noStrike">
              <a:solidFill>
                <a:srgbClr val="070707"/>
              </a:solidFill>
              <a:latin typeface="Arial"/>
            </a:endParaRPr>
          </a:p>
          <a:p>
            <a:pPr lvl="3" marL="2476440" indent="-666360">
              <a:lnSpc>
                <a:spcPct val="100000"/>
              </a:lnSpc>
              <a:spcBef>
                <a:spcPts val="601"/>
              </a:spcBef>
              <a:buClr>
                <a:srgbClr val="070707"/>
              </a:buClr>
              <a:buFont typeface="Arial"/>
              <a:buChar char="–"/>
            </a:pPr>
            <a:r>
              <a:rPr b="0" lang="en-US" sz="3000" spc="-1" strike="noStrike">
                <a:solidFill>
                  <a:srgbClr val="070707"/>
                </a:solidFill>
                <a:latin typeface="Arial"/>
              </a:rPr>
              <a:t>Fourth level</a:t>
            </a:r>
            <a:endParaRPr b="0" lang="en-US" sz="30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49" name="PlaceHolder 9"/>
          <p:cNvSpPr>
            <a:spLocks noGrp="1"/>
          </p:cNvSpPr>
          <p:nvPr>
            <p:ph type="body"/>
          </p:nvPr>
        </p:nvSpPr>
        <p:spPr>
          <a:xfrm>
            <a:off x="860400" y="12475080"/>
            <a:ext cx="17373240" cy="5943240"/>
          </a:xfrm>
          <a:prstGeom prst="rect">
            <a:avLst/>
          </a:prstGeom>
        </p:spPr>
        <p:txBody>
          <a:bodyPr lIns="90000" rIns="90000" tIns="45000" bIns="45000"/>
          <a:p>
            <a:pPr marL="476280" indent="-475920">
              <a:lnSpc>
                <a:spcPct val="100000"/>
              </a:lnSpc>
              <a:spcBef>
                <a:spcPts val="799"/>
              </a:spcBef>
              <a:buClr>
                <a:srgbClr val="070707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70707"/>
                </a:solidFill>
                <a:latin typeface="Arial"/>
              </a:rPr>
              <a:t>Edit Master text styles</a:t>
            </a:r>
            <a:endParaRPr b="0" lang="en-US" sz="4000" spc="-1" strike="noStrike">
              <a:solidFill>
                <a:srgbClr val="070707"/>
              </a:solidFill>
              <a:latin typeface="Arial"/>
            </a:endParaRPr>
          </a:p>
          <a:p>
            <a:pPr lvl="1" marL="1111320" indent="-634680">
              <a:lnSpc>
                <a:spcPct val="100000"/>
              </a:lnSpc>
              <a:spcBef>
                <a:spcPts val="601"/>
              </a:spcBef>
              <a:buClr>
                <a:srgbClr val="070707"/>
              </a:buClr>
              <a:buFont typeface="Arial"/>
              <a:buChar char="–"/>
            </a:pPr>
            <a:r>
              <a:rPr b="0" lang="en-US" sz="3000" spc="-1" strike="noStrike">
                <a:solidFill>
                  <a:srgbClr val="070707"/>
                </a:solidFill>
                <a:latin typeface="Arial"/>
              </a:rPr>
              <a:t>Second level</a:t>
            </a:r>
            <a:endParaRPr b="0" lang="en-US" sz="3000" spc="-1" strike="noStrike">
              <a:solidFill>
                <a:srgbClr val="070707"/>
              </a:solidFill>
              <a:latin typeface="Arial"/>
            </a:endParaRPr>
          </a:p>
          <a:p>
            <a:pPr lvl="2" marL="1682640" indent="-539280">
              <a:lnSpc>
                <a:spcPct val="100000"/>
              </a:lnSpc>
              <a:spcBef>
                <a:spcPts val="601"/>
              </a:spcBef>
              <a:buClr>
                <a:srgbClr val="070707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70707"/>
                </a:solidFill>
                <a:latin typeface="Arial"/>
              </a:rPr>
              <a:t>Third level</a:t>
            </a:r>
            <a:endParaRPr b="0" lang="en-US" sz="3000" spc="-1" strike="noStrike">
              <a:solidFill>
                <a:srgbClr val="070707"/>
              </a:solidFill>
              <a:latin typeface="Arial"/>
            </a:endParaRPr>
          </a:p>
          <a:p>
            <a:pPr lvl="3" marL="2476440" indent="-666360">
              <a:lnSpc>
                <a:spcPct val="100000"/>
              </a:lnSpc>
              <a:spcBef>
                <a:spcPts val="601"/>
              </a:spcBef>
              <a:buClr>
                <a:srgbClr val="070707"/>
              </a:buClr>
              <a:buFont typeface="Arial"/>
              <a:buChar char="–"/>
            </a:pPr>
            <a:r>
              <a:rPr b="0" lang="en-US" sz="3000" spc="-1" strike="noStrike">
                <a:solidFill>
                  <a:srgbClr val="070707"/>
                </a:solidFill>
                <a:latin typeface="Arial"/>
              </a:rPr>
              <a:t>Fourth level</a:t>
            </a:r>
            <a:endParaRPr b="0" lang="en-US" sz="30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50" name="PlaceHolder 10"/>
          <p:cNvSpPr>
            <a:spLocks noGrp="1"/>
          </p:cNvSpPr>
          <p:nvPr>
            <p:ph type="body"/>
          </p:nvPr>
        </p:nvSpPr>
        <p:spPr>
          <a:xfrm>
            <a:off x="19080360" y="12475080"/>
            <a:ext cx="17373240" cy="5943240"/>
          </a:xfrm>
          <a:prstGeom prst="rect">
            <a:avLst/>
          </a:prstGeom>
        </p:spPr>
        <p:txBody>
          <a:bodyPr lIns="90000" rIns="90000" tIns="45000" bIns="45000"/>
          <a:p>
            <a:pPr marL="476280" indent="-475920">
              <a:lnSpc>
                <a:spcPct val="100000"/>
              </a:lnSpc>
              <a:spcBef>
                <a:spcPts val="799"/>
              </a:spcBef>
              <a:buClr>
                <a:srgbClr val="070707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70707"/>
                </a:solidFill>
                <a:latin typeface="Arial"/>
              </a:rPr>
              <a:t>Edit Master text styles</a:t>
            </a:r>
            <a:endParaRPr b="0" lang="en-US" sz="4000" spc="-1" strike="noStrike">
              <a:solidFill>
                <a:srgbClr val="070707"/>
              </a:solidFill>
              <a:latin typeface="Arial"/>
            </a:endParaRPr>
          </a:p>
          <a:p>
            <a:pPr lvl="1" marL="1111320" indent="-634680">
              <a:lnSpc>
                <a:spcPct val="100000"/>
              </a:lnSpc>
              <a:spcBef>
                <a:spcPts val="601"/>
              </a:spcBef>
              <a:buClr>
                <a:srgbClr val="070707"/>
              </a:buClr>
              <a:buFont typeface="Arial"/>
              <a:buChar char="–"/>
            </a:pPr>
            <a:r>
              <a:rPr b="0" lang="en-US" sz="3000" spc="-1" strike="noStrike">
                <a:solidFill>
                  <a:srgbClr val="070707"/>
                </a:solidFill>
                <a:latin typeface="Arial"/>
              </a:rPr>
              <a:t>Second level</a:t>
            </a:r>
            <a:endParaRPr b="0" lang="en-US" sz="3000" spc="-1" strike="noStrike">
              <a:solidFill>
                <a:srgbClr val="070707"/>
              </a:solidFill>
              <a:latin typeface="Arial"/>
            </a:endParaRPr>
          </a:p>
          <a:p>
            <a:pPr lvl="2" marL="1682640" indent="-539280">
              <a:lnSpc>
                <a:spcPct val="100000"/>
              </a:lnSpc>
              <a:spcBef>
                <a:spcPts val="601"/>
              </a:spcBef>
              <a:buClr>
                <a:srgbClr val="070707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70707"/>
                </a:solidFill>
                <a:latin typeface="Arial"/>
              </a:rPr>
              <a:t>Third level</a:t>
            </a:r>
            <a:endParaRPr b="0" lang="en-US" sz="3000" spc="-1" strike="noStrike">
              <a:solidFill>
                <a:srgbClr val="070707"/>
              </a:solidFill>
              <a:latin typeface="Arial"/>
            </a:endParaRPr>
          </a:p>
          <a:p>
            <a:pPr lvl="3" marL="2476440" indent="-666360">
              <a:lnSpc>
                <a:spcPct val="100000"/>
              </a:lnSpc>
              <a:spcBef>
                <a:spcPts val="601"/>
              </a:spcBef>
              <a:buClr>
                <a:srgbClr val="070707"/>
              </a:buClr>
              <a:buFont typeface="Arial"/>
              <a:buChar char="–"/>
            </a:pPr>
            <a:r>
              <a:rPr b="0" lang="en-US" sz="3000" spc="-1" strike="noStrike">
                <a:solidFill>
                  <a:srgbClr val="070707"/>
                </a:solidFill>
                <a:latin typeface="Arial"/>
              </a:rPr>
              <a:t>Fourth level</a:t>
            </a:r>
            <a:endParaRPr b="0" lang="en-US" sz="30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51" name="PlaceHolder 11"/>
          <p:cNvSpPr>
            <a:spLocks noGrp="1"/>
          </p:cNvSpPr>
          <p:nvPr>
            <p:ph type="title"/>
          </p:nvPr>
        </p:nvSpPr>
        <p:spPr>
          <a:xfrm>
            <a:off x="10515600" y="457200"/>
            <a:ext cx="16458840" cy="1828440"/>
          </a:xfrm>
          <a:prstGeom prst="rect">
            <a:avLst/>
          </a:prstGeom>
        </p:spPr>
        <p:txBody>
          <a:bodyPr lIns="347400" rIns="343080" tIns="347400" bIns="343080" anchor="ctr"/>
          <a:p>
            <a:pPr>
              <a:lnSpc>
                <a:spcPct val="100000"/>
              </a:lnSpc>
            </a:pPr>
            <a:r>
              <a:rPr b="1" lang="en-US" sz="6400" spc="-1" strike="noStrike">
                <a:solidFill>
                  <a:srgbClr val="ffffff"/>
                </a:solidFill>
                <a:latin typeface="Arial"/>
                <a:ea typeface="FreightText Book"/>
              </a:rPr>
              <a:t>Click to edit Poster Title</a:t>
            </a:r>
            <a:endParaRPr b="0" lang="en-US" sz="64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52" name="PlaceHolder 12"/>
          <p:cNvSpPr>
            <a:spLocks noGrp="1"/>
          </p:cNvSpPr>
          <p:nvPr>
            <p:ph type="body"/>
          </p:nvPr>
        </p:nvSpPr>
        <p:spPr>
          <a:xfrm>
            <a:off x="860400" y="3859200"/>
            <a:ext cx="17373240" cy="880560"/>
          </a:xfrm>
          <a:prstGeom prst="rect">
            <a:avLst/>
          </a:prstGeom>
        </p:spPr>
        <p:txBody>
          <a:bodyPr lIns="347400" rIns="343080" tIns="347400" bIns="343080"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FreightText Book"/>
              </a:rPr>
              <a:t>Research Problem Definition (Click to Edit) </a:t>
            </a:r>
            <a:endParaRPr b="0" lang="en-US" sz="40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53" name="PlaceHolder 13"/>
          <p:cNvSpPr>
            <a:spLocks noGrp="1"/>
          </p:cNvSpPr>
          <p:nvPr>
            <p:ph type="body"/>
          </p:nvPr>
        </p:nvSpPr>
        <p:spPr>
          <a:xfrm>
            <a:off x="19080360" y="3859200"/>
            <a:ext cx="17373240" cy="880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US" sz="4000" spc="-1" strike="noStrike">
                <a:solidFill>
                  <a:srgbClr val="070707"/>
                </a:solidFill>
                <a:latin typeface="Arial"/>
              </a:rPr>
              <a:t>Results (Click to Edit)</a:t>
            </a:r>
            <a:endParaRPr b="0" lang="en-US" sz="40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54" name="PlaceHolder 14"/>
          <p:cNvSpPr>
            <a:spLocks noGrp="1"/>
          </p:cNvSpPr>
          <p:nvPr>
            <p:ph type="body"/>
          </p:nvPr>
        </p:nvSpPr>
        <p:spPr>
          <a:xfrm>
            <a:off x="860400" y="11285280"/>
            <a:ext cx="17373240" cy="880560"/>
          </a:xfrm>
          <a:prstGeom prst="rect">
            <a:avLst/>
          </a:prstGeom>
        </p:spPr>
        <p:txBody>
          <a:bodyPr lIns="347400" rIns="343080" tIns="347400" bIns="343080"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FreightText Book"/>
              </a:rPr>
              <a:t>Methods and Approach (Click to Edit) </a:t>
            </a:r>
            <a:endParaRPr b="0" lang="en-US" sz="40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55" name="PlaceHolder 15"/>
          <p:cNvSpPr>
            <a:spLocks noGrp="1"/>
          </p:cNvSpPr>
          <p:nvPr>
            <p:ph type="body"/>
          </p:nvPr>
        </p:nvSpPr>
        <p:spPr>
          <a:xfrm>
            <a:off x="860400" y="457200"/>
            <a:ext cx="9143640" cy="1828440"/>
          </a:xfrm>
          <a:prstGeom prst="rect">
            <a:avLst/>
          </a:prstGeom>
        </p:spPr>
        <p:txBody>
          <a:bodyPr lIns="347400" rIns="343080" tIns="347400" bIns="34308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FreightText Book"/>
              </a:rPr>
              <a:t>Department Name</a:t>
            </a:r>
            <a:endParaRPr b="0" lang="en-US" sz="32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56" name="PlaceHolder 16"/>
          <p:cNvSpPr>
            <a:spLocks noGrp="1"/>
          </p:cNvSpPr>
          <p:nvPr>
            <p:ph type="body"/>
          </p:nvPr>
        </p:nvSpPr>
        <p:spPr>
          <a:xfrm>
            <a:off x="27486000" y="457200"/>
            <a:ext cx="8967600" cy="1828440"/>
          </a:xfrm>
          <a:prstGeom prst="rect">
            <a:avLst/>
          </a:prstGeom>
        </p:spPr>
        <p:txBody>
          <a:bodyPr lIns="347400" rIns="343080" tIns="347400" bIns="343080" anchor="ctr"/>
          <a:p>
            <a:pPr algn="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FreightText Book"/>
              </a:rPr>
              <a:t>Student’s Name, PI Name,</a:t>
            </a:r>
            <a:endParaRPr b="0" lang="en-US" sz="3200" spc="-1" strike="noStrike">
              <a:solidFill>
                <a:srgbClr val="070707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35000" y="3482640"/>
            <a:ext cx="26007480" cy="1182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6999"/>
              </a:spcBef>
            </a:pPr>
            <a:r>
              <a:rPr b="0" lang="en-US" sz="6000" spc="-1" strike="noStrike">
                <a:solidFill>
                  <a:srgbClr val="000000"/>
                </a:solidFill>
                <a:latin typeface="Arial"/>
                <a:ea typeface="Larsseit"/>
              </a:rPr>
              <a:t>This slide/poster size is 40.97” x 23.04” (16:9 aspect ratio)</a:t>
            </a:r>
            <a:endParaRPr b="0" lang="en-US" sz="6000" spc="-1" strike="noStrike">
              <a:solidFill>
                <a:srgbClr val="070707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999"/>
              </a:spcBef>
            </a:pPr>
            <a:r>
              <a:rPr b="0" lang="en-US" sz="6000" spc="-1" strike="noStrike">
                <a:solidFill>
                  <a:srgbClr val="000000"/>
                </a:solidFill>
                <a:latin typeface="Arial"/>
                <a:ea typeface="Larsseit"/>
              </a:rPr>
              <a:t>Minimum font: 28pt (this may seem large, but at this poster size it’s not)</a:t>
            </a:r>
            <a:endParaRPr b="0" lang="en-US" sz="6000" spc="-1" strike="noStrike">
              <a:solidFill>
                <a:srgbClr val="070707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999"/>
              </a:spcBef>
            </a:pPr>
            <a:r>
              <a:rPr b="0" lang="en-US" sz="6000" spc="-1" strike="noStrike">
                <a:solidFill>
                  <a:srgbClr val="000000"/>
                </a:solidFill>
                <a:latin typeface="Arial"/>
                <a:ea typeface="Larsseit"/>
              </a:rPr>
              <a:t>Recommended font types: Calibri, Arial, Times New Roman</a:t>
            </a:r>
            <a:endParaRPr b="0" lang="en-US" sz="6000" spc="-1" strike="noStrike">
              <a:solidFill>
                <a:srgbClr val="070707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999"/>
              </a:spcBef>
            </a:pPr>
            <a:r>
              <a:rPr b="1" lang="en-US" sz="6000" spc="-1" strike="noStrike">
                <a:solidFill>
                  <a:srgbClr val="000000"/>
                </a:solidFill>
                <a:latin typeface="Arial"/>
                <a:ea typeface="Larsseit"/>
              </a:rPr>
              <a:t>When you are creating your e-poster, please make sure to save your formulas as an image and embed it into your presentation or they will change on our Surface Tablets.</a:t>
            </a:r>
            <a:endParaRPr b="0" lang="en-US" sz="6000" spc="-1" strike="noStrike">
              <a:solidFill>
                <a:srgbClr val="070707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999"/>
              </a:spcBef>
            </a:pPr>
            <a:r>
              <a:rPr b="1" lang="en-US" sz="6000" spc="-1" strike="noStrike">
                <a:solidFill>
                  <a:srgbClr val="000000"/>
                </a:solidFill>
                <a:latin typeface="Arial"/>
                <a:ea typeface="Larsseit"/>
              </a:rPr>
              <a:t>Any video files need to be in .mov, .mpeg, .m4v or .mpg format</a:t>
            </a:r>
            <a:endParaRPr b="0" lang="en-US" sz="6000" spc="-1" strike="noStrike">
              <a:solidFill>
                <a:srgbClr val="070707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999"/>
              </a:spcBef>
            </a:pPr>
            <a:r>
              <a:rPr b="1" lang="en-US" sz="6000" spc="-1" strike="noStrike">
                <a:solidFill>
                  <a:srgbClr val="000000"/>
                </a:solidFill>
                <a:latin typeface="Arial"/>
                <a:ea typeface="Larsseit"/>
              </a:rPr>
              <a:t>All files need to be saved in PPTX format</a:t>
            </a:r>
            <a:endParaRPr b="0" lang="en-US" sz="6000" spc="-1" strike="noStrike">
              <a:solidFill>
                <a:srgbClr val="070707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999"/>
              </a:spcBef>
            </a:pPr>
            <a:r>
              <a:rPr b="1" lang="en-US" sz="6000" spc="-1" strike="noStrike">
                <a:solidFill>
                  <a:srgbClr val="000000"/>
                </a:solidFill>
                <a:latin typeface="Arial"/>
                <a:ea typeface="Larsseit"/>
              </a:rPr>
              <a:t>Bring the final version of your eposter and any video files to the event on a flash drive as a backup.</a:t>
            </a:r>
            <a:endParaRPr b="0" lang="en-US" sz="60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0003680" y="469080"/>
            <a:ext cx="17019360" cy="1828440"/>
          </a:xfrm>
          <a:prstGeom prst="rect">
            <a:avLst/>
          </a:prstGeom>
          <a:solidFill>
            <a:srgbClr val="070707"/>
          </a:solidFill>
          <a:ln>
            <a:noFill/>
          </a:ln>
        </p:spPr>
        <p:txBody>
          <a:bodyPr lIns="347400" rIns="343080" tIns="347400" bIns="343080" anchor="ctr"/>
          <a:p>
            <a:pPr algn="ctr">
              <a:lnSpc>
                <a:spcPct val="90000"/>
              </a:lnSpc>
            </a:pPr>
            <a:r>
              <a:rPr b="1" lang="en-US" sz="6400" spc="-1" strike="noStrike">
                <a:solidFill>
                  <a:srgbClr val="ffffff"/>
                </a:solidFill>
                <a:latin typeface="Arial"/>
                <a:ea typeface="FreightText Book"/>
              </a:rPr>
              <a:t>Instructions</a:t>
            </a:r>
            <a:endParaRPr b="0" lang="en-US" sz="6400" spc="-1" strike="noStrike">
              <a:solidFill>
                <a:srgbClr val="070707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8792000" y="10092600"/>
            <a:ext cx="8949240" cy="41940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19872000" y="14976000"/>
            <a:ext cx="7416000" cy="373572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3"/>
          <a:stretch/>
        </p:blipFill>
        <p:spPr>
          <a:xfrm>
            <a:off x="27645480" y="5072760"/>
            <a:ext cx="8570520" cy="5943240"/>
          </a:xfrm>
          <a:prstGeom prst="rect">
            <a:avLst/>
          </a:prstGeom>
          <a:ln>
            <a:noFill/>
          </a:ln>
        </p:spPr>
      </p:pic>
      <p:sp>
        <p:nvSpPr>
          <p:cNvPr id="98" name="TextShape 1"/>
          <p:cNvSpPr txBox="1"/>
          <p:nvPr/>
        </p:nvSpPr>
        <p:spPr>
          <a:xfrm>
            <a:off x="860400" y="12475080"/>
            <a:ext cx="17373240" cy="594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17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9440000" y="5112000"/>
            <a:ext cx="7560000" cy="594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76280" indent="-475920" algn="just">
              <a:lnSpc>
                <a:spcPct val="100000"/>
              </a:lnSpc>
              <a:spcBef>
                <a:spcPts val="799"/>
              </a:spcBef>
              <a:buClr>
                <a:srgbClr val="070707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70707"/>
                </a:solidFill>
                <a:latin typeface="Arial"/>
              </a:rPr>
              <a:t>We present a mechanism for </a:t>
            </a:r>
            <a:r>
              <a:rPr b="1" lang="en-US" sz="3200" spc="-1" strike="noStrike">
                <a:solidFill>
                  <a:srgbClr val="070707"/>
                </a:solidFill>
                <a:latin typeface="Arial"/>
              </a:rPr>
              <a:t>logical theory acquisition</a:t>
            </a:r>
            <a:r>
              <a:rPr b="0" lang="en-US" sz="3200" spc="-1" strike="noStrike">
                <a:solidFill>
                  <a:srgbClr val="070707"/>
                </a:solidFill>
                <a:latin typeface="Arial"/>
              </a:rPr>
              <a:t>. It takes a set of observed facts and compresses them into a theory composed of logical rules and a small set of core facts. </a:t>
            </a:r>
            <a:endParaRPr b="0" lang="en-US" sz="3200" spc="-1" strike="noStrike">
              <a:solidFill>
                <a:srgbClr val="070707"/>
              </a:solidFill>
              <a:latin typeface="Arial"/>
            </a:endParaRPr>
          </a:p>
          <a:p>
            <a:pPr marL="476280" indent="-475920" algn="just">
              <a:lnSpc>
                <a:spcPct val="100000"/>
              </a:lnSpc>
              <a:spcBef>
                <a:spcPts val="799"/>
              </a:spcBef>
              <a:buClr>
                <a:srgbClr val="070707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70707"/>
                </a:solidFill>
                <a:latin typeface="Arial"/>
              </a:rPr>
              <a:t>Our approach is </a:t>
            </a:r>
            <a:r>
              <a:rPr b="1" lang="en-US" sz="3200" spc="-1" strike="noStrike">
                <a:solidFill>
                  <a:srgbClr val="070707"/>
                </a:solidFill>
                <a:latin typeface="Arial"/>
              </a:rPr>
              <a:t>neuro-symbolic</a:t>
            </a:r>
            <a:r>
              <a:rPr b="0" lang="en-US" sz="3200" spc="-1" strike="noStrike">
                <a:solidFill>
                  <a:srgbClr val="070707"/>
                </a:solidFill>
                <a:latin typeface="Arial"/>
              </a:rPr>
              <a:t> and the learned rules and core facts representations are interpretable and can involve predicate invention.</a:t>
            </a:r>
            <a:endParaRPr b="0" lang="en-US" sz="32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10515600" y="457200"/>
            <a:ext cx="16458840" cy="1828440"/>
          </a:xfrm>
          <a:prstGeom prst="rect">
            <a:avLst/>
          </a:prstGeom>
          <a:solidFill>
            <a:srgbClr val="070707"/>
          </a:solidFill>
          <a:ln>
            <a:noFill/>
          </a:ln>
        </p:spPr>
        <p:txBody>
          <a:bodyPr lIns="347400" rIns="343080" tIns="347400" bIns="343080" anchor="ctr"/>
          <a:p>
            <a:pPr>
              <a:lnSpc>
                <a:spcPct val="100000"/>
              </a:lnSpc>
            </a:pPr>
            <a:r>
              <a:rPr b="1" lang="en-US" sz="6400" spc="-1" strike="noStrike">
                <a:solidFill>
                  <a:srgbClr val="ffffff"/>
                </a:solidFill>
                <a:latin typeface="Arial"/>
                <a:ea typeface="FreightText Book"/>
              </a:rPr>
              <a:t>Poster Title</a:t>
            </a:r>
            <a:endParaRPr b="0" lang="en-US" sz="6400" spc="-1" strike="noStrike">
              <a:solidFill>
                <a:srgbClr val="070707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4"/>
          <a:stretch/>
        </p:blipFill>
        <p:spPr>
          <a:xfrm>
            <a:off x="27972000" y="13176000"/>
            <a:ext cx="9386280" cy="3456000"/>
          </a:xfrm>
          <a:prstGeom prst="rect">
            <a:avLst/>
          </a:prstGeom>
          <a:ln>
            <a:noFill/>
          </a:ln>
        </p:spPr>
      </p:pic>
      <p:sp>
        <p:nvSpPr>
          <p:cNvPr id="102" name="TextShape 4"/>
          <p:cNvSpPr txBox="1"/>
          <p:nvPr/>
        </p:nvSpPr>
        <p:spPr>
          <a:xfrm>
            <a:off x="19080360" y="3859200"/>
            <a:ext cx="17373240" cy="88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indent="-324000">
              <a:lnSpc>
                <a:spcPct val="100000"/>
              </a:lnSpc>
              <a:spcBef>
                <a:spcPts val="799"/>
              </a:spcBef>
            </a:pPr>
            <a:r>
              <a:rPr b="1" lang="en-US" sz="4000" spc="-1" strike="noStrike">
                <a:solidFill>
                  <a:srgbClr val="070707"/>
                </a:solidFill>
                <a:latin typeface="Arial"/>
              </a:rPr>
              <a:t>Logical Rule Induction and Theory Learning</a:t>
            </a:r>
            <a:endParaRPr b="1" lang="en-US" sz="40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103" name="TextShape 5"/>
          <p:cNvSpPr txBox="1"/>
          <p:nvPr/>
        </p:nvSpPr>
        <p:spPr>
          <a:xfrm>
            <a:off x="860400" y="457200"/>
            <a:ext cx="9143640" cy="1828440"/>
          </a:xfrm>
          <a:prstGeom prst="rect">
            <a:avLst/>
          </a:prstGeom>
          <a:solidFill>
            <a:srgbClr val="070707"/>
          </a:solidFill>
          <a:ln>
            <a:noFill/>
          </a:ln>
        </p:spPr>
        <p:txBody>
          <a:bodyPr lIns="347400" rIns="343080" tIns="347400" bIns="34308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FreightText Book"/>
              </a:rPr>
              <a:t>Department Name</a:t>
            </a:r>
            <a:endParaRPr b="0" lang="en-US" sz="3200" spc="-1" strike="noStrike">
              <a:solidFill>
                <a:srgbClr val="070707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FreightText Book"/>
              </a:rPr>
              <a:t>Scholar Name</a:t>
            </a:r>
            <a:endParaRPr b="0" lang="en-US" sz="32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104" name="TextShape 6"/>
          <p:cNvSpPr txBox="1"/>
          <p:nvPr/>
        </p:nvSpPr>
        <p:spPr>
          <a:xfrm>
            <a:off x="27486000" y="457200"/>
            <a:ext cx="8967600" cy="1828440"/>
          </a:xfrm>
          <a:prstGeom prst="rect">
            <a:avLst/>
          </a:prstGeom>
          <a:solidFill>
            <a:srgbClr val="070707"/>
          </a:solidFill>
          <a:ln>
            <a:noFill/>
          </a:ln>
        </p:spPr>
        <p:txBody>
          <a:bodyPr lIns="347400" rIns="343080" tIns="347400" bIns="343080" anchor="ctr"/>
          <a:p>
            <a:pPr algn="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FreightText Book"/>
              </a:rPr>
              <a:t>Student’s Name, PI Name,</a:t>
            </a:r>
            <a:endParaRPr b="0" lang="en-US" sz="3200" spc="-1" strike="noStrike">
              <a:solidFill>
                <a:srgbClr val="070707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FreightText Book"/>
              </a:rPr>
              <a:t>Graduate Student Name if applicable</a:t>
            </a:r>
            <a:endParaRPr b="0" lang="en-US" sz="32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105" name="TextShape 7"/>
          <p:cNvSpPr txBox="1"/>
          <p:nvPr/>
        </p:nvSpPr>
        <p:spPr>
          <a:xfrm>
            <a:off x="16496280" y="3562200"/>
            <a:ext cx="180720" cy="23256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TextShape 8"/>
          <p:cNvSpPr txBox="1"/>
          <p:nvPr/>
        </p:nvSpPr>
        <p:spPr>
          <a:xfrm>
            <a:off x="19224000" y="12511440"/>
            <a:ext cx="8568000" cy="880560"/>
          </a:xfrm>
          <a:prstGeom prst="rect">
            <a:avLst/>
          </a:prstGeom>
          <a:noFill/>
          <a:ln>
            <a:noFill/>
          </a:ln>
        </p:spPr>
        <p:txBody>
          <a:bodyPr lIns="347400" rIns="343080" tIns="347400" bIns="343080" anchor="b"/>
          <a:p>
            <a:pPr indent="-324000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Inductive Logic Programming</a:t>
            </a:r>
            <a:endParaRPr b="1" lang="en-US" sz="4000" spc="-1" strike="noStrike">
              <a:solidFill>
                <a:srgbClr val="000000"/>
              </a:solidFill>
              <a:latin typeface="Arial"/>
              <a:ea typeface="FreightText Book"/>
            </a:endParaRPr>
          </a:p>
        </p:txBody>
      </p:sp>
      <p:sp>
        <p:nvSpPr>
          <p:cNvPr id="107" name="TextShape 9"/>
          <p:cNvSpPr txBox="1"/>
          <p:nvPr/>
        </p:nvSpPr>
        <p:spPr>
          <a:xfrm>
            <a:off x="30456000" y="12583440"/>
            <a:ext cx="5040000" cy="880560"/>
          </a:xfrm>
          <a:prstGeom prst="rect">
            <a:avLst/>
          </a:prstGeom>
          <a:noFill/>
          <a:ln>
            <a:noFill/>
          </a:ln>
        </p:spPr>
        <p:txBody>
          <a:bodyPr lIns="347400" rIns="343080" tIns="347400" bIns="343080" anchor="b"/>
          <a:p>
            <a:pPr indent="-324000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Theory Learning</a:t>
            </a:r>
            <a:endParaRPr b="1" lang="en-US" sz="4000" spc="-1" strike="noStrike">
              <a:solidFill>
                <a:srgbClr val="000000"/>
              </a:solidFill>
              <a:latin typeface="Arial"/>
              <a:ea typeface="FreightText Book"/>
            </a:endParaRPr>
          </a:p>
        </p:txBody>
      </p:sp>
      <p:sp>
        <p:nvSpPr>
          <p:cNvPr id="108" name="TextShape 10"/>
          <p:cNvSpPr txBox="1"/>
          <p:nvPr/>
        </p:nvSpPr>
        <p:spPr>
          <a:xfrm>
            <a:off x="18188280" y="13065120"/>
            <a:ext cx="9387720" cy="594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76280" indent="-475920" algn="just">
              <a:lnSpc>
                <a:spcPct val="100000"/>
              </a:lnSpc>
              <a:spcBef>
                <a:spcPts val="799"/>
              </a:spcBef>
              <a:buClr>
                <a:srgbClr val="070707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70707"/>
                </a:solidFill>
                <a:latin typeface="Arial"/>
              </a:rPr>
              <a:t>We test the problems from (Evans and Grefenstette 2018), the task is to learn a target </a:t>
            </a:r>
            <a:r>
              <a:rPr b="0" lang="en-US" sz="3200" spc="-1" strike="noStrike">
                <a:solidFill>
                  <a:srgbClr val="070707"/>
                </a:solidFill>
                <a:latin typeface="Arial"/>
              </a:rPr>
              <a:t>relation from a set of background knowledge facts.</a:t>
            </a:r>
            <a:endParaRPr b="0" lang="en-US" sz="3200" spc="-1" strike="noStrike">
              <a:solidFill>
                <a:srgbClr val="070707"/>
              </a:solidFill>
              <a:latin typeface="Arial"/>
            </a:endParaRPr>
          </a:p>
        </p:txBody>
      </p:sp>
      <p:sp>
        <p:nvSpPr>
          <p:cNvPr id="109" name="TextShape 11"/>
          <p:cNvSpPr txBox="1"/>
          <p:nvPr/>
        </p:nvSpPr>
        <p:spPr>
          <a:xfrm>
            <a:off x="27957600" y="16808760"/>
            <a:ext cx="9338400" cy="241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76280" indent="-475920" algn="just">
              <a:lnSpc>
                <a:spcPct val="100000"/>
              </a:lnSpc>
              <a:spcBef>
                <a:spcPts val="799"/>
              </a:spcBef>
              <a:buClr>
                <a:srgbClr val="070707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70707"/>
                </a:solidFill>
                <a:latin typeface="Arial"/>
              </a:rPr>
              <a:t>We follow (Yarden et al., 2008) in proposing a form of Theory Learning by inducing a set of core facts and a set of logical rules. Our model can recover the following Taxonomy tree.</a:t>
            </a:r>
            <a:endParaRPr b="0" lang="en-US" sz="3200" spc="-1" strike="noStrike">
              <a:solidFill>
                <a:srgbClr val="070707"/>
              </a:solidFill>
              <a:latin typeface="Arial"/>
            </a:endParaRPr>
          </a:p>
          <a:p>
            <a:pPr marL="476280" indent="-475920">
              <a:lnSpc>
                <a:spcPct val="100000"/>
              </a:lnSpc>
              <a:spcBef>
                <a:spcPts val="799"/>
              </a:spcBef>
              <a:buClr>
                <a:srgbClr val="070707"/>
              </a:buClr>
              <a:buFont typeface="Arial"/>
              <a:buChar char="•"/>
            </a:pPr>
            <a:endParaRPr b="0" lang="en-US" sz="3200" spc="-1" strike="noStrike">
              <a:solidFill>
                <a:srgbClr val="070707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d2557"/>
      </a:lt2>
      <a:accent1>
        <a:srgbClr val="558d96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d2557"/>
      </a:lt2>
      <a:accent1>
        <a:srgbClr val="558d96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2268</TotalTime>
  <Application>LibreOffice/6.0.6.2$Linux_X86_64 LibreOffice_project/00m0$Build-2</Application>
  <Words>143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2013-11-25T16:31:35Z</dcterms:created>
  <dc:creator>Jon at ePosterBoards LLC</dc:creator>
  <dc:description/>
  <dc:language>en-CA</dc:language>
  <cp:lastModifiedBy/>
  <dcterms:modified xsi:type="dcterms:W3CDTF">2019-02-09T17:42:17Z</dcterms:modified>
  <cp:revision>79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15.0022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