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37490400" cy="210312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15808" y="3864"/>
      </p:cViewPr>
      <p:guideLst>
        <p:guide orient="horz" pos="6624"/>
        <p:guide pos="11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173732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7982800" y="1174536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4954480" y="1128528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0828600" y="1128528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24954480" y="1174536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0828600" y="1174536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0515600" y="457200"/>
            <a:ext cx="16458840" cy="84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7982800" y="1174536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173732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173732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27982800" y="1174536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24954480" y="1128528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0828600" y="1128528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24954480" y="1174536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0828600" y="11745360"/>
            <a:ext cx="55940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0515600" y="457200"/>
            <a:ext cx="16458840" cy="84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88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7982800" y="1174536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6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17373240" cy="41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14"/>
          <a:stretch/>
        </p:blipFill>
        <p:spPr>
          <a:xfrm>
            <a:off x="0" y="19274040"/>
            <a:ext cx="37490040" cy="175212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0" y="0"/>
            <a:ext cx="37490040" cy="274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7400" tIns="347400" rIns="343080" bIns="343080" anchor="b"/>
          <a:lstStyle/>
          <a:p>
            <a:pPr>
              <a:lnSpc>
                <a:spcPct val="90000"/>
              </a:lnSpc>
              <a:spcAft>
                <a:spcPts val="1199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FreightText Book"/>
                <a:ea typeface="FreightText Book"/>
              </a:rPr>
              <a:t>This is a caption for the example and it may be this long or longer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874520" y="838800"/>
            <a:ext cx="33741000" cy="351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6600" b="0" strike="noStrike" spc="-1">
                <a:solidFill>
                  <a:srgbClr val="070707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874520" y="4921200"/>
            <a:ext cx="33741000" cy="1219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700" b="0" strike="noStrike" spc="-1">
                <a:solidFill>
                  <a:srgbClr val="070707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8800" b="0" strike="noStrike" spc="-1">
                <a:solidFill>
                  <a:srgbClr val="070707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300" b="0" strike="noStrike" spc="-1">
                <a:solidFill>
                  <a:srgbClr val="070707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300" b="0" strike="noStrike" spc="-1">
                <a:solidFill>
                  <a:srgbClr val="070707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0707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0707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70707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/>
          <p:cNvPicPr/>
          <p:nvPr/>
        </p:nvPicPr>
        <p:blipFill>
          <a:blip r:embed="rId14"/>
          <a:stretch/>
        </p:blipFill>
        <p:spPr>
          <a:xfrm>
            <a:off x="0" y="19274040"/>
            <a:ext cx="37490040" cy="175212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0"/>
            <a:ext cx="37490040" cy="274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7400" tIns="347400" rIns="343080" bIns="343080" anchor="b"/>
          <a:lstStyle/>
          <a:p>
            <a:pPr>
              <a:lnSpc>
                <a:spcPct val="90000"/>
              </a:lnSpc>
              <a:spcAft>
                <a:spcPts val="1199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FreightText Book"/>
                <a:ea typeface="FreightText Book"/>
              </a:rPr>
              <a:t>This is a caption for the example and it may be this long or longer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" name="Line 2"/>
          <p:cNvSpPr/>
          <p:nvPr/>
        </p:nvSpPr>
        <p:spPr>
          <a:xfrm>
            <a:off x="860040" y="12166200"/>
            <a:ext cx="17373600" cy="360"/>
          </a:xfrm>
          <a:prstGeom prst="line">
            <a:avLst/>
          </a:prstGeom>
          <a:ln w="38160">
            <a:solidFill>
              <a:schemeClr val="bg1"/>
            </a:solidFill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9080360" y="12166200"/>
            <a:ext cx="17373600" cy="360"/>
          </a:xfrm>
          <a:prstGeom prst="line">
            <a:avLst/>
          </a:prstGeom>
          <a:ln w="38160">
            <a:solidFill>
              <a:schemeClr val="bg1"/>
            </a:solidFill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860040" y="4739760"/>
            <a:ext cx="17373600" cy="360"/>
          </a:xfrm>
          <a:prstGeom prst="line">
            <a:avLst/>
          </a:prstGeom>
          <a:ln w="38160">
            <a:solidFill>
              <a:schemeClr val="bg1"/>
            </a:solidFill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Line 5"/>
          <p:cNvSpPr/>
          <p:nvPr/>
        </p:nvSpPr>
        <p:spPr>
          <a:xfrm>
            <a:off x="19080360" y="4739760"/>
            <a:ext cx="17373600" cy="360"/>
          </a:xfrm>
          <a:prstGeom prst="line">
            <a:avLst/>
          </a:prstGeom>
          <a:ln w="38160">
            <a:solidFill>
              <a:schemeClr val="bg1"/>
            </a:solidFill>
            <a:round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347400" tIns="347400" rIns="343080" bIns="34308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FreightText Book"/>
              </a:rPr>
              <a:t>Next Steps and Future Direction (Click to Edit) </a:t>
            </a:r>
            <a:endParaRPr lang="en-US" sz="40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60400" y="4996440"/>
            <a:ext cx="17373240" cy="594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76280" indent="-475920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70707"/>
                </a:solidFill>
                <a:latin typeface="Arial"/>
              </a:rPr>
              <a:t>Edit Master text styles</a:t>
            </a:r>
          </a:p>
          <a:p>
            <a:pPr marL="1111320" lvl="1" indent="-6346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Second level</a:t>
            </a:r>
          </a:p>
          <a:p>
            <a:pPr marL="1682640" lvl="2" indent="-5392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Third level</a:t>
            </a:r>
          </a:p>
          <a:p>
            <a:pPr marL="2476440" lvl="3" indent="-66636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Fourth level</a:t>
            </a: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19080360" y="4996440"/>
            <a:ext cx="17373240" cy="594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76280" indent="-475920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70707"/>
                </a:solidFill>
                <a:latin typeface="Arial"/>
              </a:rPr>
              <a:t>Edit Master text styles</a:t>
            </a:r>
          </a:p>
          <a:p>
            <a:pPr marL="1111320" lvl="1" indent="-6346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Second level</a:t>
            </a:r>
          </a:p>
          <a:p>
            <a:pPr marL="1682640" lvl="2" indent="-5392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Third level</a:t>
            </a:r>
          </a:p>
          <a:p>
            <a:pPr marL="2476440" lvl="3" indent="-66636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Fourth level</a:t>
            </a:r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860400" y="12475080"/>
            <a:ext cx="17373240" cy="594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76280" indent="-475920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70707"/>
                </a:solidFill>
                <a:latin typeface="Arial"/>
              </a:rPr>
              <a:t>Edit Master text styles</a:t>
            </a:r>
          </a:p>
          <a:p>
            <a:pPr marL="1111320" lvl="1" indent="-6346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Second level</a:t>
            </a:r>
          </a:p>
          <a:p>
            <a:pPr marL="1682640" lvl="2" indent="-5392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Third level</a:t>
            </a:r>
          </a:p>
          <a:p>
            <a:pPr marL="2476440" lvl="3" indent="-66636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Fourth level</a:t>
            </a:r>
          </a:p>
        </p:txBody>
      </p:sp>
      <p:sp>
        <p:nvSpPr>
          <p:cNvPr id="50" name="PlaceHolder 10"/>
          <p:cNvSpPr>
            <a:spLocks noGrp="1"/>
          </p:cNvSpPr>
          <p:nvPr>
            <p:ph type="body"/>
          </p:nvPr>
        </p:nvSpPr>
        <p:spPr>
          <a:xfrm>
            <a:off x="19080360" y="12475080"/>
            <a:ext cx="17373240" cy="59432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76280" indent="-475920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70707"/>
                </a:solidFill>
                <a:latin typeface="Arial"/>
              </a:rPr>
              <a:t>Edit Master text styles</a:t>
            </a:r>
          </a:p>
          <a:p>
            <a:pPr marL="1111320" lvl="1" indent="-6346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Second level</a:t>
            </a:r>
          </a:p>
          <a:p>
            <a:pPr marL="1682640" lvl="2" indent="-5392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Third level</a:t>
            </a:r>
          </a:p>
          <a:p>
            <a:pPr marL="2476440" lvl="3" indent="-66636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lang="en-US" sz="3000" b="0" strike="noStrike" spc="-1">
                <a:solidFill>
                  <a:srgbClr val="070707"/>
                </a:solidFill>
                <a:latin typeface="Arial"/>
              </a:rPr>
              <a:t>Fourth level</a:t>
            </a:r>
          </a:p>
        </p:txBody>
      </p:sp>
      <p:sp>
        <p:nvSpPr>
          <p:cNvPr id="51" name="PlaceHolder 1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347400" tIns="347400" rIns="343080" bIns="343080" anchor="ctr"/>
          <a:lstStyle/>
          <a:p>
            <a:pPr>
              <a:lnSpc>
                <a:spcPct val="100000"/>
              </a:lnSpc>
            </a:pPr>
            <a:r>
              <a:rPr lang="en-US" sz="6400" b="1" strike="noStrike" spc="-1">
                <a:solidFill>
                  <a:srgbClr val="FFFFFF"/>
                </a:solidFill>
                <a:latin typeface="Arial"/>
                <a:ea typeface="FreightText Book"/>
              </a:rPr>
              <a:t>Click to edit Poster Title</a:t>
            </a:r>
            <a:endParaRPr lang="en-US" sz="64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52" name="PlaceHolder 12"/>
          <p:cNvSpPr>
            <a:spLocks noGrp="1"/>
          </p:cNvSpPr>
          <p:nvPr>
            <p:ph type="body"/>
          </p:nvPr>
        </p:nvSpPr>
        <p:spPr>
          <a:xfrm>
            <a:off x="860400" y="3859200"/>
            <a:ext cx="17373240" cy="880560"/>
          </a:xfrm>
          <a:prstGeom prst="rect">
            <a:avLst/>
          </a:prstGeom>
        </p:spPr>
        <p:txBody>
          <a:bodyPr lIns="347400" tIns="347400" rIns="343080" bIns="34308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FreightText Book"/>
              </a:rPr>
              <a:t>Research Problem Definition (Click to Edit) </a:t>
            </a:r>
            <a:endParaRPr lang="en-US" sz="40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53" name="PlaceHolder 13"/>
          <p:cNvSpPr>
            <a:spLocks noGrp="1"/>
          </p:cNvSpPr>
          <p:nvPr>
            <p:ph type="body"/>
          </p:nvPr>
        </p:nvSpPr>
        <p:spPr>
          <a:xfrm>
            <a:off x="19080360" y="3859200"/>
            <a:ext cx="17373240" cy="880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4000" b="1" strike="noStrike" spc="-1">
                <a:solidFill>
                  <a:srgbClr val="070707"/>
                </a:solidFill>
                <a:latin typeface="Arial"/>
              </a:rPr>
              <a:t>Results (Click to Edit)</a:t>
            </a:r>
            <a:endParaRPr lang="en-US" sz="40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54" name="PlaceHolder 14"/>
          <p:cNvSpPr>
            <a:spLocks noGrp="1"/>
          </p:cNvSpPr>
          <p:nvPr>
            <p:ph type="body"/>
          </p:nvPr>
        </p:nvSpPr>
        <p:spPr>
          <a:xfrm>
            <a:off x="860400" y="11285280"/>
            <a:ext cx="17373240" cy="880560"/>
          </a:xfrm>
          <a:prstGeom prst="rect">
            <a:avLst/>
          </a:prstGeom>
        </p:spPr>
        <p:txBody>
          <a:bodyPr lIns="347400" tIns="347400" rIns="343080" bIns="34308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FreightText Book"/>
              </a:rPr>
              <a:t>Methods and Approach (Click to Edit) </a:t>
            </a:r>
            <a:endParaRPr lang="en-US" sz="40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55" name="PlaceHolder 15"/>
          <p:cNvSpPr>
            <a:spLocks noGrp="1"/>
          </p:cNvSpPr>
          <p:nvPr>
            <p:ph type="body"/>
          </p:nvPr>
        </p:nvSpPr>
        <p:spPr>
          <a:xfrm>
            <a:off x="860400" y="457200"/>
            <a:ext cx="9143640" cy="1828440"/>
          </a:xfrm>
          <a:prstGeom prst="rect">
            <a:avLst/>
          </a:prstGeom>
        </p:spPr>
        <p:txBody>
          <a:bodyPr lIns="347400" tIns="347400" rIns="343080" bIns="343080"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/>
                <a:ea typeface="FreightText Book"/>
              </a:rPr>
              <a:t>Department Name</a:t>
            </a:r>
            <a:endParaRPr lang="en-US" sz="32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56" name="PlaceHolder 16"/>
          <p:cNvSpPr>
            <a:spLocks noGrp="1"/>
          </p:cNvSpPr>
          <p:nvPr>
            <p:ph type="body"/>
          </p:nvPr>
        </p:nvSpPr>
        <p:spPr>
          <a:xfrm>
            <a:off x="27486000" y="457200"/>
            <a:ext cx="8967600" cy="1828440"/>
          </a:xfrm>
          <a:prstGeom prst="rect">
            <a:avLst/>
          </a:prstGeom>
        </p:spPr>
        <p:txBody>
          <a:bodyPr lIns="347400" tIns="347400" rIns="343080" bIns="343080" anchor="ctr"/>
          <a:lstStyle/>
          <a:p>
            <a:pPr algn="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/>
                <a:ea typeface="FreightText Book"/>
              </a:rPr>
              <a:t>Student’s Name, PI Name,</a:t>
            </a:r>
            <a:endParaRPr lang="en-US" sz="32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35000" y="3482640"/>
            <a:ext cx="26007480" cy="1182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999"/>
              </a:spcBef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Larsseit"/>
              </a:rPr>
              <a:t>This slide/poster size is 40.97” x 23.04” (16:9 aspect ratio)</a:t>
            </a:r>
            <a:endParaRPr lang="en-US" sz="6000" b="0" strike="noStrike" spc="-1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Larsseit"/>
              </a:rPr>
              <a:t>Minimum font: 28pt (this may seem large, but at this poster size it’s not)</a:t>
            </a:r>
            <a:endParaRPr lang="en-US" sz="6000" b="0" strike="noStrike" spc="-1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Larsseit"/>
              </a:rPr>
              <a:t>Recommended font types: Calibri, Arial, Times New Roman</a:t>
            </a:r>
            <a:endParaRPr lang="en-US" sz="6000" b="0" strike="noStrike" spc="-1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lang="en-US" sz="6000" b="1" strike="noStrike" spc="-1">
                <a:solidFill>
                  <a:srgbClr val="000000"/>
                </a:solidFill>
                <a:latin typeface="Arial"/>
                <a:ea typeface="Larsseit"/>
              </a:rPr>
              <a:t>When you are creating your e-poster, please make sure to save your formulas as an image and embed it into your presentation or they will change on our Surface Tablets.</a:t>
            </a:r>
            <a:endParaRPr lang="en-US" sz="6000" b="0" strike="noStrike" spc="-1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lang="en-US" sz="6000" b="1" strike="noStrike" spc="-1">
                <a:solidFill>
                  <a:srgbClr val="000000"/>
                </a:solidFill>
                <a:latin typeface="Arial"/>
                <a:ea typeface="Larsseit"/>
              </a:rPr>
              <a:t>Any video files need to be in .mov, .mpeg, .m4v or .mpg format</a:t>
            </a:r>
            <a:endParaRPr lang="en-US" sz="6000" b="0" strike="noStrike" spc="-1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lang="en-US" sz="6000" b="1" strike="noStrike" spc="-1">
                <a:solidFill>
                  <a:srgbClr val="000000"/>
                </a:solidFill>
                <a:latin typeface="Arial"/>
                <a:ea typeface="Larsseit"/>
              </a:rPr>
              <a:t>All files need to be saved in PPTX format</a:t>
            </a:r>
            <a:endParaRPr lang="en-US" sz="6000" b="0" strike="noStrike" spc="-1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lang="en-US" sz="6000" b="1" strike="noStrike" spc="-1">
                <a:solidFill>
                  <a:srgbClr val="000000"/>
                </a:solidFill>
                <a:latin typeface="Arial"/>
                <a:ea typeface="Larsseit"/>
              </a:rPr>
              <a:t>Bring the final version of your eposter and any video files to the event on a flash drive as a backup.</a:t>
            </a:r>
            <a:endParaRPr lang="en-US" sz="60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003680" y="469080"/>
            <a:ext cx="17019360" cy="1828440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txBody>
          <a:bodyPr lIns="347400" tIns="347400" rIns="343080" bIns="343080" anchor="ctr"/>
          <a:lstStyle/>
          <a:p>
            <a:pPr algn="ctr">
              <a:lnSpc>
                <a:spcPct val="90000"/>
              </a:lnSpc>
            </a:pPr>
            <a:r>
              <a:rPr lang="en-US" sz="6400" b="1" strike="noStrike" spc="-1">
                <a:solidFill>
                  <a:srgbClr val="FFFFFF"/>
                </a:solidFill>
                <a:latin typeface="Arial"/>
                <a:ea typeface="FreightText Book"/>
              </a:rPr>
              <a:t>Instructions</a:t>
            </a:r>
            <a:endParaRPr lang="en-US" sz="6400" b="0" strike="noStrike" spc="-1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8467635" y="4956288"/>
            <a:ext cx="7851648" cy="2891790"/>
          </a:xfrm>
          <a:prstGeom prst="rect">
            <a:avLst/>
          </a:prstGeom>
          <a:ln>
            <a:noFill/>
          </a:ln>
        </p:spPr>
      </p:pic>
      <p:sp>
        <p:nvSpPr>
          <p:cNvPr id="20" name="TextShape 2"/>
          <p:cNvSpPr txBox="1"/>
          <p:nvPr/>
        </p:nvSpPr>
        <p:spPr>
          <a:xfrm>
            <a:off x="28137600" y="5095080"/>
            <a:ext cx="8316000" cy="594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</a:pPr>
            <a:r>
              <a:rPr lang="en-US" sz="2800" b="1" strike="noStrike" spc="-1" dirty="0" smtClean="0">
                <a:solidFill>
                  <a:srgbClr val="070707"/>
                </a:solidFill>
                <a:latin typeface="Arial"/>
              </a:rPr>
              <a:t>Results:</a:t>
            </a:r>
            <a:endParaRPr lang="en-US" sz="2800" strike="noStrike" spc="-1" dirty="0">
              <a:solidFill>
                <a:srgbClr val="070707"/>
              </a:solidFill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3"/>
          <a:stretch/>
        </p:blipFill>
        <p:spPr>
          <a:xfrm>
            <a:off x="19872000" y="5689801"/>
            <a:ext cx="8949240" cy="41940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/>
          <p:nvPr/>
        </p:nvPicPr>
        <p:blipFill>
          <a:blip r:embed="rId4"/>
          <a:stretch/>
        </p:blipFill>
        <p:spPr>
          <a:xfrm>
            <a:off x="28592830" y="8181473"/>
            <a:ext cx="7416000" cy="373572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19978523" y="7249911"/>
            <a:ext cx="6858000" cy="4755799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860400" y="12475080"/>
            <a:ext cx="17373240" cy="594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700" b="0" strike="noStrike" spc="-1">
              <a:solidFill>
                <a:srgbClr val="070707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9062000" y="5112000"/>
            <a:ext cx="8316000" cy="594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</a:pPr>
            <a:r>
              <a:rPr lang="en-US" sz="2800" b="1" strike="noStrike" spc="-1" dirty="0" smtClean="0">
                <a:solidFill>
                  <a:srgbClr val="070707"/>
                </a:solidFill>
                <a:latin typeface="Arial"/>
              </a:rPr>
              <a:t>Problem:</a:t>
            </a:r>
            <a:r>
              <a:rPr lang="en-US" sz="2800" b="0" strike="noStrike" spc="-1" dirty="0" smtClean="0">
                <a:solidFill>
                  <a:srgbClr val="070707"/>
                </a:solidFill>
                <a:latin typeface="Arial"/>
              </a:rPr>
              <a:t> logical theory acquisition</a:t>
            </a:r>
          </a:p>
          <a:p>
            <a:pPr marL="360" algn="just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</a:pPr>
            <a:endParaRPr lang="en-US" sz="2800" spc="-1" dirty="0">
              <a:solidFill>
                <a:srgbClr val="070707"/>
              </a:solidFill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</a:pPr>
            <a:endParaRPr lang="en-US" sz="2800" b="1" strike="noStrike" spc="-1" dirty="0" smtClean="0">
              <a:solidFill>
                <a:srgbClr val="070707"/>
              </a:solidFill>
              <a:latin typeface="Arial"/>
            </a:endParaRPr>
          </a:p>
          <a:p>
            <a:pPr marL="360" algn="just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</a:pPr>
            <a:r>
              <a:rPr lang="en-US" sz="2800" b="1" strike="noStrike" spc="-1" dirty="0" smtClean="0">
                <a:solidFill>
                  <a:srgbClr val="070707"/>
                </a:solidFill>
                <a:latin typeface="Arial"/>
              </a:rPr>
              <a:t>Approach:</a:t>
            </a:r>
            <a:r>
              <a:rPr lang="en-US" sz="2800" b="0" strike="noStrike" spc="-1" dirty="0" smtClean="0">
                <a:solidFill>
                  <a:srgbClr val="070707"/>
                </a:solidFill>
                <a:latin typeface="Arial"/>
              </a:rPr>
              <a:t> </a:t>
            </a:r>
            <a:r>
              <a:rPr lang="en-US" sz="2800" strike="noStrike" spc="-1" dirty="0" err="1" smtClean="0">
                <a:solidFill>
                  <a:srgbClr val="070707"/>
                </a:solidFill>
                <a:latin typeface="Arial"/>
              </a:rPr>
              <a:t>neuro</a:t>
            </a:r>
            <a:r>
              <a:rPr lang="en-US" sz="2800" strike="noStrike" spc="-1" dirty="0">
                <a:solidFill>
                  <a:srgbClr val="070707"/>
                </a:solidFill>
                <a:latin typeface="Arial"/>
              </a:rPr>
              <a:t>-symbolic </a:t>
            </a:r>
            <a:r>
              <a:rPr lang="en-US" sz="2800" strike="noStrike" spc="-1" dirty="0" smtClean="0">
                <a:solidFill>
                  <a:srgbClr val="070707"/>
                </a:solidFill>
                <a:latin typeface="Arial"/>
              </a:rPr>
              <a:t>program induction</a:t>
            </a:r>
            <a:endParaRPr lang="en-US" sz="2800" strike="noStrike" spc="-1" dirty="0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0515600" y="457200"/>
            <a:ext cx="16458840" cy="1828440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txBody>
          <a:bodyPr lIns="347400" tIns="347400" rIns="343080" bIns="343080" anchor="ctr"/>
          <a:lstStyle/>
          <a:p>
            <a:pPr>
              <a:lnSpc>
                <a:spcPct val="100000"/>
              </a:lnSpc>
            </a:pPr>
            <a:r>
              <a:rPr lang="en-US" sz="6400" b="1" spc="-1" dirty="0" smtClean="0">
                <a:solidFill>
                  <a:srgbClr val="FFFFFF"/>
                </a:solidFill>
                <a:latin typeface="Arial"/>
                <a:ea typeface="FreightText Book"/>
              </a:rPr>
              <a:t>Concept Learning as Program Learning</a:t>
            </a:r>
            <a:endParaRPr lang="en-US" sz="6400" b="0" strike="noStrike" spc="-1" dirty="0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19080360" y="3859200"/>
            <a:ext cx="17373240" cy="88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indent="-324000">
              <a:lnSpc>
                <a:spcPct val="100000"/>
              </a:lnSpc>
              <a:spcBef>
                <a:spcPts val="799"/>
              </a:spcBef>
            </a:pPr>
            <a:r>
              <a:rPr lang="en-US" sz="4000" b="1" strike="noStrike" spc="-1">
                <a:solidFill>
                  <a:srgbClr val="070707"/>
                </a:solidFill>
                <a:latin typeface="Arial"/>
              </a:rPr>
              <a:t>Logical Rule Induction and Theory Learning</a:t>
            </a:r>
          </a:p>
        </p:txBody>
      </p:sp>
      <p:sp>
        <p:nvSpPr>
          <p:cNvPr id="103" name="TextShape 5"/>
          <p:cNvSpPr txBox="1"/>
          <p:nvPr/>
        </p:nvSpPr>
        <p:spPr>
          <a:xfrm>
            <a:off x="860400" y="457200"/>
            <a:ext cx="9143640" cy="1828440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txBody>
          <a:bodyPr lIns="347400" tIns="347400" rIns="343080" bIns="343080" anchor="ctr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Arial"/>
                <a:ea typeface="FreightText Book"/>
              </a:rPr>
              <a:t>Computational Cognitive Science Group,</a:t>
            </a:r>
          </a:p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Arial"/>
                <a:ea typeface="FreightText Book"/>
              </a:rPr>
              <a:t>Dept. </a:t>
            </a:r>
            <a:r>
              <a:rPr lang="en-US" sz="3200" b="1" spc="-1" dirty="0" smtClean="0">
                <a:solidFill>
                  <a:srgbClr val="FFFFFF"/>
                </a:solidFill>
                <a:latin typeface="Arial"/>
                <a:ea typeface="FreightText Book"/>
              </a:rPr>
              <a:t>of Brain and Cognitive Sciences</a:t>
            </a:r>
            <a:endParaRPr lang="en-US" sz="3200" spc="-1" dirty="0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4" name="TextShape 6"/>
          <p:cNvSpPr txBox="1"/>
          <p:nvPr/>
        </p:nvSpPr>
        <p:spPr>
          <a:xfrm>
            <a:off x="27486000" y="457200"/>
            <a:ext cx="8967600" cy="1828440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txBody>
          <a:bodyPr lIns="347400" tIns="347400" rIns="343080" bIns="343080" anchor="ctr"/>
          <a:lstStyle/>
          <a:p>
            <a:pPr algn="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Arial"/>
                <a:ea typeface="FreightText Book"/>
              </a:rPr>
              <a:t>Joshua S. Rule, Andrés 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rial"/>
                <a:ea typeface="FreightText Book"/>
              </a:rPr>
              <a:t>Campero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Arial"/>
                <a:ea typeface="FreightText Book"/>
              </a:rPr>
              <a:t>,</a:t>
            </a:r>
          </a:p>
          <a:p>
            <a:pPr algn="r">
              <a:lnSpc>
                <a:spcPct val="100000"/>
              </a:lnSpc>
            </a:pPr>
            <a:r>
              <a:rPr lang="en-US" sz="3200" b="1" spc="-1" dirty="0" smtClean="0">
                <a:solidFill>
                  <a:srgbClr val="FFFFFF"/>
                </a:solidFill>
                <a:latin typeface="Arial"/>
                <a:ea typeface="FreightText Book"/>
              </a:rPr>
              <a:t>Maxwell Nye, Joshua B. </a:t>
            </a:r>
            <a:r>
              <a:rPr lang="en-US" sz="3200" b="1" spc="-1" dirty="0" err="1" smtClean="0">
                <a:solidFill>
                  <a:srgbClr val="FFFFFF"/>
                </a:solidFill>
                <a:latin typeface="Arial"/>
                <a:ea typeface="FreightText Book"/>
              </a:rPr>
              <a:t>Tenenbau</a:t>
            </a:r>
            <a:r>
              <a:rPr lang="en-US" sz="3200" b="1" strike="noStrike" spc="-1" dirty="0" err="1" smtClean="0">
                <a:solidFill>
                  <a:srgbClr val="FFFFFF"/>
                </a:solidFill>
                <a:latin typeface="Arial"/>
                <a:ea typeface="FreightText Book"/>
              </a:rPr>
              <a:t>m</a:t>
            </a:r>
            <a:endParaRPr lang="en-US" sz="3200" b="0" strike="noStrike" spc="-1" dirty="0">
              <a:solidFill>
                <a:srgbClr val="070707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D2557"/>
      </a:lt2>
      <a:accent1>
        <a:srgbClr val="558D9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D2557"/>
      </a:lt2>
      <a:accent1>
        <a:srgbClr val="558D9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184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Jon at ePosterBoards LLC</dc:creator>
  <dc:description/>
  <cp:lastModifiedBy>Joshua Rule</cp:lastModifiedBy>
  <cp:revision>84</cp:revision>
  <dcterms:created xsi:type="dcterms:W3CDTF">2013-11-25T16:31:35Z</dcterms:created>
  <dcterms:modified xsi:type="dcterms:W3CDTF">2019-02-12T02:03:00Z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