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8" r:id="rId2"/>
    <p:sldId id="259" r:id="rId3"/>
  </p:sldIdLst>
  <p:sldSz cx="37490400" cy="21031200"/>
  <p:notesSz cx="6858000" cy="9144000"/>
  <p:defaultTextStyle>
    <a:defPPr>
      <a:defRPr lang="en-US"/>
    </a:defPPr>
    <a:lvl1pPr marL="0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1pPr>
    <a:lvl2pPr marL="1672026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2pPr>
    <a:lvl3pPr marL="3344052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3pPr>
    <a:lvl4pPr marL="5016078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4pPr>
    <a:lvl5pPr marL="6688104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5pPr>
    <a:lvl6pPr marL="8360131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6pPr>
    <a:lvl7pPr marL="10032157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7pPr>
    <a:lvl8pPr marL="11704183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8pPr>
    <a:lvl9pPr marL="13376209" algn="l" defTabSz="167202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11808" userDrawn="1">
          <p15:clr>
            <a:srgbClr val="A4A3A4"/>
          </p15:clr>
        </p15:guide>
        <p15:guide id="6" orient="horz" pos="6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12870"/>
    <a:srgbClr val="4C1B4B"/>
    <a:srgbClr val="EF9680"/>
    <a:srgbClr val="FFA189"/>
    <a:srgbClr val="007264"/>
    <a:srgbClr val="0A786B"/>
    <a:srgbClr val="0D8F7F"/>
    <a:srgbClr val="0D7C76"/>
    <a:srgbClr val="FAA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 autoAdjust="0"/>
    <p:restoredTop sz="94646"/>
  </p:normalViewPr>
  <p:slideViewPr>
    <p:cSldViewPr snapToGrid="0" snapToObjects="1">
      <p:cViewPr varScale="1">
        <p:scale>
          <a:sx n="35" d="100"/>
          <a:sy n="35" d="100"/>
        </p:scale>
        <p:origin x="608" y="208"/>
      </p:cViewPr>
      <p:guideLst>
        <p:guide pos="11808"/>
        <p:guide orient="horz" pos="66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F337E5BF-3EC9-B046-834A-E7DB242E33BB}"/>
              </a:ext>
            </a:extLst>
          </p:cNvPr>
          <p:cNvCxnSpPr/>
          <p:nvPr userDrawn="1"/>
        </p:nvCxnSpPr>
        <p:spPr>
          <a:xfrm>
            <a:off x="860220" y="12166244"/>
            <a:ext cx="17373600" cy="0"/>
          </a:xfrm>
          <a:prstGeom prst="line">
            <a:avLst/>
          </a:prstGeom>
          <a:ln w="38100">
            <a:solidFill>
              <a:schemeClr val="bg1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158D0BE-D9C6-774B-955D-442B2C9A7ABD}"/>
              </a:ext>
            </a:extLst>
          </p:cNvPr>
          <p:cNvCxnSpPr/>
          <p:nvPr userDrawn="1"/>
        </p:nvCxnSpPr>
        <p:spPr>
          <a:xfrm>
            <a:off x="19080479" y="12166244"/>
            <a:ext cx="17373601" cy="0"/>
          </a:xfrm>
          <a:prstGeom prst="line">
            <a:avLst/>
          </a:prstGeom>
          <a:ln w="38100">
            <a:solidFill>
              <a:schemeClr val="bg1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0FEAA519-0EC9-6F46-9AE9-51F80792E03A}"/>
              </a:ext>
            </a:extLst>
          </p:cNvPr>
          <p:cNvCxnSpPr/>
          <p:nvPr userDrawn="1"/>
        </p:nvCxnSpPr>
        <p:spPr>
          <a:xfrm>
            <a:off x="860220" y="4740075"/>
            <a:ext cx="17373600" cy="0"/>
          </a:xfrm>
          <a:prstGeom prst="line">
            <a:avLst/>
          </a:prstGeom>
          <a:ln w="38100">
            <a:solidFill>
              <a:schemeClr val="bg1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277A99C8-0423-D34D-994C-CDD2A34BD677}"/>
              </a:ext>
            </a:extLst>
          </p:cNvPr>
          <p:cNvCxnSpPr/>
          <p:nvPr userDrawn="1"/>
        </p:nvCxnSpPr>
        <p:spPr>
          <a:xfrm>
            <a:off x="19080479" y="4740075"/>
            <a:ext cx="17373601" cy="0"/>
          </a:xfrm>
          <a:prstGeom prst="line">
            <a:avLst/>
          </a:prstGeom>
          <a:ln w="38100">
            <a:solidFill>
              <a:schemeClr val="bg1"/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4">
            <a:extLst>
              <a:ext uri="{FF2B5EF4-FFF2-40B4-BE49-F238E27FC236}">
                <a16:creationId xmlns:a16="http://schemas.microsoft.com/office/drawing/2014/main" xmlns="" id="{748F8790-4525-5849-91DE-8D820BF446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80479" y="11285360"/>
            <a:ext cx="17373600" cy="880884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4000" b="1">
                <a:latin typeface="+mn-lt"/>
              </a:defRPr>
            </a:lvl1pPr>
          </a:lstStyle>
          <a:p>
            <a:pPr algn="l"/>
            <a:r>
              <a:rPr lang="en-US" dirty="0"/>
              <a:t>Next Steps and Future Direction (Click to Edit)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A96813-AD31-AB49-9834-E48459AC6F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0220" y="4996543"/>
            <a:ext cx="17373600" cy="5943600"/>
          </a:xfrm>
          <a:prstGeom prst="rect">
            <a:avLst/>
          </a:prstGeom>
        </p:spPr>
        <p:txBody>
          <a:bodyPr/>
          <a:lstStyle>
            <a:lvl1pPr marL="476250" indent="-476250">
              <a:tabLst/>
              <a:defRPr sz="4000">
                <a:latin typeface="+mn-lt"/>
              </a:defRPr>
            </a:lvl1pPr>
            <a:lvl2pPr marL="1111250" indent="-635000">
              <a:tabLst/>
              <a:defRPr sz="3000">
                <a:latin typeface="+mn-lt"/>
              </a:defRPr>
            </a:lvl2pPr>
            <a:lvl3pPr marL="1682750" indent="-539750">
              <a:tabLst/>
              <a:defRPr sz="3000">
                <a:latin typeface="+mn-lt"/>
              </a:defRPr>
            </a:lvl3pPr>
            <a:lvl4pPr marL="2476500" indent="-666750">
              <a:tabLst/>
              <a:defRPr sz="3000">
                <a:latin typeface="+mn-lt"/>
              </a:defRPr>
            </a:lvl4pPr>
            <a:lvl5pPr>
              <a:defRPr sz="4000">
                <a:latin typeface="Helvetica" panose="020B07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xmlns="" id="{8FFCDAD7-267D-3341-80A3-1D851C5BE02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9080479" y="4996543"/>
            <a:ext cx="17373600" cy="5943600"/>
          </a:xfrm>
          <a:prstGeom prst="rect">
            <a:avLst/>
          </a:prstGeom>
        </p:spPr>
        <p:txBody>
          <a:bodyPr/>
          <a:lstStyle>
            <a:lvl1pPr marL="476250" indent="-476250">
              <a:tabLst/>
              <a:defRPr sz="4000">
                <a:latin typeface="+mn-lt"/>
              </a:defRPr>
            </a:lvl1pPr>
            <a:lvl2pPr marL="1111250" indent="-635000">
              <a:tabLst/>
              <a:defRPr sz="3000">
                <a:latin typeface="+mn-lt"/>
              </a:defRPr>
            </a:lvl2pPr>
            <a:lvl3pPr marL="1682750" indent="-539750">
              <a:tabLst/>
              <a:defRPr sz="3000">
                <a:latin typeface="+mn-lt"/>
              </a:defRPr>
            </a:lvl3pPr>
            <a:lvl4pPr marL="2476500" indent="-666750">
              <a:tabLst/>
              <a:defRPr sz="3000">
                <a:latin typeface="+mn-lt"/>
              </a:defRPr>
            </a:lvl4pPr>
            <a:lvl5pPr>
              <a:defRPr sz="4000">
                <a:latin typeface="Helvetica" panose="020B07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xmlns="" id="{55BE67C7-8828-944F-8FA6-0BFB36EA381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60220" y="12475029"/>
            <a:ext cx="17373600" cy="5943600"/>
          </a:xfrm>
          <a:prstGeom prst="rect">
            <a:avLst/>
          </a:prstGeom>
        </p:spPr>
        <p:txBody>
          <a:bodyPr/>
          <a:lstStyle>
            <a:lvl1pPr marL="476250" indent="-476250">
              <a:tabLst/>
              <a:defRPr sz="4000">
                <a:latin typeface="+mn-lt"/>
              </a:defRPr>
            </a:lvl1pPr>
            <a:lvl2pPr marL="1111250" indent="-635000">
              <a:tabLst/>
              <a:defRPr sz="3000">
                <a:latin typeface="+mn-lt"/>
              </a:defRPr>
            </a:lvl2pPr>
            <a:lvl3pPr marL="1682750" indent="-539750">
              <a:tabLst/>
              <a:defRPr sz="3000">
                <a:latin typeface="+mn-lt"/>
              </a:defRPr>
            </a:lvl3pPr>
            <a:lvl4pPr marL="2476500" indent="-666750">
              <a:tabLst/>
              <a:defRPr sz="3000">
                <a:latin typeface="+mn-lt"/>
              </a:defRPr>
            </a:lvl4pPr>
            <a:lvl5pPr>
              <a:defRPr sz="4000">
                <a:latin typeface="Helvetica" panose="020B07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xmlns="" id="{6B058433-B279-9642-BC7A-C90F1041507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9080479" y="12475029"/>
            <a:ext cx="17373600" cy="5943600"/>
          </a:xfrm>
          <a:prstGeom prst="rect">
            <a:avLst/>
          </a:prstGeom>
        </p:spPr>
        <p:txBody>
          <a:bodyPr/>
          <a:lstStyle>
            <a:lvl1pPr marL="476250" indent="-476250">
              <a:tabLst/>
              <a:defRPr sz="4000">
                <a:latin typeface="+mn-lt"/>
              </a:defRPr>
            </a:lvl1pPr>
            <a:lvl2pPr marL="1111250" indent="-635000">
              <a:tabLst/>
              <a:defRPr sz="3000">
                <a:latin typeface="+mn-lt"/>
              </a:defRPr>
            </a:lvl2pPr>
            <a:lvl3pPr marL="1682750" indent="-539750">
              <a:tabLst/>
              <a:defRPr sz="3000">
                <a:latin typeface="+mn-lt"/>
              </a:defRPr>
            </a:lvl3pPr>
            <a:lvl4pPr marL="2476500" indent="-666750">
              <a:tabLst/>
              <a:defRPr sz="3000">
                <a:latin typeface="+mn-lt"/>
              </a:defRPr>
            </a:lvl4pPr>
            <a:lvl5pPr>
              <a:defRPr sz="4000">
                <a:latin typeface="Helvetica" panose="020B07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D25A3F6E-CEA1-7046-AFBE-416151B6B1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15598" y="457199"/>
            <a:ext cx="16459202" cy="1828802"/>
          </a:xfrm>
          <a:prstGeom prst="rect">
            <a:avLst/>
          </a:prstGeom>
        </p:spPr>
        <p:txBody>
          <a:bodyPr anchor="ctr"/>
          <a:lstStyle>
            <a:lvl1pPr>
              <a:defRPr sz="64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Poster Title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xmlns="" id="{0AA3F00F-A3F8-FB4A-98B6-CBC928FA7D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0220" y="3859191"/>
            <a:ext cx="17373600" cy="880884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4000" b="1">
                <a:latin typeface="+mn-lt"/>
              </a:defRPr>
            </a:lvl1pPr>
          </a:lstStyle>
          <a:p>
            <a:pPr algn="l"/>
            <a:r>
              <a:rPr lang="en-US" dirty="0"/>
              <a:t>Research Problem Definition (Click to Edit)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5DEE7C4-2BB0-D045-8215-0CA555AA712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9080479" y="3859191"/>
            <a:ext cx="17373600" cy="8808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+mn-lt"/>
              </a:defRPr>
            </a:lvl1pPr>
          </a:lstStyle>
          <a:p>
            <a:pPr lvl="0"/>
            <a:r>
              <a:rPr lang="en-US" dirty="0"/>
              <a:t>Results (Click to Edit)</a:t>
            </a:r>
          </a:p>
        </p:txBody>
      </p:sp>
      <p:sp>
        <p:nvSpPr>
          <p:cNvPr id="63" name="Text Placeholder 4">
            <a:extLst>
              <a:ext uri="{FF2B5EF4-FFF2-40B4-BE49-F238E27FC236}">
                <a16:creationId xmlns:a16="http://schemas.microsoft.com/office/drawing/2014/main" xmlns="" id="{8735D3FE-7A07-EA47-9D12-E15373D98F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220" y="11285360"/>
            <a:ext cx="17373600" cy="880884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4000" b="1">
                <a:latin typeface="+mn-lt"/>
              </a:defRPr>
            </a:lvl1pPr>
          </a:lstStyle>
          <a:p>
            <a:pPr algn="l"/>
            <a:r>
              <a:rPr lang="en-US" dirty="0"/>
              <a:t>Methods and Approach (Click to Edit)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8E2818B-DC99-1E4F-A52D-DB5289F7F6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0426" y="457199"/>
            <a:ext cx="9144000" cy="182880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A5831548-081A-4E4F-9E29-5691C9AA49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485972" y="457198"/>
            <a:ext cx="8967791" cy="18288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200" b="1">
                <a:solidFill>
                  <a:srgbClr val="FFFFFF"/>
                </a:solidFill>
                <a:latin typeface="+mj-lt"/>
              </a:defRPr>
            </a:lvl1pPr>
            <a:lvl2pPr marL="1672026" indent="0" algn="r">
              <a:buNone/>
              <a:defRPr sz="3200">
                <a:solidFill>
                  <a:srgbClr val="FFFFFF"/>
                </a:solidFill>
                <a:latin typeface="Helvetica" panose="020B0704020202020204" pitchFamily="34" charset="0"/>
              </a:defRPr>
            </a:lvl2pPr>
            <a:lvl3pPr marL="3344052" indent="0" algn="r">
              <a:buNone/>
              <a:defRPr sz="3200">
                <a:solidFill>
                  <a:srgbClr val="FFFFFF"/>
                </a:solidFill>
                <a:latin typeface="Helvetica" panose="020B0704020202020204" pitchFamily="34" charset="0"/>
              </a:defRPr>
            </a:lvl3pPr>
            <a:lvl4pPr marL="5016078" indent="0" algn="r">
              <a:buNone/>
              <a:defRPr sz="3200">
                <a:solidFill>
                  <a:srgbClr val="FFFFFF"/>
                </a:solidFill>
                <a:latin typeface="Helvetica" panose="020B0704020202020204" pitchFamily="34" charset="0"/>
              </a:defRPr>
            </a:lvl4pPr>
            <a:lvl5pPr marL="6688105" indent="0" algn="r">
              <a:buNone/>
              <a:defRPr sz="3200">
                <a:solidFill>
                  <a:srgbClr val="FFFFFF"/>
                </a:solidFill>
                <a:latin typeface="Helvetica" panose="020B0704020202020204" pitchFamily="34" charset="0"/>
              </a:defRPr>
            </a:lvl5pPr>
          </a:lstStyle>
          <a:p>
            <a:pPr lvl="0"/>
            <a:r>
              <a:rPr lang="en-US" dirty="0"/>
              <a:t>Student’s Name, PI Name,</a:t>
            </a:r>
          </a:p>
        </p:txBody>
      </p:sp>
    </p:spTree>
    <p:extLst>
      <p:ext uri="{BB962C8B-B14F-4D97-AF65-F5344CB8AC3E}">
        <p14:creationId xmlns:p14="http://schemas.microsoft.com/office/powerpoint/2010/main" val="362138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68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B244A81-97A3-0B4B-B2C4-BA0906A462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9274028"/>
            <a:ext cx="37490400" cy="17526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0" y="0"/>
            <a:ext cx="37490400" cy="274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347472" tIns="347472" rIns="342900" bIns="34290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kern="1200" baseline="0">
                <a:solidFill>
                  <a:schemeClr val="bg1"/>
                </a:solidFill>
                <a:latin typeface="FreightText Book" charset="0"/>
                <a:ea typeface="FreightText Book" charset="0"/>
                <a:cs typeface="FreightText Book" charset="0"/>
              </a:defRPr>
            </a:lvl1pPr>
          </a:lstStyle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000" dirty="0"/>
              <a:t>This is a caption for the example and it may be this long or longer</a:t>
            </a:r>
          </a:p>
        </p:txBody>
      </p:sp>
    </p:spTree>
    <p:extLst>
      <p:ext uri="{BB962C8B-B14F-4D97-AF65-F5344CB8AC3E}">
        <p14:creationId xmlns:p14="http://schemas.microsoft.com/office/powerpoint/2010/main" val="2974019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1672026" rtl="0" eaLnBrk="1" latinLnBrk="0" hangingPunct="1">
        <a:spcBef>
          <a:spcPct val="0"/>
        </a:spcBef>
        <a:buNone/>
        <a:defRPr sz="1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20" indent="-1254020" algn="l" defTabSz="1672026" rtl="0" eaLnBrk="1" latinLnBrk="0" hangingPunct="1">
        <a:spcBef>
          <a:spcPct val="20000"/>
        </a:spcBef>
        <a:buFont typeface="Arial"/>
        <a:buChar char="•"/>
        <a:defRPr sz="11700" kern="1200">
          <a:solidFill>
            <a:schemeClr val="tx1"/>
          </a:solidFill>
          <a:latin typeface="+mn-lt"/>
          <a:ea typeface="+mn-ea"/>
          <a:cs typeface="+mn-cs"/>
        </a:defRPr>
      </a:lvl1pPr>
      <a:lvl2pPr marL="2717042" indent="-1045016" algn="l" defTabSz="1672026" rtl="0" eaLnBrk="1" latinLnBrk="0" hangingPunct="1">
        <a:spcBef>
          <a:spcPct val="20000"/>
        </a:spcBef>
        <a:buFont typeface="Arial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65" indent="-836013" algn="l" defTabSz="1672026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091" indent="-836013" algn="l" defTabSz="1672026" rtl="0" eaLnBrk="1" latinLnBrk="0" hangingPunct="1">
        <a:spcBef>
          <a:spcPct val="20000"/>
        </a:spcBef>
        <a:buFont typeface="Arial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118" indent="-836013" algn="l" defTabSz="1672026" rtl="0" eaLnBrk="1" latinLnBrk="0" hangingPunct="1">
        <a:spcBef>
          <a:spcPct val="20000"/>
        </a:spcBef>
        <a:buFont typeface="Arial"/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96144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868170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40196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212222" indent="-836013" algn="l" defTabSz="1672026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72026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44052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16078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688104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360131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2157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704183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6209" algn="l" defTabSz="167202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435172" y="3482558"/>
            <a:ext cx="26007740" cy="1182188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000"/>
              </a:spcBef>
            </a:pPr>
            <a:r>
              <a:rPr lang="en-US" sz="6000" dirty="0">
                <a:solidFill>
                  <a:srgbClr val="000000"/>
                </a:solidFill>
                <a:ea typeface="Larsseit" charset="0"/>
                <a:cs typeface="Larsseit" charset="0"/>
              </a:rPr>
              <a:t>This slide/poster size is </a:t>
            </a:r>
            <a:r>
              <a:rPr lang="en-US" sz="6000" dirty="0" smtClean="0">
                <a:solidFill>
                  <a:srgbClr val="000000"/>
                </a:solidFill>
                <a:ea typeface="Larsseit" charset="0"/>
                <a:cs typeface="Larsseit" charset="0"/>
              </a:rPr>
              <a:t>40.97” x 23.04” </a:t>
            </a:r>
            <a:r>
              <a:rPr lang="en-US" sz="6000" dirty="0">
                <a:solidFill>
                  <a:srgbClr val="000000"/>
                </a:solidFill>
                <a:ea typeface="Larsseit" charset="0"/>
                <a:cs typeface="Larsseit" charset="0"/>
              </a:rPr>
              <a:t>(16:9 aspect ratio)</a:t>
            </a:r>
          </a:p>
          <a:p>
            <a:pPr>
              <a:spcBef>
                <a:spcPts val="7000"/>
              </a:spcBef>
            </a:pPr>
            <a:r>
              <a:rPr lang="en-US" sz="6000" dirty="0">
                <a:solidFill>
                  <a:srgbClr val="000000"/>
                </a:solidFill>
                <a:ea typeface="Larsseit" charset="0"/>
                <a:cs typeface="Larsseit" charset="0"/>
              </a:rPr>
              <a:t>Minimum font: 28pt (this may seem large, but at this poster size it’s not)</a:t>
            </a:r>
          </a:p>
          <a:p>
            <a:pPr>
              <a:spcBef>
                <a:spcPts val="7000"/>
              </a:spcBef>
            </a:pPr>
            <a:r>
              <a:rPr lang="en-US" sz="6000" dirty="0">
                <a:solidFill>
                  <a:srgbClr val="000000"/>
                </a:solidFill>
                <a:ea typeface="Larsseit" charset="0"/>
                <a:cs typeface="Larsseit" charset="0"/>
              </a:rPr>
              <a:t>Recommended font types: </a:t>
            </a:r>
            <a:r>
              <a:rPr lang="en-US" sz="6000" dirty="0" smtClean="0">
                <a:solidFill>
                  <a:srgbClr val="000000"/>
                </a:solidFill>
                <a:ea typeface="Larsseit" charset="0"/>
                <a:cs typeface="Larsseit" charset="0"/>
              </a:rPr>
              <a:t>Calibri, </a:t>
            </a:r>
            <a:r>
              <a:rPr lang="en-US" sz="6000" dirty="0">
                <a:solidFill>
                  <a:srgbClr val="000000"/>
                </a:solidFill>
                <a:ea typeface="Larsseit" charset="0"/>
                <a:cs typeface="Larsseit" charset="0"/>
              </a:rPr>
              <a:t>Arial, Times New Roman</a:t>
            </a:r>
            <a:endParaRPr lang="en-US" sz="6000" b="1" dirty="0">
              <a:solidFill>
                <a:srgbClr val="000000"/>
              </a:solidFill>
              <a:ea typeface="Larsseit" charset="0"/>
              <a:cs typeface="Larsseit" charset="0"/>
            </a:endParaRPr>
          </a:p>
          <a:p>
            <a:pPr>
              <a:spcBef>
                <a:spcPts val="7000"/>
              </a:spcBef>
            </a:pPr>
            <a:r>
              <a:rPr lang="en-US" sz="6000" b="1" dirty="0" smtClean="0">
                <a:solidFill>
                  <a:srgbClr val="000000"/>
                </a:solidFill>
                <a:ea typeface="Larsseit" charset="0"/>
                <a:cs typeface="Larsseit" charset="0"/>
              </a:rPr>
              <a:t>When</a:t>
            </a:r>
            <a:r>
              <a:rPr lang="en-US" sz="6000" b="1" dirty="0" smtClean="0">
                <a:solidFill>
                  <a:srgbClr val="000000"/>
                </a:solidFill>
                <a:ea typeface="Larsseit" charset="0"/>
                <a:cs typeface="Larsseit" charset="0"/>
              </a:rPr>
              <a:t> </a:t>
            </a:r>
            <a:r>
              <a:rPr lang="en-US" sz="6000" b="1" dirty="0">
                <a:solidFill>
                  <a:srgbClr val="000000"/>
                </a:solidFill>
                <a:ea typeface="Larsseit" charset="0"/>
                <a:cs typeface="Larsseit" charset="0"/>
              </a:rPr>
              <a:t>you are creating your </a:t>
            </a:r>
            <a:r>
              <a:rPr lang="en-US" sz="6000" b="1" dirty="0" smtClean="0">
                <a:solidFill>
                  <a:srgbClr val="000000"/>
                </a:solidFill>
                <a:ea typeface="Larsseit" charset="0"/>
                <a:cs typeface="Larsseit" charset="0"/>
              </a:rPr>
              <a:t>e-poster, </a:t>
            </a:r>
            <a:r>
              <a:rPr lang="en-US" sz="6000" b="1" dirty="0">
                <a:solidFill>
                  <a:srgbClr val="000000"/>
                </a:solidFill>
                <a:ea typeface="Larsseit" charset="0"/>
                <a:cs typeface="Larsseit" charset="0"/>
              </a:rPr>
              <a:t>please make sure to save your formulas as an image and embed it into your presentation or they will change on </a:t>
            </a:r>
            <a:r>
              <a:rPr lang="en-US" sz="6000" b="1" dirty="0" smtClean="0">
                <a:solidFill>
                  <a:srgbClr val="000000"/>
                </a:solidFill>
                <a:ea typeface="Larsseit" charset="0"/>
                <a:cs typeface="Larsseit" charset="0"/>
              </a:rPr>
              <a:t>our Surface Tablets.</a:t>
            </a:r>
          </a:p>
          <a:p>
            <a:pPr>
              <a:spcBef>
                <a:spcPts val="7000"/>
              </a:spcBef>
            </a:pPr>
            <a:r>
              <a:rPr lang="en-US" sz="6000" b="1" dirty="0" smtClean="0">
                <a:solidFill>
                  <a:srgbClr val="000000"/>
                </a:solidFill>
                <a:ea typeface="Larsseit" charset="0"/>
                <a:cs typeface="Larsseit" charset="0"/>
              </a:rPr>
              <a:t>Any video files need to be in .</a:t>
            </a:r>
            <a:r>
              <a:rPr lang="en-US" sz="6000" b="1" dirty="0" err="1" smtClean="0">
                <a:solidFill>
                  <a:srgbClr val="000000"/>
                </a:solidFill>
                <a:ea typeface="Larsseit" charset="0"/>
                <a:cs typeface="Larsseit" charset="0"/>
              </a:rPr>
              <a:t>mov</a:t>
            </a:r>
            <a:r>
              <a:rPr lang="en-US" sz="6000" b="1" dirty="0" smtClean="0">
                <a:solidFill>
                  <a:srgbClr val="000000"/>
                </a:solidFill>
                <a:ea typeface="Larsseit" charset="0"/>
                <a:cs typeface="Larsseit" charset="0"/>
              </a:rPr>
              <a:t>, .mpeg, .m4v or .mpg format</a:t>
            </a:r>
          </a:p>
          <a:p>
            <a:pPr>
              <a:spcBef>
                <a:spcPts val="7000"/>
              </a:spcBef>
            </a:pPr>
            <a:r>
              <a:rPr lang="en-US" sz="6000" b="1" dirty="0" smtClean="0">
                <a:solidFill>
                  <a:srgbClr val="000000"/>
                </a:solidFill>
                <a:ea typeface="Larsseit" charset="0"/>
                <a:cs typeface="Larsseit" charset="0"/>
              </a:rPr>
              <a:t>All files need to be saved in PPTX format</a:t>
            </a:r>
          </a:p>
          <a:p>
            <a:pPr>
              <a:spcBef>
                <a:spcPts val="7000"/>
              </a:spcBef>
            </a:pPr>
            <a:r>
              <a:rPr lang="en-US" sz="6000" b="1" dirty="0" smtClean="0">
                <a:solidFill>
                  <a:srgbClr val="000000"/>
                </a:solidFill>
                <a:ea typeface="Larsseit" charset="0"/>
                <a:cs typeface="Larsseit" charset="0"/>
              </a:rPr>
              <a:t>Bring the final version of your </a:t>
            </a:r>
            <a:r>
              <a:rPr lang="en-US" sz="6000" b="1" dirty="0" err="1" smtClean="0">
                <a:solidFill>
                  <a:srgbClr val="000000"/>
                </a:solidFill>
                <a:ea typeface="Larsseit" charset="0"/>
                <a:cs typeface="Larsseit" charset="0"/>
              </a:rPr>
              <a:t>eposter</a:t>
            </a:r>
            <a:r>
              <a:rPr lang="en-US" sz="6000" b="1" dirty="0" smtClean="0">
                <a:solidFill>
                  <a:srgbClr val="000000"/>
                </a:solidFill>
                <a:ea typeface="Larsseit" charset="0"/>
                <a:cs typeface="Larsseit" charset="0"/>
              </a:rPr>
              <a:t> and any video files to the event on a flash drive as a backup.</a:t>
            </a:r>
            <a:endParaRPr lang="en-US" sz="6000" b="1" dirty="0">
              <a:solidFill>
                <a:srgbClr val="000000"/>
              </a:solidFill>
              <a:ea typeface="Larsseit" charset="0"/>
              <a:cs typeface="Larsseit" charset="0"/>
            </a:endParaRPr>
          </a:p>
        </p:txBody>
      </p:sp>
      <p:sp>
        <p:nvSpPr>
          <p:cNvPr id="23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0003744" y="468993"/>
            <a:ext cx="17019587" cy="1828800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6400" b="1" dirty="0">
                <a:solidFill>
                  <a:srgbClr val="FFFFFF"/>
                </a:solidFill>
                <a:latin typeface="+mj-lt"/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42434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3D6469F9-7ECF-A74B-8BC4-4529DB11E2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F6C57F76-3583-DC44-9591-A1E994745ABC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289259A2-5779-2449-991A-630637CFEFD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8FE47479-F0BD-CB48-89CD-656CC0860EF3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xmlns="" id="{B409B0B6-F05F-B742-9B7D-9FBB096D9446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ECB83377-762F-D34B-A106-30483C54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0F726BEF-A1B8-8D4B-85A3-8CFF708079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xmlns="" id="{18F79C9E-070A-6045-8C19-BEC5C2251ED7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C05FAEEB-D49D-1B4E-8B1F-899650991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E1BBA64C-4D69-7044-BBA2-FF5E60E6128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Department Name</a:t>
            </a:r>
          </a:p>
          <a:p>
            <a:r>
              <a:rPr lang="en-US" dirty="0"/>
              <a:t>Scholar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73D6745A-B4FA-0B42-BFDD-6079E79C9B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Student’s Name, PI Name,</a:t>
            </a:r>
          </a:p>
          <a:p>
            <a:r>
              <a:rPr lang="en-US" dirty="0"/>
              <a:t>Graduate Student Name if applicable</a:t>
            </a:r>
          </a:p>
        </p:txBody>
      </p:sp>
    </p:spTree>
    <p:extLst>
      <p:ext uri="{BB962C8B-B14F-4D97-AF65-F5344CB8AC3E}">
        <p14:creationId xmlns:p14="http://schemas.microsoft.com/office/powerpoint/2010/main" val="3730062602"/>
      </p:ext>
    </p:extLst>
  </p:cSld>
  <p:clrMapOvr>
    <a:masterClrMapping/>
  </p:clrMapOvr>
</p:sld>
</file>

<file path=ppt/theme/theme1.xml><?xml version="1.0" encoding="utf-8"?>
<a:theme xmlns:a="http://schemas.openxmlformats.org/drawingml/2006/main" name="2 Column with no boxes">
  <a:themeElements>
    <a:clrScheme name="Custom 185">
      <a:dk1>
        <a:sysClr val="windowText" lastClr="000000"/>
      </a:dk1>
      <a:lt1>
        <a:srgbClr val="070707"/>
      </a:lt1>
      <a:dk2>
        <a:srgbClr val="000000"/>
      </a:dk2>
      <a:lt2>
        <a:srgbClr val="0D2557"/>
      </a:lt2>
      <a:accent1>
        <a:srgbClr val="558D9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143</Words>
  <Application>Microsoft Macintosh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FreightText Book</vt:lpstr>
      <vt:lpstr>Helvetica</vt:lpstr>
      <vt:lpstr>Larsseit</vt:lpstr>
      <vt:lpstr>2 Column with no boxes</vt:lpstr>
      <vt:lpstr>PowerPoint Presentation</vt:lpstr>
      <vt:lpstr>Poster Title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at ePosterBoards LLC</dc:creator>
  <cp:lastModifiedBy>Kathrynn Phillippe</cp:lastModifiedBy>
  <cp:revision>78</cp:revision>
  <dcterms:created xsi:type="dcterms:W3CDTF">2013-11-25T16:31:35Z</dcterms:created>
  <dcterms:modified xsi:type="dcterms:W3CDTF">2019-01-26T21:20:24Z</dcterms:modified>
</cp:coreProperties>
</file>