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2FC4-6957-B643-8F0F-428A75D65E1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31A8-6514-F746-B0C0-F702E8BF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2FC4-6957-B643-8F0F-428A75D65E1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31A8-6514-F746-B0C0-F702E8BF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2FC4-6957-B643-8F0F-428A75D65E1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31A8-6514-F746-B0C0-F702E8BF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2FC4-6957-B643-8F0F-428A75D65E1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31A8-6514-F746-B0C0-F702E8BF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9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2FC4-6957-B643-8F0F-428A75D65E1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31A8-6514-F746-B0C0-F702E8BF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2FC4-6957-B643-8F0F-428A75D65E1F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31A8-6514-F746-B0C0-F702E8BF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2FC4-6957-B643-8F0F-428A75D65E1F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31A8-6514-F746-B0C0-F702E8BF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2FC4-6957-B643-8F0F-428A75D65E1F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31A8-6514-F746-B0C0-F702E8BF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2FC4-6957-B643-8F0F-428A75D65E1F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31A8-6514-F746-B0C0-F702E8BF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2FC4-6957-B643-8F0F-428A75D65E1F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31A8-6514-F746-B0C0-F702E8BF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2FC4-6957-B643-8F0F-428A75D65E1F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31A8-6514-F746-B0C0-F702E8BF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0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D2FC4-6957-B643-8F0F-428A75D65E1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31A8-6514-F746-B0C0-F702E8BF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5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V5</a:t>
            </a:r>
            <a:endParaRPr lang="en-US" dirty="0"/>
          </a:p>
        </p:txBody>
      </p:sp>
      <p:pic>
        <p:nvPicPr>
          <p:cNvPr id="8" name="Picture 7" descr="Screen Shot 2020-07-08 at 3.1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5" y="930069"/>
            <a:ext cx="4120113" cy="3060656"/>
          </a:xfrm>
          <a:prstGeom prst="rect">
            <a:avLst/>
          </a:prstGeom>
        </p:spPr>
      </p:pic>
      <p:pic>
        <p:nvPicPr>
          <p:cNvPr id="9" name="Picture 8" descr="Screen Shot 2020-07-08 at 3.19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18" y="1617189"/>
            <a:ext cx="4551071" cy="1325780"/>
          </a:xfrm>
          <a:prstGeom prst="rect">
            <a:avLst/>
          </a:prstGeom>
        </p:spPr>
      </p:pic>
      <p:pic>
        <p:nvPicPr>
          <p:cNvPr id="11" name="Picture 10" descr="Screen Shot 2020-07-08 at 3.20.1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95" y="4210741"/>
            <a:ext cx="4077706" cy="23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4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V14</a:t>
            </a:r>
            <a:endParaRPr lang="en-US" dirty="0"/>
          </a:p>
        </p:txBody>
      </p:sp>
      <p:pic>
        <p:nvPicPr>
          <p:cNvPr id="2" name="Picture 1" descr="Screen Shot 2020-07-08 at 4.0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6" y="1543821"/>
            <a:ext cx="7910216" cy="34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V15</a:t>
            </a:r>
            <a:endParaRPr lang="en-US" dirty="0"/>
          </a:p>
        </p:txBody>
      </p:sp>
      <p:pic>
        <p:nvPicPr>
          <p:cNvPr id="2" name="Picture 1" descr="Screen Shot 2020-07-08 at 4.06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1" y="1623825"/>
            <a:ext cx="8380229" cy="36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V16</a:t>
            </a:r>
            <a:endParaRPr lang="en-US" dirty="0"/>
          </a:p>
        </p:txBody>
      </p:sp>
      <p:pic>
        <p:nvPicPr>
          <p:cNvPr id="2" name="Picture 1" descr="Screen Shot 2020-07-08 at 4.0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16" y="1483816"/>
            <a:ext cx="8040220" cy="34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V17</a:t>
            </a:r>
            <a:endParaRPr lang="en-US" dirty="0"/>
          </a:p>
        </p:txBody>
      </p:sp>
      <p:pic>
        <p:nvPicPr>
          <p:cNvPr id="2" name="Picture 1" descr="Screen Shot 2020-07-08 at 3.51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51" y="984746"/>
            <a:ext cx="5550152" cy="24102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0039" y="1070078"/>
            <a:ext cx="650018" cy="1900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Shot 2020-07-08 at 4.08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0" y="3394996"/>
            <a:ext cx="7600457" cy="32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V18</a:t>
            </a:r>
            <a:endParaRPr lang="en-US" dirty="0"/>
          </a:p>
        </p:txBody>
      </p:sp>
      <p:pic>
        <p:nvPicPr>
          <p:cNvPr id="4" name="Picture 3" descr="Screen Shot 2020-07-08 at 4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3" y="1694175"/>
            <a:ext cx="8223014" cy="34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V19</a:t>
            </a:r>
            <a:endParaRPr lang="en-US" dirty="0"/>
          </a:p>
        </p:txBody>
      </p:sp>
      <p:pic>
        <p:nvPicPr>
          <p:cNvPr id="3" name="Picture 2" descr="Screen Shot 2020-07-08 at 4.12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09" y="1495449"/>
            <a:ext cx="8450231" cy="35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V20</a:t>
            </a:r>
            <a:endParaRPr lang="en-US" dirty="0"/>
          </a:p>
        </p:txBody>
      </p:sp>
      <p:pic>
        <p:nvPicPr>
          <p:cNvPr id="2" name="Picture 1" descr="Screen Shot 2020-07-08 at 4.1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3" y="1873521"/>
            <a:ext cx="8100221" cy="337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V21</a:t>
            </a:r>
            <a:endParaRPr lang="en-US" dirty="0"/>
          </a:p>
        </p:txBody>
      </p:sp>
      <p:pic>
        <p:nvPicPr>
          <p:cNvPr id="2" name="Picture 1" descr="Screen Shot 2020-07-08 at 4.14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8" y="1479292"/>
            <a:ext cx="8480232" cy="350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V22</a:t>
            </a:r>
            <a:endParaRPr lang="en-US" dirty="0"/>
          </a:p>
        </p:txBody>
      </p:sp>
      <p:pic>
        <p:nvPicPr>
          <p:cNvPr id="2" name="Picture 1" descr="Screen Shot 2020-07-08 at 4.1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3" y="1519295"/>
            <a:ext cx="8300227" cy="343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V23</a:t>
            </a:r>
            <a:endParaRPr lang="en-US" dirty="0"/>
          </a:p>
        </p:txBody>
      </p:sp>
      <p:pic>
        <p:nvPicPr>
          <p:cNvPr id="2" name="Picture 1" descr="Screen Shot 2020-07-08 at 4.17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21" y="1599300"/>
            <a:ext cx="7580207" cy="313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V6</a:t>
            </a:r>
            <a:endParaRPr lang="en-US" dirty="0"/>
          </a:p>
        </p:txBody>
      </p:sp>
      <p:pic>
        <p:nvPicPr>
          <p:cNvPr id="2" name="Picture 1" descr="Screen Shot 2020-07-08 at 3.21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6" y="932463"/>
            <a:ext cx="7356451" cy="2602951"/>
          </a:xfrm>
          <a:prstGeom prst="rect">
            <a:avLst/>
          </a:prstGeom>
        </p:spPr>
      </p:pic>
      <p:pic>
        <p:nvPicPr>
          <p:cNvPr id="3" name="Picture 2" descr="Screen Shot 2020-07-08 at 3.22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37" y="3670268"/>
            <a:ext cx="6830421" cy="29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V7</a:t>
            </a:r>
            <a:endParaRPr lang="en-US" dirty="0"/>
          </a:p>
        </p:txBody>
      </p:sp>
      <p:pic>
        <p:nvPicPr>
          <p:cNvPr id="2" name="Picture 1" descr="Screen Shot 2020-07-08 at 3.24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62" y="861218"/>
            <a:ext cx="4500124" cy="2646767"/>
          </a:xfrm>
          <a:prstGeom prst="rect">
            <a:avLst/>
          </a:prstGeom>
        </p:spPr>
      </p:pic>
      <p:pic>
        <p:nvPicPr>
          <p:cNvPr id="3" name="Picture 2" descr="Screen Shot 2020-07-08 at 3.25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0" y="3507985"/>
            <a:ext cx="7055785" cy="30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V8</a:t>
            </a:r>
            <a:endParaRPr lang="en-US" dirty="0"/>
          </a:p>
        </p:txBody>
      </p:sp>
      <p:pic>
        <p:nvPicPr>
          <p:cNvPr id="2" name="Picture 1" descr="Screen Shot 2020-07-08 at 3.3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37" y="870063"/>
            <a:ext cx="3371434" cy="2731561"/>
          </a:xfrm>
          <a:prstGeom prst="rect">
            <a:avLst/>
          </a:prstGeom>
        </p:spPr>
      </p:pic>
      <p:pic>
        <p:nvPicPr>
          <p:cNvPr id="3" name="Picture 2" descr="Screen Shot 2020-07-08 at 3.38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32" y="3811640"/>
            <a:ext cx="6807348" cy="28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V9</a:t>
            </a:r>
            <a:endParaRPr lang="en-US" dirty="0"/>
          </a:p>
        </p:txBody>
      </p:sp>
      <p:pic>
        <p:nvPicPr>
          <p:cNvPr id="2" name="Picture 1" descr="Screen Shot 2020-07-08 at 3.40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697" y="951838"/>
            <a:ext cx="3297472" cy="2363589"/>
          </a:xfrm>
          <a:prstGeom prst="rect">
            <a:avLst/>
          </a:prstGeom>
        </p:spPr>
      </p:pic>
      <p:pic>
        <p:nvPicPr>
          <p:cNvPr id="3" name="Picture 2" descr="Screen Shot 2020-07-08 at 3.41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37" y="3315427"/>
            <a:ext cx="7905821" cy="34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V10</a:t>
            </a:r>
            <a:endParaRPr lang="en-US" dirty="0"/>
          </a:p>
        </p:txBody>
      </p:sp>
      <p:pic>
        <p:nvPicPr>
          <p:cNvPr id="2" name="Picture 1" descr="Screen Shot 2020-07-08 at 3.4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33" y="3777036"/>
            <a:ext cx="6890188" cy="2943824"/>
          </a:xfrm>
          <a:prstGeom prst="rect">
            <a:avLst/>
          </a:prstGeom>
        </p:spPr>
      </p:pic>
      <p:pic>
        <p:nvPicPr>
          <p:cNvPr id="3" name="Picture 2" descr="Screen Shot 2020-07-08 at 3.47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53" y="880064"/>
            <a:ext cx="5400148" cy="26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V11</a:t>
            </a:r>
            <a:endParaRPr lang="en-US" dirty="0"/>
          </a:p>
        </p:txBody>
      </p:sp>
      <p:pic>
        <p:nvPicPr>
          <p:cNvPr id="2" name="Picture 1" descr="Screen Shot 2020-07-08 at 3.58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5" y="1723833"/>
            <a:ext cx="7990219" cy="34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V12</a:t>
            </a:r>
            <a:endParaRPr lang="en-US" dirty="0"/>
          </a:p>
        </p:txBody>
      </p:sp>
      <p:pic>
        <p:nvPicPr>
          <p:cNvPr id="2" name="Picture 1" descr="Screen Shot 2020-07-08 at 3.5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2" y="1563822"/>
            <a:ext cx="8250226" cy="35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V13</a:t>
            </a:r>
            <a:endParaRPr lang="en-US" dirty="0"/>
          </a:p>
        </p:txBody>
      </p:sp>
      <p:pic>
        <p:nvPicPr>
          <p:cNvPr id="2" name="Picture 1" descr="Screen Shot 2020-07-08 at 4.05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1493815"/>
            <a:ext cx="7550206" cy="32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</Words>
  <Application>Microsoft Macintosh PowerPoint</Application>
  <PresentationFormat>On-screen Show (4:3)</PresentationFormat>
  <Paragraphs>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24</cp:revision>
  <dcterms:created xsi:type="dcterms:W3CDTF">2020-07-08T21:47:16Z</dcterms:created>
  <dcterms:modified xsi:type="dcterms:W3CDTF">2020-07-08T23:17:34Z</dcterms:modified>
</cp:coreProperties>
</file>