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C523-6FC2-3545-9305-61A715220F6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4F93-17BE-A149-ABCF-E99B9013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pic>
        <p:nvPicPr>
          <p:cNvPr id="8" name="Picture 7" descr="Screen Shot 2020-07-08 at 3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5" y="930069"/>
            <a:ext cx="4120113" cy="3060656"/>
          </a:xfrm>
          <a:prstGeom prst="rect">
            <a:avLst/>
          </a:prstGeom>
        </p:spPr>
      </p:pic>
      <p:pic>
        <p:nvPicPr>
          <p:cNvPr id="9" name="Picture 8" descr="Screen Shot 2020-07-08 at 3.19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18" y="1617189"/>
            <a:ext cx="4551071" cy="1325780"/>
          </a:xfrm>
          <a:prstGeom prst="rect">
            <a:avLst/>
          </a:prstGeom>
        </p:spPr>
      </p:pic>
      <p:pic>
        <p:nvPicPr>
          <p:cNvPr id="11" name="Picture 10" descr="Screen Shot 2020-07-08 at 3.20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95" y="4210741"/>
            <a:ext cx="4077706" cy="23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9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2020-07-08T23:18:01Z</dcterms:created>
  <dcterms:modified xsi:type="dcterms:W3CDTF">2020-07-08T23:18:26Z</dcterms:modified>
</cp:coreProperties>
</file>