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CAF5-C6C5-5849-BD8E-2114D3D969E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9237-FD3D-5A43-A549-9579D6F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pic>
        <p:nvPicPr>
          <p:cNvPr id="2" name="Picture 1" descr="Screen Shot 2020-07-08 at 3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6" y="932463"/>
            <a:ext cx="7356451" cy="2602951"/>
          </a:xfrm>
          <a:prstGeom prst="rect">
            <a:avLst/>
          </a:prstGeom>
        </p:spPr>
      </p:pic>
      <p:pic>
        <p:nvPicPr>
          <p:cNvPr id="3" name="Picture 2" descr="Screen Shot 2020-07-08 at 3.2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37" y="3670268"/>
            <a:ext cx="6830421" cy="29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6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2020-07-08T23:18:32Z</dcterms:created>
  <dcterms:modified xsi:type="dcterms:W3CDTF">2020-07-08T23:18:41Z</dcterms:modified>
</cp:coreProperties>
</file>