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0F53-1F54-6C4F-B4C6-65BED73C5E04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133C-7707-DB4A-9012-6A989205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6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V10</a:t>
            </a:r>
            <a:endParaRPr lang="en-US" dirty="0"/>
          </a:p>
        </p:txBody>
      </p:sp>
      <p:pic>
        <p:nvPicPr>
          <p:cNvPr id="2" name="Picture 1" descr="Screen Shot 2020-07-08 at 3.4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33" y="3777036"/>
            <a:ext cx="6890188" cy="2943824"/>
          </a:xfrm>
          <a:prstGeom prst="rect">
            <a:avLst/>
          </a:prstGeom>
        </p:spPr>
      </p:pic>
      <p:pic>
        <p:nvPicPr>
          <p:cNvPr id="3" name="Picture 2" descr="Screen Shot 2020-07-08 at 3.47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53" y="880064"/>
            <a:ext cx="5400148" cy="26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2020-07-08T23:19:26Z</dcterms:created>
  <dcterms:modified xsi:type="dcterms:W3CDTF">2020-07-08T23:19:33Z</dcterms:modified>
</cp:coreProperties>
</file>