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1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9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3E7-9753-324A-9D3E-BE21DB8F9E7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DE17-F743-8E4D-9347-C6E6FE2E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V11</a:t>
            </a:r>
            <a:endParaRPr lang="en-US" dirty="0"/>
          </a:p>
        </p:txBody>
      </p:sp>
      <p:pic>
        <p:nvPicPr>
          <p:cNvPr id="2" name="Picture 1" descr="Screen Shot 2020-07-08 at 3.58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5" y="1723833"/>
            <a:ext cx="7990219" cy="34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2020-07-08T23:19:37Z</dcterms:created>
  <dcterms:modified xsi:type="dcterms:W3CDTF">2020-07-08T23:19:44Z</dcterms:modified>
</cp:coreProperties>
</file>