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9" d="100"/>
          <a:sy n="49" d="100"/>
        </p:scale>
        <p:origin x="-2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D633-41E8-2E41-B66D-4147302E91F0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9EEE-0DE8-584B-8138-F0915911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4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D633-41E8-2E41-B66D-4147302E91F0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9EEE-0DE8-584B-8138-F0915911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4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D633-41E8-2E41-B66D-4147302E91F0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9EEE-0DE8-584B-8138-F0915911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5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D633-41E8-2E41-B66D-4147302E91F0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9EEE-0DE8-584B-8138-F0915911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D633-41E8-2E41-B66D-4147302E91F0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9EEE-0DE8-584B-8138-F0915911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5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D633-41E8-2E41-B66D-4147302E91F0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9EEE-0DE8-584B-8138-F0915911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5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D633-41E8-2E41-B66D-4147302E91F0}" type="datetimeFigureOut">
              <a:rPr lang="en-US" smtClean="0"/>
              <a:t>7/8/20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9EEE-0DE8-584B-8138-F0915911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0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D633-41E8-2E41-B66D-4147302E91F0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9EEE-0DE8-584B-8138-F0915911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4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D633-41E8-2E41-B66D-4147302E91F0}" type="datetimeFigureOut">
              <a:rPr lang="en-US" smtClean="0"/>
              <a:t>7/8/20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9EEE-0DE8-584B-8138-F0915911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6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D633-41E8-2E41-B66D-4147302E91F0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9EEE-0DE8-584B-8138-F0915911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0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D633-41E8-2E41-B66D-4147302E91F0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9EEE-0DE8-584B-8138-F0915911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5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AD633-41E8-2E41-B66D-4147302E91F0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F9EEE-0DE8-584B-8138-F0915911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3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20118" y="420032"/>
            <a:ext cx="54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V12</a:t>
            </a:r>
            <a:endParaRPr lang="en-US" dirty="0"/>
          </a:p>
        </p:txBody>
      </p:sp>
      <p:pic>
        <p:nvPicPr>
          <p:cNvPr id="2" name="Picture 1" descr="Screen Shot 2020-07-08 at 3.59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12" y="1563822"/>
            <a:ext cx="8250226" cy="356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15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UCLA Human Genetics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Elise Pham</dc:creator>
  <cp:lastModifiedBy>Elise Pham</cp:lastModifiedBy>
  <cp:revision>1</cp:revision>
  <dcterms:created xsi:type="dcterms:W3CDTF">2020-07-08T23:19:48Z</dcterms:created>
  <dcterms:modified xsi:type="dcterms:W3CDTF">2020-07-08T23:19:57Z</dcterms:modified>
</cp:coreProperties>
</file>