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-28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8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8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2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B795-A1B1-A74E-9FE0-709E9C9219D7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21ED-190E-EB44-9106-81569ECD7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20118" y="420032"/>
            <a:ext cx="54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V13</a:t>
            </a:r>
            <a:endParaRPr lang="en-US" dirty="0"/>
          </a:p>
        </p:txBody>
      </p:sp>
      <p:pic>
        <p:nvPicPr>
          <p:cNvPr id="2" name="Picture 1" descr="Screen Shot 2020-07-08 at 4.05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1493815"/>
            <a:ext cx="7550206" cy="32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UCLA Human Genetics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Pham</dc:creator>
  <cp:lastModifiedBy>Elise Pham</cp:lastModifiedBy>
  <cp:revision>1</cp:revision>
  <dcterms:created xsi:type="dcterms:W3CDTF">2020-07-08T23:20:03Z</dcterms:created>
  <dcterms:modified xsi:type="dcterms:W3CDTF">2020-07-08T23:20:12Z</dcterms:modified>
</cp:coreProperties>
</file>