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EA12-8710-BA4D-B2F7-6A4921C1BD8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114B-D10F-C543-BA4A-D647D4150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V14</a:t>
            </a:r>
            <a:endParaRPr lang="en-US" dirty="0"/>
          </a:p>
        </p:txBody>
      </p:sp>
      <p:pic>
        <p:nvPicPr>
          <p:cNvPr id="2" name="Picture 1" descr="Screen Shot 2020-07-08 at 4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543821"/>
            <a:ext cx="7910216" cy="34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2020-07-08T23:20:19Z</dcterms:created>
  <dcterms:modified xsi:type="dcterms:W3CDTF">2020-07-08T23:20:27Z</dcterms:modified>
</cp:coreProperties>
</file>