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1F09-9778-034A-AA53-CFDC5DF552D0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EA70-6C5B-8F4E-9AF1-BA70CB96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V15</a:t>
            </a:r>
            <a:endParaRPr lang="en-US" dirty="0"/>
          </a:p>
        </p:txBody>
      </p:sp>
      <p:pic>
        <p:nvPicPr>
          <p:cNvPr id="2" name="Picture 1" descr="Screen Shot 2020-07-08 at 4.0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" y="1623825"/>
            <a:ext cx="8380229" cy="36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2020-07-08T23:20:30Z</dcterms:created>
  <dcterms:modified xsi:type="dcterms:W3CDTF">2020-07-08T23:20:37Z</dcterms:modified>
</cp:coreProperties>
</file>