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29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762-4164-7B48-81AE-7BE8065E01CE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71B-CFC9-B446-BC88-45DA5737A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V16</a:t>
            </a:r>
            <a:endParaRPr lang="en-US" dirty="0"/>
          </a:p>
        </p:txBody>
      </p:sp>
      <p:pic>
        <p:nvPicPr>
          <p:cNvPr id="2" name="Picture 1" descr="Screen Shot 2020-07-08 at 4.0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6" y="1483816"/>
            <a:ext cx="8040220" cy="34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2020-07-08T23:20:40Z</dcterms:created>
  <dcterms:modified xsi:type="dcterms:W3CDTF">2020-07-08T23:21:06Z</dcterms:modified>
</cp:coreProperties>
</file>