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9" d="100"/>
          <a:sy n="29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E9E6-05EF-4D48-A305-647D82DCC922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B5DD-7249-9A42-A9EA-3973BBEA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E9E6-05EF-4D48-A305-647D82DCC922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B5DD-7249-9A42-A9EA-3973BBEA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7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E9E6-05EF-4D48-A305-647D82DCC922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B5DD-7249-9A42-A9EA-3973BBEA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9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E9E6-05EF-4D48-A305-647D82DCC922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B5DD-7249-9A42-A9EA-3973BBEA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7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E9E6-05EF-4D48-A305-647D82DCC922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B5DD-7249-9A42-A9EA-3973BBEA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4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E9E6-05EF-4D48-A305-647D82DCC922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B5DD-7249-9A42-A9EA-3973BBEA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8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E9E6-05EF-4D48-A305-647D82DCC922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B5DD-7249-9A42-A9EA-3973BBEA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3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E9E6-05EF-4D48-A305-647D82DCC922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B5DD-7249-9A42-A9EA-3973BBEA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7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E9E6-05EF-4D48-A305-647D82DCC922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B5DD-7249-9A42-A9EA-3973BBEA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2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E9E6-05EF-4D48-A305-647D82DCC922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B5DD-7249-9A42-A9EA-3973BBEA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8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E9E6-05EF-4D48-A305-647D82DCC922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1B5DD-7249-9A42-A9EA-3973BBEA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1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CE9E6-05EF-4D48-A305-647D82DCC922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B5DD-7249-9A42-A9EA-3973BBEA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V17</a:t>
            </a:r>
            <a:endParaRPr lang="en-US" dirty="0"/>
          </a:p>
        </p:txBody>
      </p:sp>
      <p:pic>
        <p:nvPicPr>
          <p:cNvPr id="2" name="Picture 1" descr="Screen Shot 2020-07-08 at 3.51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51" y="984746"/>
            <a:ext cx="5550152" cy="24102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40039" y="1070078"/>
            <a:ext cx="650018" cy="1900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Shot 2020-07-08 at 4.08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0" y="3394996"/>
            <a:ext cx="7600457" cy="32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0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UCLA Human Genetics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Pham</dc:creator>
  <cp:lastModifiedBy>Elise Pham</cp:lastModifiedBy>
  <cp:revision>1</cp:revision>
  <dcterms:created xsi:type="dcterms:W3CDTF">2020-07-08T23:21:09Z</dcterms:created>
  <dcterms:modified xsi:type="dcterms:W3CDTF">2020-07-08T23:21:18Z</dcterms:modified>
</cp:coreProperties>
</file>