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293A-3D41-B24A-A30A-48BCE63DE46D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BDB7-CD6B-4247-B04A-91B8999E6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6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293A-3D41-B24A-A30A-48BCE63DE46D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BDB7-CD6B-4247-B04A-91B8999E6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6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293A-3D41-B24A-A30A-48BCE63DE46D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BDB7-CD6B-4247-B04A-91B8999E6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3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293A-3D41-B24A-A30A-48BCE63DE46D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BDB7-CD6B-4247-B04A-91B8999E6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7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293A-3D41-B24A-A30A-48BCE63DE46D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BDB7-CD6B-4247-B04A-91B8999E6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1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293A-3D41-B24A-A30A-48BCE63DE46D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BDB7-CD6B-4247-B04A-91B8999E6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9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293A-3D41-B24A-A30A-48BCE63DE46D}" type="datetimeFigureOut">
              <a:rPr lang="en-US" smtClean="0"/>
              <a:t>7/8/20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BDB7-CD6B-4247-B04A-91B8999E6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293A-3D41-B24A-A30A-48BCE63DE46D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BDB7-CD6B-4247-B04A-91B8999E6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8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293A-3D41-B24A-A30A-48BCE63DE46D}" type="datetimeFigureOut">
              <a:rPr lang="en-US" smtClean="0"/>
              <a:t>7/8/20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BDB7-CD6B-4247-B04A-91B8999E6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293A-3D41-B24A-A30A-48BCE63DE46D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BDB7-CD6B-4247-B04A-91B8999E6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4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293A-3D41-B24A-A30A-48BCE63DE46D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BDB7-CD6B-4247-B04A-91B8999E6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6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E293A-3D41-B24A-A30A-48BCE63DE46D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ABDB7-CD6B-4247-B04A-91B8999E6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7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20118" y="420032"/>
            <a:ext cx="54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V18</a:t>
            </a:r>
            <a:endParaRPr lang="en-US" dirty="0"/>
          </a:p>
        </p:txBody>
      </p:sp>
      <p:pic>
        <p:nvPicPr>
          <p:cNvPr id="4" name="Picture 3" descr="Screen Shot 2020-07-08 at 4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13" y="1694175"/>
            <a:ext cx="8223014" cy="344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4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UCLA Human Genetics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Pham</dc:creator>
  <cp:lastModifiedBy>Elise Pham</cp:lastModifiedBy>
  <cp:revision>1</cp:revision>
  <dcterms:created xsi:type="dcterms:W3CDTF">2020-07-08T23:21:23Z</dcterms:created>
  <dcterms:modified xsi:type="dcterms:W3CDTF">2020-07-08T23:21:40Z</dcterms:modified>
</cp:coreProperties>
</file>