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4685-24A9-FF44-9A52-545785FCBD8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0B34-DB6C-B240-A0DF-F53D50ED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V19</a:t>
            </a:r>
            <a:endParaRPr lang="en-US" dirty="0"/>
          </a:p>
        </p:txBody>
      </p:sp>
      <p:pic>
        <p:nvPicPr>
          <p:cNvPr id="3" name="Picture 2" descr="Screen Shot 2020-07-08 at 4.1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9" y="1495449"/>
            <a:ext cx="8450231" cy="35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2020-07-08T23:21:47Z</dcterms:created>
  <dcterms:modified xsi:type="dcterms:W3CDTF">2020-07-08T23:21:53Z</dcterms:modified>
</cp:coreProperties>
</file>