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58F9-F5A4-DF4E-895B-2AB936F7E288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9B54-9271-8A4E-A170-2CA632036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V20</a:t>
            </a:r>
            <a:endParaRPr lang="en-US" dirty="0"/>
          </a:p>
        </p:txBody>
      </p:sp>
      <p:pic>
        <p:nvPicPr>
          <p:cNvPr id="2" name="Picture 1" descr="Screen Shot 2020-07-08 at 4.1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3" y="1873521"/>
            <a:ext cx="8100221" cy="33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2020-07-08T23:21:56Z</dcterms:created>
  <dcterms:modified xsi:type="dcterms:W3CDTF">2020-07-08T23:22:11Z</dcterms:modified>
</cp:coreProperties>
</file>