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8F43-BCBA-C44F-BBBC-E8DF8132658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411D-6338-F441-90FD-73B38577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V21</a:t>
            </a:r>
            <a:endParaRPr lang="en-US" dirty="0"/>
          </a:p>
        </p:txBody>
      </p:sp>
      <p:pic>
        <p:nvPicPr>
          <p:cNvPr id="2" name="Picture 1" descr="Screen Shot 2020-07-08 at 4.1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8" y="1479292"/>
            <a:ext cx="8480232" cy="35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2020-07-08T23:22:14Z</dcterms:created>
  <dcterms:modified xsi:type="dcterms:W3CDTF">2020-07-08T23:22:23Z</dcterms:modified>
</cp:coreProperties>
</file>