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8185-62FC-5C4D-B1D1-B998003C823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E251-1C18-7743-A8E5-DE5B8101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V22</a:t>
            </a:r>
            <a:endParaRPr lang="en-US" dirty="0"/>
          </a:p>
        </p:txBody>
      </p:sp>
      <p:pic>
        <p:nvPicPr>
          <p:cNvPr id="2" name="Picture 1" descr="Screen Shot 2020-07-08 at 4.1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3" y="1519295"/>
            <a:ext cx="8300227" cy="34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8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2020-07-08T23:22:26Z</dcterms:created>
  <dcterms:modified xsi:type="dcterms:W3CDTF">2020-07-08T23:22:35Z</dcterms:modified>
</cp:coreProperties>
</file>