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C57-9FAC-494E-BAC3-96E234B08DB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3CC-BD27-474B-9FC0-D6222460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C57-9FAC-494E-BAC3-96E234B08DB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3CC-BD27-474B-9FC0-D6222460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C57-9FAC-494E-BAC3-96E234B08DB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3CC-BD27-474B-9FC0-D6222460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C57-9FAC-494E-BAC3-96E234B08DB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3CC-BD27-474B-9FC0-D6222460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3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C57-9FAC-494E-BAC3-96E234B08DB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3CC-BD27-474B-9FC0-D6222460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C57-9FAC-494E-BAC3-96E234B08DB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3CC-BD27-474B-9FC0-D6222460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C57-9FAC-494E-BAC3-96E234B08DB1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3CC-BD27-474B-9FC0-D6222460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0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C57-9FAC-494E-BAC3-96E234B08DB1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3CC-BD27-474B-9FC0-D6222460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C57-9FAC-494E-BAC3-96E234B08DB1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3CC-BD27-474B-9FC0-D6222460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C57-9FAC-494E-BAC3-96E234B08DB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3CC-BD27-474B-9FC0-D6222460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7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FC57-9FAC-494E-BAC3-96E234B08DB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03CC-BD27-474B-9FC0-D6222460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FC57-9FAC-494E-BAC3-96E234B08DB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03CC-BD27-474B-9FC0-D6222460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V23</a:t>
            </a:r>
            <a:endParaRPr lang="en-US" dirty="0"/>
          </a:p>
        </p:txBody>
      </p:sp>
      <p:pic>
        <p:nvPicPr>
          <p:cNvPr id="2" name="Picture 1" descr="Screen Shot 2020-07-08 at 4.1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1" y="1599300"/>
            <a:ext cx="7580207" cy="313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0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2020-07-08T23:22:43Z</dcterms:created>
  <dcterms:modified xsi:type="dcterms:W3CDTF">2020-07-08T23:22:52Z</dcterms:modified>
</cp:coreProperties>
</file>