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830A-44EB-D64D-92B8-9DA9CB16DF6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43E-0004-CB45-B322-F56BE919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V8</a:t>
            </a:r>
            <a:endParaRPr lang="en-US" dirty="0"/>
          </a:p>
        </p:txBody>
      </p:sp>
      <p:pic>
        <p:nvPicPr>
          <p:cNvPr id="2" name="Picture 1" descr="Screen Shot 2020-07-08 at 3.3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37" y="870063"/>
            <a:ext cx="3371434" cy="2731561"/>
          </a:xfrm>
          <a:prstGeom prst="rect">
            <a:avLst/>
          </a:prstGeom>
        </p:spPr>
      </p:pic>
      <p:pic>
        <p:nvPicPr>
          <p:cNvPr id="3" name="Picture 2" descr="Screen Shot 2020-07-08 at 3.3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2" y="3811640"/>
            <a:ext cx="6807348" cy="2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2020-07-08T23:18:57Z</dcterms:created>
  <dcterms:modified xsi:type="dcterms:W3CDTF">2020-07-08T23:19:06Z</dcterms:modified>
</cp:coreProperties>
</file>