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0226-E856-5F4C-8D7F-382C6BE2208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CC1E-FCC5-7E46-8328-AC4B2570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V9</a:t>
            </a:r>
            <a:endParaRPr lang="en-US" dirty="0"/>
          </a:p>
        </p:txBody>
      </p:sp>
      <p:pic>
        <p:nvPicPr>
          <p:cNvPr id="2" name="Picture 1" descr="Screen Shot 2020-07-08 at 3.4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97" y="951838"/>
            <a:ext cx="3297472" cy="2363589"/>
          </a:xfrm>
          <a:prstGeom prst="rect">
            <a:avLst/>
          </a:prstGeom>
        </p:spPr>
      </p:pic>
      <p:pic>
        <p:nvPicPr>
          <p:cNvPr id="3" name="Picture 2" descr="Screen Shot 2020-07-08 at 3.4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7" y="3315427"/>
            <a:ext cx="7905821" cy="34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2020-07-08T23:19:13Z</dcterms:created>
  <dcterms:modified xsi:type="dcterms:W3CDTF">2020-07-08T23:19:23Z</dcterms:modified>
</cp:coreProperties>
</file>