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866036-EC37-466E-AC14-B09D51F946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hands on training-4(1)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F15040-25E1-4253-A06F-36B37CAB46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12/10/2024 1:27:22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Location" id="2" name="slide2">
            <a:extLst>
              <a:ext uri="{FF2B5EF4-FFF2-40B4-BE49-F238E27FC236}">
                <a16:creationId xmlns:a16="http://schemas.microsoft.com/office/drawing/2014/main" id="{12448123-2EEC-4940-A173-7FEA0E25B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4" y="0"/>
            <a:ext cx="11508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ot of Sales and Profits" id="3" name="slide3">
            <a:extLst>
              <a:ext uri="{FF2B5EF4-FFF2-40B4-BE49-F238E27FC236}">
                <a16:creationId xmlns:a16="http://schemas.microsoft.com/office/drawing/2014/main" id="{E302A43C-CE71-45A4-9ED7-F3D934C28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64" y="0"/>
            <a:ext cx="7033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ability Details" id="4" name="slide4">
            <a:extLst>
              <a:ext uri="{FF2B5EF4-FFF2-40B4-BE49-F238E27FC236}">
                <a16:creationId xmlns:a16="http://schemas.microsoft.com/office/drawing/2014/main" id="{BDC143B5-08C8-4681-8645-214BC7AF4E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9" y="0"/>
            <a:ext cx="269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s By Locations" id="5" name="slide5">
            <a:extLst>
              <a:ext uri="{FF2B5EF4-FFF2-40B4-BE49-F238E27FC236}">
                <a16:creationId xmlns:a16="http://schemas.microsoft.com/office/drawing/2014/main" id="{E0B36E6D-DF7C-48A9-8344-2EC53F1D6F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647AA6AB-84DF-44DB-8A37-A4A990B0A3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" y="0"/>
            <a:ext cx="11971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ability Dashboard" id="7" name="slide7">
            <a:extLst>
              <a:ext uri="{FF2B5EF4-FFF2-40B4-BE49-F238E27FC236}">
                <a16:creationId xmlns:a16="http://schemas.microsoft.com/office/drawing/2014/main" id="{3ACA985A-309E-4E02-A1AC-9834BDFAB7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2024-12-10T19:27:43Z</dcterms:created>
  <dcterms:modified xsi:type="dcterms:W3CDTF">2024-12-10T19:27:43Z</dcterms:modified>
</cp:coreProperties>
</file>