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DB71-2B33-D740-BE66-CD3B7778FDB9}" type="datetimeFigureOut">
              <a:rPr lang="en-US" smtClean="0"/>
              <a:t>17/07/2013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D829-FFE6-5F4B-A2E7-48E813D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7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DB71-2B33-D740-BE66-CD3B7778FDB9}" type="datetimeFigureOut">
              <a:rPr lang="en-US" smtClean="0"/>
              <a:t>17/07/2013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D829-FFE6-5F4B-A2E7-48E813D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DB71-2B33-D740-BE66-CD3B7778FDB9}" type="datetimeFigureOut">
              <a:rPr lang="en-US" smtClean="0"/>
              <a:t>17/07/2013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D829-FFE6-5F4B-A2E7-48E813D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8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DB71-2B33-D740-BE66-CD3B7778FDB9}" type="datetimeFigureOut">
              <a:rPr lang="en-US" smtClean="0"/>
              <a:t>17/07/2013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D829-FFE6-5F4B-A2E7-48E813D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DB71-2B33-D740-BE66-CD3B7778FDB9}" type="datetimeFigureOut">
              <a:rPr lang="en-US" smtClean="0"/>
              <a:t>17/07/2013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D829-FFE6-5F4B-A2E7-48E813D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DB71-2B33-D740-BE66-CD3B7778FDB9}" type="datetimeFigureOut">
              <a:rPr lang="en-US" smtClean="0"/>
              <a:t>17/07/2013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D829-FFE6-5F4B-A2E7-48E813D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DB71-2B33-D740-BE66-CD3B7778FDB9}" type="datetimeFigureOut">
              <a:rPr lang="en-US" smtClean="0"/>
              <a:t>17/07/2013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D829-FFE6-5F4B-A2E7-48E813D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DB71-2B33-D740-BE66-CD3B7778FDB9}" type="datetimeFigureOut">
              <a:rPr lang="en-US" smtClean="0"/>
              <a:t>17/07/2013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D829-FFE6-5F4B-A2E7-48E813D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DB71-2B33-D740-BE66-CD3B7778FDB9}" type="datetimeFigureOut">
              <a:rPr lang="en-US" smtClean="0"/>
              <a:t>17/07/2013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D829-FFE6-5F4B-A2E7-48E813D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9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DB71-2B33-D740-BE66-CD3B7778FDB9}" type="datetimeFigureOut">
              <a:rPr lang="en-US" smtClean="0"/>
              <a:t>17/07/2013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D829-FFE6-5F4B-A2E7-48E813D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2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DB71-2B33-D740-BE66-CD3B7778FDB9}" type="datetimeFigureOut">
              <a:rPr lang="en-US" smtClean="0"/>
              <a:t>17/07/2013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D829-FFE6-5F4B-A2E7-48E813D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DB71-2B33-D740-BE66-CD3B7778FDB9}" type="datetimeFigureOut">
              <a:rPr lang="en-US" smtClean="0"/>
              <a:t>17/07/2013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6D829-FFE6-5F4B-A2E7-48E813D8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8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CLICK TO ADD YOUR DAD’S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CLICK TO ADD YOUR DAD’S 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YOUR DAD’S TITLE</dc:title>
  <dc:creator>Josh Smith</dc:creator>
  <cp:lastModifiedBy>Josh Smith</cp:lastModifiedBy>
  <cp:revision>1</cp:revision>
  <dcterms:created xsi:type="dcterms:W3CDTF">2013-07-17T12:40:23Z</dcterms:created>
  <dcterms:modified xsi:type="dcterms:W3CDTF">2013-07-17T12:40:54Z</dcterms:modified>
</cp:coreProperties>
</file>