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2"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notesMaster" Target="notesMasters/notesMaster1.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9/3/2024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714040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83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93085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92397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60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250157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7979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4727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626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9980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9/3/2024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95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1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173102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175" y="308358"/>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a:t>STUDENT NAME</a:t>
            </a:r>
            <a:r>
              <a:rPr lang="en-US" sz="2800"/>
              <a:t>:   JOSH SMITH JS</a:t>
            </a:r>
          </a:p>
          <a:p>
            <a:r>
              <a:rPr lang="en-US" sz="2800" b="1"/>
              <a:t>REGISTER NO</a:t>
            </a:r>
            <a:r>
              <a:rPr lang="en-US" sz="2800"/>
              <a:t>:     422200646, asunm1429422200646</a:t>
            </a:r>
          </a:p>
          <a:p>
            <a:r>
              <a:rPr lang="en-US" sz="2800" b="1"/>
              <a:t>DEPARTMENT:    </a:t>
            </a:r>
            <a:r>
              <a:rPr lang="en-US" sz="2800"/>
              <a:t> B.com(Information System Management)</a:t>
            </a:r>
          </a:p>
          <a:p>
            <a:r>
              <a:rPr lang="en-US" sz="2800" b="1"/>
              <a:t>COLLEGE</a:t>
            </a:r>
            <a:r>
              <a:rPr lang="en-US" sz="2800"/>
              <a:t>:         Alpha Arts And Science College</a:t>
            </a:r>
          </a:p>
          <a:p>
            <a:r>
              <a:rPr lang="en-US" sz="2800"/>
              <a:t>           </a:t>
            </a:r>
            <a:endParaRPr lang="en-IN"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a:latin typeface="Times New Roman" panose="02020603050405020304" pitchFamily="18" charset="0"/>
                <a:cs typeface="Times New Roman" panose="02020603050405020304" pitchFamily="18" charset="0"/>
              </a:rPr>
              <a:t>M</a:t>
            </a:r>
            <a:r>
              <a:rPr lang="en-IN" sz="4800" b="1">
                <a:latin typeface="Times New Roman" panose="02020603050405020304" pitchFamily="18" charset="0"/>
                <a:cs typeface="Times New Roman" panose="02020603050405020304" pitchFamily="18" charset="0"/>
              </a:rPr>
              <a:t>O</a:t>
            </a:r>
            <a:r>
              <a:rPr lang="en-IN" sz="4800" b="1" spc="-15">
                <a:latin typeface="Times New Roman" panose="02020603050405020304" pitchFamily="18" charset="0"/>
                <a:cs typeface="Times New Roman" panose="02020603050405020304" pitchFamily="18" charset="0"/>
              </a:rPr>
              <a:t>D</a:t>
            </a:r>
            <a:r>
              <a:rPr lang="en-IN" sz="4800" b="1" spc="-35">
                <a:latin typeface="Times New Roman" panose="02020603050405020304" pitchFamily="18" charset="0"/>
                <a:cs typeface="Times New Roman" panose="02020603050405020304" pitchFamily="18" charset="0"/>
              </a:rPr>
              <a:t>E</a:t>
            </a:r>
            <a:r>
              <a:rPr lang="en-IN" sz="4800" b="1" spc="-30">
                <a:latin typeface="Times New Roman" panose="02020603050405020304" pitchFamily="18" charset="0"/>
                <a:cs typeface="Times New Roman" panose="02020603050405020304" pitchFamily="18" charset="0"/>
              </a:rPr>
              <a:t>LL</a:t>
            </a:r>
            <a:r>
              <a:rPr lang="en-IN" sz="4800" b="1" spc="-5">
                <a:latin typeface="Times New Roman" panose="02020603050405020304" pitchFamily="18" charset="0"/>
                <a:cs typeface="Times New Roman" panose="02020603050405020304" pitchFamily="18" charset="0"/>
              </a:rPr>
              <a:t>I</a:t>
            </a:r>
            <a:r>
              <a:rPr lang="en-IN" sz="4800" b="1" spc="30">
                <a:latin typeface="Times New Roman" panose="02020603050405020304" pitchFamily="18" charset="0"/>
                <a:cs typeface="Times New Roman" panose="02020603050405020304" pitchFamily="18" charset="0"/>
              </a:rPr>
              <a:t>N</a:t>
            </a:r>
            <a:r>
              <a:rPr lang="en-IN" sz="4800" b="1" spc="5">
                <a:latin typeface="Times New Roman" panose="02020603050405020304" pitchFamily="18" charset="0"/>
                <a:cs typeface="Times New Roman" panose="02020603050405020304" pitchFamily="18" charset="0"/>
              </a:rPr>
              <a:t>G</a:t>
            </a:r>
            <a:endParaRPr sz="480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752129"/>
          </a:xfrm>
          <a:prstGeom prst="rect">
            <a:avLst/>
          </a:prstGeom>
        </p:spPr>
        <p:txBody>
          <a:bodyPr vert="horz" wrap="square" lIns="0" tIns="13335" rIns="0" bIns="0" rtlCol="0">
            <a:spAutoFit/>
          </a:bodyPr>
          <a:lstStyle/>
          <a:p>
            <a:pPr marL="12700">
              <a:lnSpc>
                <a:spcPct val="100000"/>
              </a:lnSpc>
              <a:spcBef>
                <a:spcPts val="105"/>
              </a:spcBef>
            </a:pPr>
            <a:r>
              <a:rPr b="1">
                <a:solidFill>
                  <a:schemeClr val="tx1"/>
                </a:solidFill>
                <a:latin typeface="Times New Roman" panose="02020603050405020304" pitchFamily="18" charset="0"/>
                <a:cs typeface="Times New Roman" panose="02020603050405020304" pitchFamily="18" charset="0"/>
              </a:rPr>
              <a:t>R</a:t>
            </a:r>
            <a:r>
              <a:rPr b="1" spc="-40">
                <a:solidFill>
                  <a:schemeClr val="tx1"/>
                </a:solidFill>
                <a:latin typeface="Times New Roman" panose="02020603050405020304" pitchFamily="18" charset="0"/>
                <a:cs typeface="Times New Roman" panose="02020603050405020304" pitchFamily="18" charset="0"/>
              </a:rPr>
              <a:t>E</a:t>
            </a:r>
            <a:r>
              <a:rPr b="1" spc="15">
                <a:solidFill>
                  <a:schemeClr val="tx1"/>
                </a:solidFill>
                <a:latin typeface="Times New Roman" panose="02020603050405020304" pitchFamily="18" charset="0"/>
                <a:cs typeface="Times New Roman" panose="02020603050405020304" pitchFamily="18" charset="0"/>
              </a:rPr>
              <a:t>S</a:t>
            </a:r>
            <a:r>
              <a:rPr b="1" spc="-30">
                <a:solidFill>
                  <a:schemeClr val="tx1"/>
                </a:solidFill>
                <a:latin typeface="Times New Roman" panose="02020603050405020304" pitchFamily="18" charset="0"/>
                <a:cs typeface="Times New Roman" panose="02020603050405020304" pitchFamily="18" charset="0"/>
              </a:rPr>
              <a:t>U</a:t>
            </a:r>
            <a:r>
              <a:rPr b="1" spc="-405">
                <a:solidFill>
                  <a:schemeClr val="tx1"/>
                </a:solidFill>
                <a:latin typeface="Times New Roman" panose="02020603050405020304" pitchFamily="18" charset="0"/>
                <a:cs typeface="Times New Roman" panose="02020603050405020304" pitchFamily="18" charset="0"/>
              </a:rPr>
              <a:t>L</a:t>
            </a:r>
            <a:r>
              <a:rPr b="1">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471714" y="152400"/>
            <a:ext cx="10058400" cy="1371600"/>
          </a:xfrm>
        </p:spPr>
        <p:txBody>
          <a:bodyPr/>
          <a:lstStyle/>
          <a:p>
            <a:r>
              <a:rPr lang="en-US" b="1">
                <a:solidFill>
                  <a:schemeClr val="tx1"/>
                </a:solidFill>
                <a:latin typeface="Times New Roman" panose="02020603050405020304" pitchFamily="18" charset="0"/>
                <a:cs typeface="Times New Roman" panose="02020603050405020304" pitchFamily="18" charset="0"/>
              </a:rPr>
              <a:t>Conclusion</a:t>
            </a:r>
            <a:endParaRPr lang="en-IN" b="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spc="5">
                <a:solidFill>
                  <a:schemeClr val="tx1"/>
                </a:solidFill>
                <a:latin typeface="Times New Roman" panose="02020603050405020304" pitchFamily="18" charset="0"/>
                <a:cs typeface="Times New Roman" panose="02020603050405020304" pitchFamily="18" charset="0"/>
              </a:rPr>
              <a:t>PROJECT</a:t>
            </a:r>
            <a:r>
              <a:rPr sz="4250" spc="-85">
                <a:solidFill>
                  <a:schemeClr val="tx1"/>
                </a:solidFill>
                <a:latin typeface="Times New Roman" panose="02020603050405020304" pitchFamily="18" charset="0"/>
                <a:cs typeface="Times New Roman" panose="02020603050405020304" pitchFamily="18" charset="0"/>
              </a:rPr>
              <a:t> </a:t>
            </a:r>
            <a:r>
              <a:rPr sz="4250" spc="25">
                <a:solidFill>
                  <a:schemeClr val="tx1"/>
                </a:solidFill>
                <a:latin typeface="Times New Roman" panose="02020603050405020304" pitchFamily="18" charset="0"/>
                <a:cs typeface="Times New Roman" panose="02020603050405020304" pitchFamily="18" charset="0"/>
              </a:rPr>
              <a:t>TITLE</a:t>
            </a:r>
            <a:endParaRPr sz="425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041456"/>
            <a:ext cx="11887199"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t>
            </a:r>
          </a:p>
          <a:p>
            <a:pPr algn="ctr"/>
            <a:r>
              <a:rPr lang="en-US" sz="4400" b="1">
                <a:solidFill>
                  <a:srgbClr val="0F0F0F"/>
                </a:solidFill>
                <a:latin typeface="Times New Roman" panose="02020603050405020304" pitchFamily="18" charset="0"/>
                <a:cs typeface="Times New Roman" panose="02020603050405020304" pitchFamily="18" charset="0"/>
              </a:rPr>
              <a:t>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11132497" y="585787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612631"/>
            <a:ext cx="4343400" cy="3241309"/>
            <a:chOff x="-171450" y="3789647"/>
            <a:chExt cx="4343400" cy="3241309"/>
          </a:xfrm>
        </p:grpSpPr>
        <p:pic>
          <p:nvPicPr>
            <p:cNvPr id="19" name="object 19"/>
            <p:cNvPicPr/>
            <p:nvPr/>
          </p:nvPicPr>
          <p:blipFill>
            <a:blip r:embed="rId3" cstate="print"/>
            <a:stretch>
              <a:fillRect/>
            </a:stretch>
          </p:blipFill>
          <p:spPr>
            <a:xfrm>
              <a:off x="466725" y="6735681"/>
              <a:ext cx="3705225" cy="295275"/>
            </a:xfrm>
            <a:prstGeom prst="rect">
              <a:avLst/>
            </a:prstGeom>
          </p:spPr>
        </p:pic>
        <p:pic>
          <p:nvPicPr>
            <p:cNvPr id="20" name="object 20"/>
            <p:cNvPicPr/>
            <p:nvPr/>
          </p:nvPicPr>
          <p:blipFill>
            <a:blip r:embed="rId4" cstate="print"/>
            <a:stretch>
              <a:fillRect/>
            </a:stretch>
          </p:blipFill>
          <p:spPr>
            <a:xfrm>
              <a:off x="-171450" y="3789647"/>
              <a:ext cx="1733550" cy="3009898"/>
            </a:xfrm>
            <a:prstGeom prst="rect">
              <a:avLst/>
            </a:prstGeom>
          </p:spPr>
        </p:pic>
      </p:grpSp>
      <p:sp>
        <p:nvSpPr>
          <p:cNvPr id="21" name="object 21"/>
          <p:cNvSpPr txBox="1">
            <a:spLocks noGrp="1"/>
          </p:cNvSpPr>
          <p:nvPr>
            <p:ph type="title"/>
          </p:nvPr>
        </p:nvSpPr>
        <p:spPr>
          <a:xfrm>
            <a:off x="447675" y="225072"/>
            <a:ext cx="3603626" cy="752129"/>
          </a:xfrm>
          <a:prstGeom prst="rect">
            <a:avLst/>
          </a:prstGeom>
        </p:spPr>
        <p:txBody>
          <a:bodyPr vert="horz" wrap="square" lIns="0" tIns="13335" rIns="0" bIns="0" rtlCol="0">
            <a:spAutoFit/>
          </a:bodyPr>
          <a:lstStyle/>
          <a:p>
            <a:pPr marL="12700">
              <a:lnSpc>
                <a:spcPct val="100000"/>
              </a:lnSpc>
              <a:spcBef>
                <a:spcPts val="105"/>
              </a:spcBef>
            </a:pPr>
            <a:r>
              <a:rPr spc="25">
                <a:solidFill>
                  <a:schemeClr val="tx1"/>
                </a:solidFill>
                <a:latin typeface="Times New Roman" panose="02020603050405020304" pitchFamily="18" charset="0"/>
                <a:cs typeface="Times New Roman" panose="02020603050405020304" pitchFamily="18" charset="0"/>
              </a:rPr>
              <a:t>A</a:t>
            </a:r>
            <a:r>
              <a:rPr spc="-5">
                <a:solidFill>
                  <a:schemeClr val="tx1"/>
                </a:solidFill>
                <a:latin typeface="Times New Roman" panose="02020603050405020304" pitchFamily="18" charset="0"/>
                <a:cs typeface="Times New Roman" panose="02020603050405020304" pitchFamily="18" charset="0"/>
              </a:rPr>
              <a:t>G</a:t>
            </a:r>
            <a:r>
              <a:rPr spc="-35">
                <a:solidFill>
                  <a:schemeClr val="tx1"/>
                </a:solidFill>
                <a:latin typeface="Times New Roman" panose="02020603050405020304" pitchFamily="18" charset="0"/>
                <a:cs typeface="Times New Roman" panose="02020603050405020304" pitchFamily="18" charset="0"/>
              </a:rPr>
              <a:t>E</a:t>
            </a:r>
            <a:r>
              <a:rPr spc="15">
                <a:solidFill>
                  <a:schemeClr val="tx1"/>
                </a:solidFill>
                <a:latin typeface="Times New Roman" panose="02020603050405020304" pitchFamily="18" charset="0"/>
                <a:cs typeface="Times New Roman" panose="02020603050405020304" pitchFamily="18" charset="0"/>
              </a:rPr>
              <a:t>N</a:t>
            </a:r>
            <a:r>
              <a:rPr>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3519385" y="694725"/>
            <a:ext cx="4440004" cy="5565947"/>
          </a:xfrm>
          <a:prstGeom prst="rect">
            <a:avLst/>
          </a:prstGeom>
          <a:noFill/>
        </p:spPr>
        <p:txBody>
          <a:bodyPr wrap="square" rtlCol="0">
            <a:spAutoFit/>
          </a:bodyPr>
          <a:lstStyle/>
          <a:p>
            <a:pPr>
              <a:lnSpc>
                <a:spcPct val="150000"/>
              </a:lnSpc>
            </a:pP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Problem Statement</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Project Overview</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End Users</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Our Solution and Proposition</a:t>
            </a:r>
          </a:p>
          <a:p>
            <a:pPr>
              <a:lnSpc>
                <a:spcPct val="150000"/>
              </a:lnSpc>
              <a:buFont typeface="+mj-lt"/>
              <a:buAutoNum type="arabicPeriod"/>
            </a:pPr>
            <a:r>
              <a:rPr lang="en-US" sz="2400">
                <a:solidFill>
                  <a:srgbClr val="0D0D0D"/>
                </a:solidFill>
                <a:latin typeface="Times New Roman" panose="02020603050405020304" pitchFamily="18" charset="0"/>
                <a:cs typeface="Times New Roman" panose="02020603050405020304" pitchFamily="18" charset="0"/>
              </a:rPr>
              <a:t>Dataset Description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Modelling Approach</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Results and </a:t>
            </a:r>
            <a:r>
              <a:rPr lang="en-US" sz="2400">
                <a:solidFill>
                  <a:srgbClr val="0D0D0D"/>
                </a:solidFill>
                <a:latin typeface="Times New Roman" panose="02020603050405020304" pitchFamily="18" charset="0"/>
                <a:cs typeface="Times New Roman" panose="02020603050405020304" pitchFamily="18" charset="0"/>
              </a:rPr>
              <a:t>Discussion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Conclusion</a:t>
            </a:r>
          </a:p>
          <a:p>
            <a:pPr>
              <a:lnSpc>
                <a:spcPct val="150000"/>
              </a:lnSpc>
            </a:pP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1"/>
                </a:solidFill>
                <a:latin typeface="Times New Roman" panose="02020603050405020304" pitchFamily="18" charset="0"/>
                <a:cs typeface="Times New Roman" panose="02020603050405020304" pitchFamily="18" charset="0"/>
              </a:rPr>
              <a:t>P</a:t>
            </a:r>
            <a:r>
              <a:rPr sz="4250" spc="15">
                <a:solidFill>
                  <a:schemeClr val="tx1"/>
                </a:solidFill>
                <a:latin typeface="Times New Roman" panose="02020603050405020304" pitchFamily="18" charset="0"/>
                <a:cs typeface="Times New Roman" panose="02020603050405020304" pitchFamily="18" charset="0"/>
              </a:rPr>
              <a:t>ROB</a:t>
            </a:r>
            <a:r>
              <a:rPr sz="4250" spc="55">
                <a:solidFill>
                  <a:schemeClr val="tx1"/>
                </a:solidFill>
                <a:latin typeface="Times New Roman" panose="02020603050405020304" pitchFamily="18" charset="0"/>
                <a:cs typeface="Times New Roman" panose="02020603050405020304" pitchFamily="18" charset="0"/>
              </a:rPr>
              <a:t>L</a:t>
            </a:r>
            <a:r>
              <a:rPr sz="4250" spc="-2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a:t>
            </a:r>
            <a:r>
              <a:rPr sz="4250">
                <a:solidFill>
                  <a:schemeClr val="tx1"/>
                </a:solidFill>
                <a:latin typeface="Times New Roman" panose="02020603050405020304" pitchFamily="18" charset="0"/>
                <a:cs typeface="Times New Roman" panose="02020603050405020304" pitchFamily="18" charset="0"/>
              </a:rPr>
              <a:t>	</a:t>
            </a:r>
            <a:r>
              <a:rPr sz="4250" spc="10">
                <a:solidFill>
                  <a:schemeClr val="tx1"/>
                </a:solidFill>
                <a:latin typeface="Times New Roman" panose="02020603050405020304" pitchFamily="18" charset="0"/>
                <a:cs typeface="Times New Roman" panose="02020603050405020304" pitchFamily="18" charset="0"/>
              </a:rPr>
              <a:t>S</a:t>
            </a:r>
            <a:r>
              <a:rPr sz="4250" spc="-370">
                <a:solidFill>
                  <a:schemeClr val="tx1"/>
                </a:solidFill>
                <a:latin typeface="Times New Roman" panose="02020603050405020304" pitchFamily="18" charset="0"/>
                <a:cs typeface="Times New Roman" panose="02020603050405020304" pitchFamily="18" charset="0"/>
              </a:rPr>
              <a:t>T</a:t>
            </a:r>
            <a:r>
              <a:rPr sz="4250" spc="-375">
                <a:solidFill>
                  <a:schemeClr val="tx1"/>
                </a:solidFill>
                <a:latin typeface="Times New Roman" panose="02020603050405020304" pitchFamily="18" charset="0"/>
                <a:cs typeface="Times New Roman" panose="02020603050405020304" pitchFamily="18" charset="0"/>
              </a:rPr>
              <a:t>A</a:t>
            </a:r>
            <a:r>
              <a:rPr sz="4250" spc="15">
                <a:solidFill>
                  <a:schemeClr val="tx1"/>
                </a:solidFill>
                <a:latin typeface="Times New Roman" panose="02020603050405020304" pitchFamily="18" charset="0"/>
                <a:cs typeface="Times New Roman" panose="02020603050405020304" pitchFamily="18" charset="0"/>
              </a:rPr>
              <a:t>T</a:t>
            </a:r>
            <a:r>
              <a:rPr sz="4250" spc="-1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ME</a:t>
            </a:r>
            <a:r>
              <a:rPr sz="4250" spc="10">
                <a:solidFill>
                  <a:schemeClr val="tx1"/>
                </a:solidFill>
                <a:latin typeface="Times New Roman" panose="02020603050405020304" pitchFamily="18" charset="0"/>
                <a:cs typeface="Times New Roman" panose="02020603050405020304" pitchFamily="18" charset="0"/>
              </a:rPr>
              <a:t>NT</a:t>
            </a:r>
            <a:endParaRPr sz="425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a:solidFill>
                  <a:schemeClr val="tx1"/>
                </a:solidFill>
                <a:latin typeface="Times New Roman" panose="02020603050405020304" pitchFamily="18" charset="0"/>
                <a:cs typeface="Times New Roman" panose="02020603050405020304" pitchFamily="18" charset="0"/>
              </a:rPr>
              <a:t>PROJECT	</a:t>
            </a:r>
            <a:r>
              <a:rPr sz="4250" b="1" spc="-20">
                <a:solidFill>
                  <a:schemeClr val="tx1"/>
                </a:solidFill>
                <a:latin typeface="Times New Roman" panose="02020603050405020304" pitchFamily="18" charset="0"/>
                <a:cs typeface="Times New Roman" panose="02020603050405020304" pitchFamily="18" charset="0"/>
              </a:rPr>
              <a:t>OVERVIEW</a:t>
            </a:r>
            <a:endParaRPr sz="4250" b="1">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9594" y="306014"/>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a:solidFill>
                  <a:schemeClr val="tx1"/>
                </a:solidFill>
                <a:latin typeface="Times New Roman" panose="02020603050405020304" pitchFamily="18" charset="0"/>
                <a:cs typeface="Times New Roman" panose="02020603050405020304" pitchFamily="18" charset="0"/>
              </a:rPr>
              <a:t>W</a:t>
            </a:r>
            <a:r>
              <a:rPr sz="3200" b="1" spc="-20">
                <a:solidFill>
                  <a:schemeClr val="tx1"/>
                </a:solidFill>
                <a:latin typeface="Times New Roman" panose="02020603050405020304" pitchFamily="18" charset="0"/>
                <a:cs typeface="Times New Roman" panose="02020603050405020304" pitchFamily="18" charset="0"/>
              </a:rPr>
              <a:t>H</a:t>
            </a:r>
            <a:r>
              <a:rPr sz="3200" b="1" spc="20">
                <a:solidFill>
                  <a:schemeClr val="tx1"/>
                </a:solidFill>
                <a:latin typeface="Times New Roman" panose="02020603050405020304" pitchFamily="18" charset="0"/>
                <a:cs typeface="Times New Roman" panose="02020603050405020304" pitchFamily="18" charset="0"/>
              </a:rPr>
              <a:t>O</a:t>
            </a:r>
            <a:r>
              <a:rPr sz="3200" b="1" spc="-2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AR</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T</a:t>
            </a:r>
            <a:r>
              <a:rPr sz="3200" b="1" spc="-15">
                <a:solidFill>
                  <a:schemeClr val="tx1"/>
                </a:solidFill>
                <a:latin typeface="Times New Roman" panose="02020603050405020304" pitchFamily="18" charset="0"/>
                <a:cs typeface="Times New Roman" panose="02020603050405020304" pitchFamily="18" charset="0"/>
              </a:rPr>
              <a:t>H</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20">
                <a:solidFill>
                  <a:schemeClr val="tx1"/>
                </a:solidFill>
                <a:latin typeface="Times New Roman" panose="02020603050405020304" pitchFamily="18" charset="0"/>
                <a:cs typeface="Times New Roman" panose="02020603050405020304" pitchFamily="18" charset="0"/>
              </a:rPr>
              <a:t>E</a:t>
            </a:r>
            <a:r>
              <a:rPr sz="3200" b="1" spc="30">
                <a:solidFill>
                  <a:schemeClr val="tx1"/>
                </a:solidFill>
                <a:latin typeface="Times New Roman" panose="02020603050405020304" pitchFamily="18" charset="0"/>
                <a:cs typeface="Times New Roman" panose="02020603050405020304" pitchFamily="18" charset="0"/>
              </a:rPr>
              <a:t>N</a:t>
            </a:r>
            <a:r>
              <a:rPr sz="3200" b="1" spc="15">
                <a:solidFill>
                  <a:schemeClr val="tx1"/>
                </a:solidFill>
                <a:latin typeface="Times New Roman" panose="02020603050405020304" pitchFamily="18" charset="0"/>
                <a:cs typeface="Times New Roman" panose="02020603050405020304" pitchFamily="18" charset="0"/>
              </a:rPr>
              <a:t>D</a:t>
            </a:r>
            <a:r>
              <a:rPr sz="3200" b="1" spc="-45">
                <a:solidFill>
                  <a:schemeClr val="tx1"/>
                </a:solidFill>
                <a:latin typeface="Times New Roman" panose="02020603050405020304" pitchFamily="18" charset="0"/>
                <a:cs typeface="Times New Roman" panose="02020603050405020304" pitchFamily="18" charset="0"/>
              </a:rPr>
              <a:t> </a:t>
            </a:r>
            <a:r>
              <a:rPr sz="3200" b="1">
                <a:solidFill>
                  <a:schemeClr val="tx1"/>
                </a:solidFill>
                <a:latin typeface="Times New Roman" panose="02020603050405020304" pitchFamily="18" charset="0"/>
                <a:cs typeface="Times New Roman" panose="02020603050405020304" pitchFamily="18" charset="0"/>
              </a:rPr>
              <a:t>U</a:t>
            </a:r>
            <a:r>
              <a:rPr sz="3200" b="1" spc="10">
                <a:solidFill>
                  <a:schemeClr val="tx1"/>
                </a:solidFill>
                <a:latin typeface="Times New Roman" panose="02020603050405020304" pitchFamily="18" charset="0"/>
                <a:cs typeface="Times New Roman" panose="02020603050405020304" pitchFamily="18" charset="0"/>
              </a:rPr>
              <a:t>S</a:t>
            </a:r>
            <a:r>
              <a:rPr sz="3200" b="1" spc="-25">
                <a:solidFill>
                  <a:schemeClr val="tx1"/>
                </a:solidFill>
                <a:latin typeface="Times New Roman" panose="02020603050405020304" pitchFamily="18" charset="0"/>
                <a:cs typeface="Times New Roman" panose="02020603050405020304" pitchFamily="18" charset="0"/>
              </a:rPr>
              <a:t>E</a:t>
            </a:r>
            <a:r>
              <a:rPr sz="3200" b="1" spc="-10">
                <a:solidFill>
                  <a:schemeClr val="tx1"/>
                </a:solidFill>
                <a:latin typeface="Times New Roman" panose="02020603050405020304" pitchFamily="18" charset="0"/>
                <a:cs typeface="Times New Roman" panose="02020603050405020304" pitchFamily="18" charset="0"/>
              </a:rPr>
              <a:t>R</a:t>
            </a:r>
            <a:r>
              <a:rPr sz="3200" b="1" spc="5">
                <a:solidFill>
                  <a:schemeClr val="tx1"/>
                </a:solidFill>
                <a:latin typeface="Times New Roman" panose="02020603050405020304" pitchFamily="18" charset="0"/>
                <a:cs typeface="Times New Roman" panose="02020603050405020304" pitchFamily="18" charset="0"/>
              </a:rPr>
              <a:t>S ?</a:t>
            </a:r>
            <a:endParaRPr sz="320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96174" y="449526"/>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U</a:t>
            </a:r>
            <a:r>
              <a:rPr sz="3600" b="1">
                <a:solidFill>
                  <a:schemeClr val="tx1"/>
                </a:solidFill>
                <a:latin typeface="Times New Roman" panose="02020603050405020304" pitchFamily="18" charset="0"/>
                <a:cs typeface="Times New Roman" panose="02020603050405020304" pitchFamily="18" charset="0"/>
              </a:rPr>
              <a:t>R</a:t>
            </a:r>
            <a:r>
              <a:rPr sz="3600" b="1" spc="5">
                <a:solidFill>
                  <a:schemeClr val="tx1"/>
                </a:solidFill>
                <a:latin typeface="Times New Roman" panose="02020603050405020304" pitchFamily="18" charset="0"/>
                <a:cs typeface="Times New Roman" panose="02020603050405020304" pitchFamily="18" charset="0"/>
              </a:rPr>
              <a:t> </a:t>
            </a:r>
            <a:r>
              <a:rPr sz="3600" b="1" spc="25">
                <a:solidFill>
                  <a:schemeClr val="tx1"/>
                </a:solidFill>
                <a:latin typeface="Times New Roman" panose="02020603050405020304" pitchFamily="18" charset="0"/>
                <a:cs typeface="Times New Roman" panose="02020603050405020304" pitchFamily="18" charset="0"/>
              </a:rPr>
              <a:t>S</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LU</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r>
              <a:rPr sz="3600" b="1" spc="-345">
                <a:solidFill>
                  <a:schemeClr val="tx1"/>
                </a:solidFill>
                <a:latin typeface="Times New Roman" panose="02020603050405020304" pitchFamily="18" charset="0"/>
                <a:cs typeface="Times New Roman" panose="02020603050405020304" pitchFamily="18" charset="0"/>
              </a:rPr>
              <a:t> </a:t>
            </a:r>
            <a:r>
              <a:rPr sz="3600" b="1" spc="-35">
                <a:solidFill>
                  <a:schemeClr val="tx1"/>
                </a:solidFill>
                <a:latin typeface="Times New Roman" panose="02020603050405020304" pitchFamily="18" charset="0"/>
                <a:cs typeface="Times New Roman" panose="02020603050405020304" pitchFamily="18" charset="0"/>
              </a:rPr>
              <a:t>A</a:t>
            </a:r>
            <a:r>
              <a:rPr sz="3600" b="1" spc="-5">
                <a:solidFill>
                  <a:schemeClr val="tx1"/>
                </a:solidFill>
                <a:latin typeface="Times New Roman" panose="02020603050405020304" pitchFamily="18" charset="0"/>
                <a:cs typeface="Times New Roman" panose="02020603050405020304" pitchFamily="18" charset="0"/>
              </a:rPr>
              <a:t>N</a:t>
            </a:r>
            <a:r>
              <a:rPr sz="3600" b="1">
                <a:solidFill>
                  <a:schemeClr val="tx1"/>
                </a:solidFill>
                <a:latin typeface="Times New Roman" panose="02020603050405020304" pitchFamily="18" charset="0"/>
                <a:cs typeface="Times New Roman" panose="02020603050405020304" pitchFamily="18" charset="0"/>
              </a:rPr>
              <a:t>D</a:t>
            </a:r>
            <a:r>
              <a:rPr sz="3600" b="1" spc="35">
                <a:solidFill>
                  <a:schemeClr val="tx1"/>
                </a:solidFill>
                <a:latin typeface="Times New Roman" panose="02020603050405020304" pitchFamily="18" charset="0"/>
                <a:cs typeface="Times New Roman" panose="02020603050405020304" pitchFamily="18" charset="0"/>
              </a:rPr>
              <a:t> </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a:solidFill>
                  <a:schemeClr val="tx1"/>
                </a:solidFill>
                <a:latin typeface="Times New Roman" panose="02020603050405020304" pitchFamily="18" charset="0"/>
                <a:cs typeface="Times New Roman" panose="02020603050405020304" pitchFamily="18" charset="0"/>
              </a:rPr>
              <a:t>S</a:t>
            </a:r>
            <a:r>
              <a:rPr sz="3600" b="1" spc="60">
                <a:solidFill>
                  <a:schemeClr val="tx1"/>
                </a:solidFill>
                <a:latin typeface="Times New Roman" panose="02020603050405020304" pitchFamily="18" charset="0"/>
                <a:cs typeface="Times New Roman" panose="02020603050405020304" pitchFamily="18" charset="0"/>
              </a:rPr>
              <a:t> </a:t>
            </a:r>
            <a:r>
              <a:rPr sz="3600" b="1" spc="-295">
                <a:solidFill>
                  <a:schemeClr val="tx1"/>
                </a:solidFill>
                <a:latin typeface="Times New Roman" panose="02020603050405020304" pitchFamily="18" charset="0"/>
                <a:cs typeface="Times New Roman" panose="02020603050405020304" pitchFamily="18" charset="0"/>
              </a:rPr>
              <a:t>V</a:t>
            </a:r>
            <a:r>
              <a:rPr sz="3600" b="1" spc="-35">
                <a:solidFill>
                  <a:schemeClr val="tx1"/>
                </a:solidFill>
                <a:latin typeface="Times New Roman" panose="02020603050405020304" pitchFamily="18" charset="0"/>
                <a:cs typeface="Times New Roman" panose="02020603050405020304" pitchFamily="18" charset="0"/>
              </a:rPr>
              <a:t>A</a:t>
            </a:r>
            <a:r>
              <a:rPr sz="3600" b="1" spc="25">
                <a:solidFill>
                  <a:schemeClr val="tx1"/>
                </a:solidFill>
                <a:latin typeface="Times New Roman" panose="02020603050405020304" pitchFamily="18" charset="0"/>
                <a:cs typeface="Times New Roman" panose="02020603050405020304" pitchFamily="18" charset="0"/>
              </a:rPr>
              <a:t>LU</a:t>
            </a:r>
            <a:r>
              <a:rPr sz="3600" b="1">
                <a:solidFill>
                  <a:schemeClr val="tx1"/>
                </a:solidFill>
                <a:latin typeface="Times New Roman" panose="02020603050405020304" pitchFamily="18" charset="0"/>
                <a:cs typeface="Times New Roman" panose="02020603050405020304" pitchFamily="18" charset="0"/>
              </a:rPr>
              <a:t>E</a:t>
            </a:r>
            <a:r>
              <a:rPr sz="3600" b="1" spc="-65">
                <a:solidFill>
                  <a:schemeClr val="tx1"/>
                </a:solidFill>
                <a:latin typeface="Times New Roman" panose="02020603050405020304" pitchFamily="18" charset="0"/>
                <a:cs typeface="Times New Roman" panose="02020603050405020304" pitchFamily="18" charset="0"/>
              </a:rPr>
              <a:t> </a:t>
            </a:r>
            <a:r>
              <a:rPr sz="3600" b="1" spc="-15">
                <a:solidFill>
                  <a:schemeClr val="tx1"/>
                </a:solidFill>
                <a:latin typeface="Times New Roman" panose="02020603050405020304" pitchFamily="18" charset="0"/>
                <a:cs typeface="Times New Roman" panose="02020603050405020304" pitchFamily="18" charset="0"/>
              </a:rPr>
              <a:t>P</a:t>
            </a:r>
            <a:r>
              <a:rPr sz="3600" b="1" spc="-30">
                <a:solidFill>
                  <a:schemeClr val="tx1"/>
                </a:solidFill>
                <a:latin typeface="Times New Roman" panose="02020603050405020304" pitchFamily="18" charset="0"/>
                <a:cs typeface="Times New Roman" panose="02020603050405020304" pitchFamily="18" charset="0"/>
              </a:rPr>
              <a:t>R</a:t>
            </a:r>
            <a:r>
              <a:rPr sz="3600" b="1" spc="10">
                <a:solidFill>
                  <a:schemeClr val="tx1"/>
                </a:solidFill>
                <a:latin typeface="Times New Roman" panose="02020603050405020304" pitchFamily="18" charset="0"/>
                <a:cs typeface="Times New Roman" panose="02020603050405020304" pitchFamily="18" charset="0"/>
              </a:rPr>
              <a:t>O</a:t>
            </a:r>
            <a:r>
              <a:rPr sz="3600" b="1" spc="-15">
                <a:solidFill>
                  <a:schemeClr val="tx1"/>
                </a:solidFill>
                <a:latin typeface="Times New Roman" panose="02020603050405020304" pitchFamily="18" charset="0"/>
                <a:cs typeface="Times New Roman" panose="02020603050405020304" pitchFamily="18" charset="0"/>
              </a:rPr>
              <a:t>P</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S</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a:solidFill>
                  <a:schemeClr val="tx1"/>
                </a:solidFill>
                <a:latin typeface="Times New Roman" panose="02020603050405020304" pitchFamily="18" charset="0"/>
                <a:cs typeface="Times New Roman" panose="02020603050405020304" pitchFamily="18" charset="0"/>
              </a:rPr>
              <a:t>THE</a:t>
            </a:r>
            <a:r>
              <a:rPr sz="4250" b="1" spc="20">
                <a:solidFill>
                  <a:schemeClr val="tx1"/>
                </a:solidFill>
                <a:latin typeface="Times New Roman" panose="02020603050405020304" pitchFamily="18" charset="0"/>
                <a:cs typeface="Times New Roman" panose="02020603050405020304" pitchFamily="18" charset="0"/>
              </a:rPr>
              <a:t> </a:t>
            </a:r>
            <a:r>
              <a:rPr lang="en-US" sz="4250" b="1" spc="20">
                <a:solidFill>
                  <a:schemeClr val="tx1"/>
                </a:solidFill>
                <a:latin typeface="Times New Roman" panose="02020603050405020304" pitchFamily="18" charset="0"/>
                <a:cs typeface="Times New Roman" panose="02020603050405020304" pitchFamily="18" charset="0"/>
              </a:rPr>
              <a:t>"</a:t>
            </a:r>
            <a:r>
              <a:rPr sz="4250" b="1" spc="10">
                <a:solidFill>
                  <a:schemeClr val="tx1"/>
                </a:solidFill>
                <a:latin typeface="Times New Roman" panose="02020603050405020304" pitchFamily="18" charset="0"/>
                <a:cs typeface="Times New Roman" panose="02020603050405020304" pitchFamily="18" charset="0"/>
              </a:rPr>
              <a:t>WOW</a:t>
            </a:r>
            <a:r>
              <a:rPr lang="en-US" sz="4250" b="1" spc="10">
                <a:solidFill>
                  <a:schemeClr val="tx1"/>
                </a:solidFill>
                <a:latin typeface="Times New Roman" panose="02020603050405020304" pitchFamily="18" charset="0"/>
                <a:cs typeface="Times New Roman" panose="02020603050405020304" pitchFamily="18" charset="0"/>
              </a:rPr>
              <a:t>"</a:t>
            </a:r>
            <a:r>
              <a:rPr sz="4250" b="1" spc="85">
                <a:solidFill>
                  <a:schemeClr val="tx1"/>
                </a:solidFill>
                <a:latin typeface="Times New Roman" panose="02020603050405020304" pitchFamily="18" charset="0"/>
                <a:cs typeface="Times New Roman" panose="02020603050405020304" pitchFamily="18" charset="0"/>
              </a:rPr>
              <a:t> </a:t>
            </a:r>
            <a:r>
              <a:rPr sz="4250" b="1" spc="10">
                <a:solidFill>
                  <a:schemeClr val="tx1"/>
                </a:solidFill>
                <a:latin typeface="Times New Roman" panose="02020603050405020304" pitchFamily="18" charset="0"/>
                <a:cs typeface="Times New Roman" panose="02020603050405020304" pitchFamily="18" charset="0"/>
              </a:rPr>
              <a:t>IN</a:t>
            </a:r>
            <a:r>
              <a:rPr sz="4250" b="1" spc="-5">
                <a:solidFill>
                  <a:schemeClr val="tx1"/>
                </a:solidFill>
                <a:latin typeface="Times New Roman" panose="02020603050405020304" pitchFamily="18" charset="0"/>
                <a:cs typeface="Times New Roman" panose="02020603050405020304" pitchFamily="18" charset="0"/>
              </a:rPr>
              <a:t> </a:t>
            </a:r>
            <a:r>
              <a:rPr sz="4250" b="1" spc="15">
                <a:solidFill>
                  <a:schemeClr val="tx1"/>
                </a:solidFill>
                <a:latin typeface="Times New Roman" panose="02020603050405020304" pitchFamily="18" charset="0"/>
                <a:cs typeface="Times New Roman" panose="02020603050405020304" pitchFamily="18" charset="0"/>
              </a:rPr>
              <a:t>OUR</a:t>
            </a:r>
            <a:r>
              <a:rPr sz="4250" b="1" spc="-10">
                <a:solidFill>
                  <a:schemeClr val="tx1"/>
                </a:solidFill>
                <a:latin typeface="Times New Roman" panose="02020603050405020304" pitchFamily="18" charset="0"/>
                <a:cs typeface="Times New Roman" panose="02020603050405020304" pitchFamily="18" charset="0"/>
              </a:rPr>
              <a:t> </a:t>
            </a:r>
            <a:r>
              <a:rPr sz="4250" b="1" spc="20">
                <a:solidFill>
                  <a:schemeClr val="tx1"/>
                </a:solidFill>
                <a:latin typeface="Times New Roman" panose="02020603050405020304" pitchFamily="18" charset="0"/>
                <a:cs typeface="Times New Roman" panose="02020603050405020304" pitchFamily="18" charset="0"/>
              </a:rPr>
              <a:t>SOLUTION</a:t>
            </a:r>
            <a:endParaRPr sz="425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a:t>Advanced Data Visualization and Dashboards:</a:t>
            </a:r>
          </a:p>
          <a:p>
            <a:endParaRPr lang="en-US" sz="1600"/>
          </a:p>
          <a:p>
            <a:pPr>
              <a:buFont typeface="Arial" panose="020B0604020202020204" pitchFamily="34" charset="0"/>
              <a:buChar char="•"/>
            </a:pPr>
            <a:r>
              <a:rPr lang="en-US" sz="1600" b="1"/>
              <a:t>Interactive Dashboards:</a:t>
            </a:r>
            <a:r>
              <a:rPr lang="en-US" sz="160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a:t>Customizable Charts and Graphs:</a:t>
            </a:r>
            <a:r>
              <a:rPr lang="en-US" sz="160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a:p>
          <a:p>
            <a:r>
              <a:rPr lang="en-US" sz="1600"/>
              <a:t>**2. </a:t>
            </a:r>
            <a:r>
              <a:rPr lang="en-US" sz="1600" b="1"/>
              <a:t>Automated Insights and Recommendations:</a:t>
            </a:r>
          </a:p>
          <a:p>
            <a:endParaRPr lang="en-US" sz="1600"/>
          </a:p>
          <a:p>
            <a:pPr>
              <a:buFont typeface="Arial" panose="020B0604020202020204" pitchFamily="34" charset="0"/>
              <a:buChar char="•"/>
            </a:pPr>
            <a:r>
              <a:rPr lang="en-US" sz="1600" b="1"/>
              <a:t>Predictive Analytics:</a:t>
            </a:r>
            <a:r>
              <a:rPr lang="en-US" sz="160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a:t>Actionable Recommendations:</a:t>
            </a:r>
            <a:r>
              <a:rPr lang="en-US" sz="1600"/>
              <a:t> Generate automated, data-driven recommendations for performance improvements, training needs, and career development, tailored to individual and team performance metrics.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revision>1</cp:revision>
  <dcterms:created xsi:type="dcterms:W3CDTF">2024-03-29T15:07:22Z</dcterms:created>
  <dcterms:modified xsi:type="dcterms:W3CDTF">2024-09-03T16:31:27Z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