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E60EF-C403-49F0-97CA-59693B950580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F2A71-88B7-4907-B6C3-53FF55D1A5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911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F2A71-88B7-4907-B6C3-53FF55D1A52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938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CFB0-E5EC-46AA-A58F-5460A12DB6DF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87A8-36E6-4549-89AD-24FC7086E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4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CFB0-E5EC-46AA-A58F-5460A12DB6DF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87A8-36E6-4549-89AD-24FC7086E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43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CFB0-E5EC-46AA-A58F-5460A12DB6DF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87A8-36E6-4549-89AD-24FC7086E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3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CFB0-E5EC-46AA-A58F-5460A12DB6DF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87A8-36E6-4549-89AD-24FC7086E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CFB0-E5EC-46AA-A58F-5460A12DB6DF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87A8-36E6-4549-89AD-24FC7086E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97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CFB0-E5EC-46AA-A58F-5460A12DB6DF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87A8-36E6-4549-89AD-24FC7086E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74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CFB0-E5EC-46AA-A58F-5460A12DB6DF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87A8-36E6-4549-89AD-24FC7086E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18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CFB0-E5EC-46AA-A58F-5460A12DB6DF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87A8-36E6-4549-89AD-24FC7086E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0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CFB0-E5EC-46AA-A58F-5460A12DB6DF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87A8-36E6-4549-89AD-24FC7086E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42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CFB0-E5EC-46AA-A58F-5460A12DB6DF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87A8-36E6-4549-89AD-24FC7086E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4CFB0-E5EC-46AA-A58F-5460A12DB6DF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87A8-36E6-4549-89AD-24FC7086E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823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CFB0-E5EC-46AA-A58F-5460A12DB6DF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587A8-36E6-4549-89AD-24FC7086E2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525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oshsmiththenoob/shm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Django Rest Framework</a:t>
            </a:r>
            <a:br>
              <a:rPr lang="en-US" altLang="zh-TW" dirty="0" smtClean="0"/>
            </a:br>
            <a:r>
              <a:rPr lang="en-US" altLang="zh-TW" dirty="0" smtClean="0"/>
              <a:t>Installation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2024/12/23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30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Clone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特定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branch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私人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clone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的動作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需要加入合作者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collaborator)</a:t>
            </a:r>
          </a:p>
          <a:p>
            <a:r>
              <a:rPr lang="en-US" altLang="zh-TW" sz="2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clone --branch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backend-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-single-branch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github.com/joshsmiththenoob/shm.git</a:t>
            </a:r>
            <a:r>
              <a:rPr lang="en-US" altLang="zh-TW" sz="20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clone --branch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frontend --single-branch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github.com/joshsmiththenoob/shm.git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231" y="4190760"/>
            <a:ext cx="6053125" cy="32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1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安裝對應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對應套件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3.12.0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下載完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3.12.0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後，創建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版本為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3.12.0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虛擬環境，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 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如下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確保環境變數的路徑為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3.12.0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的路徑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  <a:p>
            <a:pPr marL="457200" lvl="1" indent="0">
              <a:buNone/>
            </a:pPr>
            <a:r>
              <a:rPr lang="en-US" altLang="zh-TW" sz="1600" dirty="0" smtClean="0"/>
              <a:t>python -m </a:t>
            </a:r>
            <a:r>
              <a:rPr lang="en-US" altLang="zh-TW" sz="1600" dirty="0" err="1" smtClean="0"/>
              <a:t>venv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env_name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至專案資料夾尋找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requirements.txt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並執行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以下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command: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zh-TW" altLang="zh-TW" sz="1600" dirty="0"/>
              <a:t>pip install </a:t>
            </a:r>
            <a:r>
              <a:rPr lang="en-US" altLang="zh-TW" sz="1600" dirty="0" smtClean="0"/>
              <a:t>–</a:t>
            </a:r>
            <a:r>
              <a:rPr lang="zh-TW" altLang="zh-TW" sz="1600" dirty="0" smtClean="0"/>
              <a:t>r</a:t>
            </a:r>
            <a:r>
              <a:rPr lang="zh-TW" altLang="en-US" sz="1600" dirty="0" smtClean="0"/>
              <a:t> </a:t>
            </a:r>
            <a:r>
              <a:rPr lang="zh-TW" altLang="zh-TW" sz="1600" dirty="0" smtClean="0"/>
              <a:t>requirements</a:t>
            </a:r>
            <a:r>
              <a:rPr lang="zh-TW" altLang="zh-TW" sz="1600" dirty="0"/>
              <a:t>.txt 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97" y="3756852"/>
            <a:ext cx="832754" cy="11986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97" y="3922143"/>
            <a:ext cx="2977338" cy="1126065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597352" y="5093633"/>
            <a:ext cx="3854273" cy="1478366"/>
            <a:chOff x="1025117" y="4849768"/>
            <a:chExt cx="5070883" cy="2004305"/>
          </a:xfrm>
        </p:grpSpPr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5117" y="4849768"/>
              <a:ext cx="5061865" cy="2004305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190343" y="5789396"/>
              <a:ext cx="4905657" cy="1136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6"/>
          <a:srcRect r="42336" b="73912"/>
          <a:stretch/>
        </p:blipFill>
        <p:spPr>
          <a:xfrm>
            <a:off x="4657867" y="3671342"/>
            <a:ext cx="3931576" cy="65990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7867" y="4410104"/>
            <a:ext cx="3930498" cy="1126641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656484" y="6467777"/>
            <a:ext cx="1677572" cy="390223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 </a:t>
            </a:r>
            <a:r>
              <a:rPr lang="en-US" altLang="zh-TW" sz="14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3.12.0</a:t>
            </a:r>
          </a:p>
        </p:txBody>
      </p:sp>
      <p:sp>
        <p:nvSpPr>
          <p:cNvPr id="17" name="矩形 16"/>
          <p:cNvSpPr/>
          <p:nvPr/>
        </p:nvSpPr>
        <p:spPr>
          <a:xfrm>
            <a:off x="5409134" y="6229004"/>
            <a:ext cx="2554457" cy="681038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創建虛擬環境</a:t>
            </a:r>
            <a:endParaRPr lang="en-US" altLang="zh-TW" sz="1400" b="1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(Python 3.12.0)</a:t>
            </a:r>
          </a:p>
          <a:p>
            <a:pPr algn="ctr"/>
            <a:r>
              <a:rPr lang="zh-TW" altLang="en-US" sz="14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確保</a:t>
            </a:r>
            <a:r>
              <a:rPr lang="en-US" altLang="zh-TW" sz="14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IDE</a:t>
            </a:r>
            <a:r>
              <a:rPr lang="zh-TW" altLang="en-US" sz="14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虛擬環境設置正確</a:t>
            </a:r>
            <a:endParaRPr lang="en-US" altLang="zh-TW" sz="1400" b="1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731277" y="6356465"/>
            <a:ext cx="1677572" cy="50153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安裝相對應</a:t>
            </a:r>
            <a:r>
              <a:rPr lang="zh-TW" altLang="en-US" sz="14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endParaRPr lang="en-US" altLang="zh-TW" sz="1400" b="1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8"/>
          <a:srcRect t="62101" b="440"/>
          <a:stretch/>
        </p:blipFill>
        <p:spPr>
          <a:xfrm>
            <a:off x="4657867" y="5642743"/>
            <a:ext cx="3929659" cy="53421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7204364" y="5996247"/>
            <a:ext cx="687185" cy="2327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9"/>
          <a:srcRect r="12901" b="83758"/>
          <a:stretch/>
        </p:blipFill>
        <p:spPr>
          <a:xfrm>
            <a:off x="8833319" y="3974954"/>
            <a:ext cx="2959840" cy="158828"/>
          </a:xfrm>
          <a:prstGeom prst="rect">
            <a:avLst/>
          </a:prstGeo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0289" y="4302947"/>
            <a:ext cx="1799532" cy="17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48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Django setting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settings.py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內的設置是否與環境變數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(.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env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設置相同。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061" y="2433532"/>
            <a:ext cx="3910608" cy="196554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061" y="4771792"/>
            <a:ext cx="3734463" cy="140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4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同步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Django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至專案資料夾，找到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manage.py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使用以下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，確認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Django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專案是否可與本地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同步。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1600" dirty="0"/>
              <a:t>python </a:t>
            </a:r>
            <a:r>
              <a:rPr lang="en-US" altLang="zh-TW" sz="1600" dirty="0" smtClean="0"/>
              <a:t>manage.py migrate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使用以下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，確認各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是否已同步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[x]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表示已經同步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0" lvl="1" indent="0">
              <a:buNone/>
            </a:pPr>
            <a:r>
              <a:rPr lang="en-US" altLang="zh-TW" sz="1600" dirty="0"/>
              <a:t>python manage.py </a:t>
            </a:r>
            <a:r>
              <a:rPr lang="en-US" altLang="zh-TW" sz="1600" dirty="0" err="1"/>
              <a:t>showmigrations</a:t>
            </a:r>
            <a:endParaRPr lang="en-US" altLang="zh-TW" sz="1600" dirty="0"/>
          </a:p>
          <a:p>
            <a:pPr marL="914400" lvl="1" indent="-457200">
              <a:buFont typeface="+mj-lt"/>
              <a:buAutoNum type="arabicPeriod"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55" y="4530650"/>
            <a:ext cx="5029902" cy="9240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405" y="3403282"/>
            <a:ext cx="2369420" cy="277368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094747" y="5861784"/>
            <a:ext cx="2396093" cy="390223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r>
              <a:rPr lang="en-US" altLang="zh-TW" sz="14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</a:t>
            </a:r>
            <a:r>
              <a:rPr lang="zh-TW" altLang="en-US" sz="14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是否與專案同步</a:t>
            </a:r>
            <a:endParaRPr lang="en-US" altLang="zh-TW" sz="1400" b="1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70405" y="6311900"/>
            <a:ext cx="2396093" cy="390223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r>
              <a:rPr lang="en-US" altLang="zh-TW" sz="14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14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內的資料表是否都同步</a:t>
            </a:r>
            <a:endParaRPr lang="en-US" altLang="zh-TW" sz="1400" b="1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725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Django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至專案資料夾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，使用以下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command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，為特定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port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開啟服務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1600" dirty="0" smtClean="0"/>
              <a:t>python .\manage.py </a:t>
            </a:r>
            <a:r>
              <a:rPr lang="en-US" altLang="zh-TW" sz="1600" dirty="0" err="1" smtClean="0"/>
              <a:t>runserver</a:t>
            </a:r>
            <a:r>
              <a:rPr lang="en-US" altLang="zh-TW" sz="1600" dirty="0" smtClean="0"/>
              <a:t> localhost:8000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於瀏覽器輸入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localhost:8000/swagger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即可看到目前的 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en-US" altLang="zh-TW" sz="16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OpenAPI</a:t>
            </a:r>
            <a:r>
              <a: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document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01" y="4171932"/>
            <a:ext cx="4976376" cy="12380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775" y="4001294"/>
            <a:ext cx="4231348" cy="19184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82713" y="5750074"/>
            <a:ext cx="2781074" cy="969954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已</a:t>
            </a:r>
            <a:r>
              <a:rPr lang="en-US" altLang="zh-TW" sz="1400" b="1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localhost:8000</a:t>
            </a:r>
            <a:r>
              <a:rPr lang="zh-TW" altLang="en-US" sz="14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endParaRPr lang="en-US" altLang="zh-TW" sz="1400" b="1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以便與</a:t>
            </a:r>
            <a:r>
              <a:rPr lang="en-US" altLang="zh-TW" sz="14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React.js (localhost:5173)</a:t>
            </a:r>
            <a:r>
              <a:rPr lang="zh-TW" altLang="en-US" sz="14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在同一網域</a:t>
            </a:r>
            <a:endParaRPr lang="en-US" altLang="zh-TW" sz="1400" b="1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43351" y="6200190"/>
            <a:ext cx="3418628" cy="390223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參訪</a:t>
            </a:r>
            <a:r>
              <a:rPr lang="en-US" altLang="zh-TW" sz="14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swagger </a:t>
            </a:r>
            <a:r>
              <a:rPr lang="zh-TW" altLang="en-US" sz="14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即可看到目前</a:t>
            </a:r>
            <a:r>
              <a:rPr lang="en-US" altLang="zh-TW" sz="14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r>
              <a:rPr lang="zh-TW" altLang="en-US" sz="1400" b="1" dirty="0" smtClean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設置</a:t>
            </a:r>
            <a:endParaRPr lang="en-US" altLang="zh-TW" sz="1400" b="1" dirty="0" smtClean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880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257</Words>
  <Application>Microsoft Office PowerPoint</Application>
  <PresentationFormat>寬螢幕</PresentationFormat>
  <Paragraphs>38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Office 佈景主題</vt:lpstr>
      <vt:lpstr>Django Rest Framework Installation</vt:lpstr>
      <vt:lpstr>Clone 特定branch</vt:lpstr>
      <vt:lpstr>安裝對應Python 版本, 對應套件</vt:lpstr>
      <vt:lpstr>確認Django setting</vt:lpstr>
      <vt:lpstr>同步Django專案DB</vt:lpstr>
      <vt:lpstr>執行Django專案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Rest Framework Installation</dc:title>
  <dc:creator>傅騰緯SMITHFU</dc:creator>
  <cp:lastModifiedBy>傅騰緯SMITHFU</cp:lastModifiedBy>
  <cp:revision>14</cp:revision>
  <dcterms:created xsi:type="dcterms:W3CDTF">2024-12-23T01:58:34Z</dcterms:created>
  <dcterms:modified xsi:type="dcterms:W3CDTF">2024-12-30T08:49:28Z</dcterms:modified>
</cp:coreProperties>
</file>