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549ed2ba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549ed2ba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c0c8aee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c0c8aee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c0c8aee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c0c8aee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c0c8aee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c0c8aee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c0c8aee9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c0c8aee9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Josh: Generated function for random assortment of cities using MongoDb’s aggregation pipeline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c0c8aee9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c0c8aee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c0c8aee9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c0c8aee9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c0c8aee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c0c8aee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Stephanie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we put it all together and we’ve got an app that helps the user find and select cities for vacation that meet their criteria.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Open App -</a:t>
            </a:r>
            <a:r>
              <a:rPr lang="en">
                <a:solidFill>
                  <a:schemeClr val="dk1"/>
                </a:solidFill>
              </a:rPr>
              <a:t> As you can see, we have a few filters for the users to interact based on the temperature range they like, what season they are travelling, and whether they’d like to visit US or international cities.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Click Filters -</a:t>
            </a:r>
            <a:r>
              <a:rPr lang="en">
                <a:solidFill>
                  <a:schemeClr val="dk1"/>
                </a:solidFill>
              </a:rPr>
              <a:t> Let’s say you want to travel in Summer but want the weather to be moderate, we’ll do a min temperature of 15 degrees which is about 60 Fahrenheit, then let’s max out at 24 degrees which is about 75 Fahrenheit. And let’s go international.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Now you can see we have a selection of cities to choose from. Let’s click this one. As you can see, the charts above update to show you the average temperature, rainfall, and wind</a:t>
            </a:r>
            <a:r>
              <a:rPr b="1" lang="en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Now if we click another city, you can see everything updates.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Let’s do another one and choose US cities in the Winter but leave the temperature. And boom! We’ve got more options.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Anyone have any requests?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c0c8aee9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c0c8aee9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9928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Mapping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473450" y="3479800"/>
            <a:ext cx="70812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Josh Soundarajan, Nathan Kaspar, Ben Belczak, Matthew Hill, and Stephanie Carlson.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ctrTitle"/>
          </p:nvPr>
        </p:nvSpPr>
        <p:spPr>
          <a:xfrm>
            <a:off x="3482500" y="7255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Updates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3893500" y="2197275"/>
            <a:ext cx="4195500" cy="1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Include more information in popup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more filter options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Join more datasets for sightseeing options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up with our App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6"/>
              <a:t>Our Topic</a:t>
            </a:r>
            <a:endParaRPr sz="1916"/>
          </a:p>
          <a:p>
            <a:pPr indent="-33202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16"/>
              <a:t>Global weather patterns in major cities around the world</a:t>
            </a:r>
            <a:endParaRPr sz="1916"/>
          </a:p>
          <a:p>
            <a:pPr indent="-3320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16"/>
              <a:t>Best travel options based on desired time of year and weather</a:t>
            </a:r>
            <a:endParaRPr sz="19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Our App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Filters: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Temperature Range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 or International Cities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Season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10 cities displayed on map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Charts: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Temperature (°C)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Precipitation (mm)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Wind Speed (kmh)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866775"/>
            <a:ext cx="4587000" cy="9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 and cleaning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823850" y="2330850"/>
            <a:ext cx="2387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Search For the Data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Download the Data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Read in the Data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3042600" y="2330850"/>
            <a:ext cx="28065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Clean Data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Convert to Usable File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Reduce and Condense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2085250" y="3658950"/>
            <a:ext cx="1764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Import to MongoDB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84675" y="549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- merging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596400" y="1463650"/>
            <a:ext cx="79512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Merging Data:</a:t>
            </a:r>
            <a:endParaRPr b="1" sz="18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Goal: </a:t>
            </a:r>
            <a:r>
              <a:rPr lang="en" sz="1500"/>
              <a:t>to merge the </a:t>
            </a:r>
            <a:r>
              <a:rPr b="1" lang="en" sz="1500"/>
              <a:t>weather data collection</a:t>
            </a:r>
            <a:r>
              <a:rPr lang="en" sz="1500"/>
              <a:t> with the  </a:t>
            </a:r>
            <a:r>
              <a:rPr b="1" lang="en" sz="1500"/>
              <a:t>city data collection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pymongo to connect to database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Aggregation pipeline allowed the merging of weather data and city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a lookup operation to match collections based upon their weather station id numbers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Excluded unwanted  fields and include those which were needed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Finally merged the results creating a new collection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This allowed for an enhanced dataset with location based info to go along with each city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ctrTitle"/>
          </p:nvPr>
        </p:nvSpPr>
        <p:spPr>
          <a:xfrm>
            <a:off x="3123925" y="886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3000300" y="1021525"/>
            <a:ext cx="6143700" cy="28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Imported modules from Flask, Pymongo and Bson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Established a connection to MongoDB using PyMongo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16"/>
              <a:t>Built Routes</a:t>
            </a:r>
            <a:endParaRPr b="1" sz="2016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a route to root the URL to the index() function, rendering our HTML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Generated a function to select a random assortment of cities from MongoDB that met specific user </a:t>
            </a:r>
            <a:r>
              <a:rPr lang="en"/>
              <a:t>criteria</a:t>
            </a:r>
            <a:r>
              <a:rPr lang="en"/>
              <a:t> related to temperature , season and precipitation.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then built two routes (U.S Cities and International Cities)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each route we:</a:t>
            </a:r>
            <a:endParaRPr/>
          </a:p>
          <a:p>
            <a:pPr indent="-3111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Retrieved user inputs for filtering cities</a:t>
            </a:r>
            <a:endParaRPr/>
          </a:p>
          <a:p>
            <a:pPr indent="-3111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Constructed a query dictionary for cities based on inputs</a:t>
            </a:r>
            <a:endParaRPr/>
          </a:p>
          <a:p>
            <a:pPr indent="-3111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Added filters for temp range and season to the query</a:t>
            </a:r>
            <a:endParaRPr/>
          </a:p>
          <a:p>
            <a:pPr indent="-3111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Called o</a:t>
            </a:r>
            <a:r>
              <a:rPr lang="en"/>
              <a:t>u</a:t>
            </a:r>
            <a:r>
              <a:rPr lang="en"/>
              <a:t>r random cities function with the query and a limit of only 10 cities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611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/>
              <a:t>HTML</a:t>
            </a:r>
            <a:endParaRPr sz="372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369575" y="1116150"/>
            <a:ext cx="803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Used to create a dashboard for our City Weather Filter while  also gathering  </a:t>
            </a:r>
            <a:r>
              <a:rPr lang="en" sz="1800"/>
              <a:t>weather</a:t>
            </a:r>
            <a:r>
              <a:rPr lang="en" sz="1800"/>
              <a:t> data and  filtering it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Contains: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Filter form, which takes users input for </a:t>
            </a:r>
            <a:r>
              <a:rPr lang="en" sz="1800"/>
              <a:t>preferences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Interactive maps based upon filtered criteria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Charts that display relevant weather data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Tech Used:HTML, </a:t>
            </a:r>
            <a:r>
              <a:rPr lang="en" sz="1800"/>
              <a:t>Leaflet, Fusion Charts, and CSS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790400" y="1567550"/>
            <a:ext cx="371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Main Functions: 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Place markers on map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Connects info and charts to markers</a:t>
            </a:r>
            <a:endParaRPr sz="2300"/>
          </a:p>
        </p:txBody>
      </p:sp>
      <p:sp>
        <p:nvSpPr>
          <p:cNvPr id="175" name="Google Shape;175;p19"/>
          <p:cNvSpPr txBox="1"/>
          <p:nvPr>
            <p:ph idx="2" type="body"/>
          </p:nvPr>
        </p:nvSpPr>
        <p:spPr>
          <a:xfrm>
            <a:off x="4933226" y="1567550"/>
            <a:ext cx="391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Other Functions: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Connect to map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Set </a:t>
            </a:r>
            <a:r>
              <a:rPr lang="en" sz="2300"/>
              <a:t>initialization</a:t>
            </a:r>
            <a:r>
              <a:rPr lang="en" sz="2300"/>
              <a:t> of map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Marker information click function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check it out!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ctrTitle"/>
          </p:nvPr>
        </p:nvSpPr>
        <p:spPr>
          <a:xfrm>
            <a:off x="3437225" y="7889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3848225" y="2106725"/>
            <a:ext cx="4195500" cy="1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period of data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Only major cities, US capitals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locations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May not get results if don’t meet criteria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