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62d99a1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62d99a1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62d99a1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62d99a1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there are positive and negative relationships between GPA and other variables, there is not statistically significant impact of these variables on GPA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addition, heavier workload associated with reduced sleep, but did not </a:t>
            </a:r>
            <a:r>
              <a:rPr lang="en"/>
              <a:t>have</a:t>
            </a:r>
            <a:r>
              <a:rPr lang="en"/>
              <a:t> a direct effect on GPA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a1e38f5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a1e38f5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62d99a1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62d99a1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2d99a13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62d99a13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62d99a1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62d99a1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1e38f5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a1e38f5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62d99a1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62d99a1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62d99a1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62d99a1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62d99a1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62d99a1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a1e38f5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a1e38f5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GPA Trends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Suo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workload vs AVG Sleep (hours)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41025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 test: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stat: 0.033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Shows  weak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0.7788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than 0.05, not statistically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Majority of workload between 12-18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Majority of hours slept between 6-8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statistically significant impact of workload and hours of sleep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Outliers at 9 and 10 hours of sleep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51" y="1921750"/>
            <a:ext cx="4231850" cy="27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GPA influencers: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Positive (increase of variables correlates to increased GPA)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Taking notes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Studying with friends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Hours of Sleep time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Negative </a:t>
            </a:r>
            <a:r>
              <a:rPr lang="en"/>
              <a:t>(increase of variables correlates to decreased GPA)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Average</a:t>
            </a:r>
            <a:r>
              <a:rPr lang="en"/>
              <a:t> screen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Heavier course 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variables had an influence, but no statistically significant relationship between any variables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</a:t>
            </a:r>
            <a:r>
              <a:rPr lang="en"/>
              <a:t> steps: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balanced </a:t>
            </a:r>
            <a:r>
              <a:rPr lang="en"/>
              <a:t>study habits and reduce screen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Encourage better sleep habits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Explore other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Stress / stress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Long term studies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just one semester or one year</a:t>
            </a:r>
            <a:endParaRPr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GPA Dataset Variables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Demographics and Background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 of origin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Major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they started programming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Private school attendance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Scholarships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parents in the tech field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Habits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Studying with friends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 taking habits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Credits taken previous semesters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</a:t>
            </a:r>
            <a:r>
              <a:rPr lang="en"/>
              <a:t> screen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</a:t>
            </a:r>
            <a:r>
              <a:rPr lang="en"/>
              <a:t> hours of sleep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Cleanup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Blank values were replaced with the mode value of that column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screen time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Values such as 60, 90, 120, 323 included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Fixed by dividing these values by 24 if between 24 and 150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Fixed by dividing these values by 60 if over 150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to note that some GPA values were also blank, so there will be repeated GPA values that will differ from the actual, which changes the results of the findings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GPA Distribution (Last Sem)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Mean: 3.67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Std Dev: 0.34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IQR: [3.5, 4.0]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Min: 2.78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Max: 4.0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to previous semester: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Mean: 3.65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Std Dev: 0.39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IQR: [3.5, 4.0]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Min: 2.27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Max: 4.0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298" y="158250"/>
            <a:ext cx="3584449" cy="24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174" y="2735650"/>
            <a:ext cx="3005225" cy="217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</a:t>
            </a:r>
            <a:r>
              <a:rPr lang="en"/>
              <a:t>ests determines the strength and direction of the relationship between two variables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does not have a linear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r>
              <a:rPr lang="en"/>
              <a:t> 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determines significant differences between mean of two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Assume normality because n &gt;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determines significant differences between mean of multiple groups (&gt;2)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Assume normality because n &gt; 30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Screen Time (hours) vs GPA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 test: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stat: -0.04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Shows  very weak negative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0.691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than 0.05, not statistically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Moderate screen time (&lt;10 hours)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Correlates to higher GPAs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Higher screen time (&gt;10 hours)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scattered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Slightly lowered GPAs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00" y="1853850"/>
            <a:ext cx="4075876" cy="25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Sleep (hours) vs GPA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 test: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stat: 0.218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Shows  weak positive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0.064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than 0.05, not statistically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Sleep hours (7-8 hours)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Correlates to higher GPAs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Lower hours of sleep (&lt;7 hours)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scattered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Slightly lowered GPAs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618" y="1786025"/>
            <a:ext cx="4255384" cy="26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notes vs GPA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725" y="1318650"/>
            <a:ext cx="3357376" cy="329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50358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T Test (Two groups: Yes/No)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0.81685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than 0.05, not statistically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 (multiple groups)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0.1325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than 0.05, not statistically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</a:t>
            </a:r>
            <a:r>
              <a:rPr lang="en"/>
              <a:t>he majority of all GPA are between the 3.6-3.8 mark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statistically significant influence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with Friends vs GPA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T Test (Two groups: Yes/No)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0.48449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than 0.05, not statistically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 (multiple groups)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0.4854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than 0.05, not statistically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majority of all GPA are between the 3.6-3.9 mark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statistically significant influence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600" y="1416900"/>
            <a:ext cx="3574400" cy="351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