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8"/>
    <p:restoredTop sz="95915"/>
  </p:normalViewPr>
  <p:slideViewPr>
    <p:cSldViewPr snapToGrid="0" snapToObjects="1">
      <p:cViewPr varScale="1">
        <p:scale>
          <a:sx n="61" d="100"/>
          <a:sy n="61" d="100"/>
        </p:scale>
        <p:origin x="24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49F3-00F1-5445-8CBC-DDA9FB0CE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course of 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2BD27-8174-2941-8BF7-C514BC000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By, Josh </a:t>
            </a:r>
            <a:r>
              <a:rPr lang="en-US" dirty="0" err="1"/>
              <a:t>thomason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3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F4A7-A0E2-284E-9DAE-BE36C712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FB7B-9F11-8D4D-BAD0-C6732591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operating costs, due to the added chair lifts, without increasing the profits/revenue. </a:t>
            </a:r>
          </a:p>
          <a:p>
            <a:r>
              <a:rPr lang="en-US" dirty="0"/>
              <a:t>Need to create a scenario were there is an ability to either lower the costs or increase the ticket price/revenue. </a:t>
            </a:r>
          </a:p>
          <a:p>
            <a:r>
              <a:rPr lang="en-US" dirty="0"/>
              <a:t>Create a model to best predict the best course of action given the assumptions given by you. </a:t>
            </a:r>
          </a:p>
        </p:txBody>
      </p:sp>
    </p:spTree>
    <p:extLst>
      <p:ext uri="{BB962C8B-B14F-4D97-AF65-F5344CB8AC3E}">
        <p14:creationId xmlns:p14="http://schemas.microsoft.com/office/powerpoint/2010/main" val="385995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0B23-6BC2-CE4E-9576-45146AA6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&amp;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92F7-80DA-2047-8D16-B2FD97B5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100" dirty="0"/>
              <a:t>NO CHANGE: Model predicted you could increase price without making any changes. </a:t>
            </a:r>
          </a:p>
          <a:p>
            <a:r>
              <a:rPr lang="en-US" sz="2100" dirty="0"/>
              <a:t>1: Closing one run will not lower the associated ticket price, but will in hand lower the costs of running the resort</a:t>
            </a:r>
          </a:p>
          <a:p>
            <a:r>
              <a:rPr lang="en-US" sz="2100" dirty="0"/>
              <a:t>2: Increasing the vertical drop by adding a 150 feet lower run will increase the associated ticket price by approximately $9-$10</a:t>
            </a:r>
          </a:p>
          <a:p>
            <a:pPr lvl="1"/>
            <a:r>
              <a:rPr lang="en-US" dirty="0"/>
              <a:t>BUT we don’t know the associated costs. </a:t>
            </a:r>
          </a:p>
          <a:p>
            <a:r>
              <a:rPr lang="en-US" dirty="0"/>
              <a:t>3: Increasing the run and snow making coverage will increase the ticket price by approximately $10-$11</a:t>
            </a:r>
          </a:p>
          <a:p>
            <a:pPr lvl="1"/>
            <a:r>
              <a:rPr lang="en-US" dirty="0"/>
              <a:t>DON’T know associated costs</a:t>
            </a:r>
          </a:p>
          <a:p>
            <a:r>
              <a:rPr lang="en-US" sz="2100" dirty="0"/>
              <a:t>Recommendation: Find the associated costs for scenario 2-3, and see if the increased revenue is worth it</a:t>
            </a:r>
          </a:p>
          <a:p>
            <a:pPr lvl="1"/>
            <a:r>
              <a:rPr lang="en-US" dirty="0"/>
              <a:t>OR, if closing one run and keeping ticket price constant will decrease costs enough to be the most beneficial</a:t>
            </a:r>
          </a:p>
        </p:txBody>
      </p:sp>
    </p:spTree>
    <p:extLst>
      <p:ext uri="{BB962C8B-B14F-4D97-AF65-F5344CB8AC3E}">
        <p14:creationId xmlns:p14="http://schemas.microsoft.com/office/powerpoint/2010/main" val="96471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graph of a price change&#10;&#10;Description automatically generated with medium confidence">
            <a:extLst>
              <a:ext uri="{FF2B5EF4-FFF2-40B4-BE49-F238E27FC236}">
                <a16:creationId xmlns:a16="http://schemas.microsoft.com/office/drawing/2014/main" id="{0FB3AA24-6F53-9D4A-AA85-A605BC99844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alphaModFix amt="50000"/>
          </a:blip>
          <a:srcRect l="8864" r="915" b="-1"/>
          <a:stretch/>
        </p:blipFill>
        <p:spPr>
          <a:xfrm>
            <a:off x="369722" y="-318222"/>
            <a:ext cx="11452555" cy="7494444"/>
          </a:xfrm>
          <a:prstGeom prst="rect">
            <a:avLst/>
          </a:prstGeom>
        </p:spPr>
      </p:pic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CB6E5-CBDB-AE41-9EFA-CAB98B57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Scenario One: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7504F-1D3C-7F49-A75D-74D47A8D5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6636" y="1193800"/>
            <a:ext cx="6085091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The decrease in one run is not predicted to cause a decrease in the demand for a ticket at the same cost. 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781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E2DC-E92A-494A-8137-3F29CD0A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53B1-E467-9E49-8111-8959A1C5A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Assumptions: 350,000 visitors during season, average of 5 days per stay (per person)</a:t>
            </a:r>
          </a:p>
          <a:p>
            <a:r>
              <a:rPr lang="en-US" dirty="0"/>
              <a:t>Using these assumptions given by you, revenue will increase by approximately $1,700,000 </a:t>
            </a:r>
          </a:p>
          <a:p>
            <a:r>
              <a:rPr lang="en-US" dirty="0"/>
              <a:t>Need to understand that this may not increase profit, because there will be added costs</a:t>
            </a:r>
          </a:p>
          <a:p>
            <a:pPr lvl="1"/>
            <a:r>
              <a:rPr lang="en-US" dirty="0"/>
              <a:t>Figure out what the costs of adding a run that is 150 feet lower would be, and subtract that from the predicted revenue increase. </a:t>
            </a:r>
          </a:p>
        </p:txBody>
      </p:sp>
    </p:spTree>
    <p:extLst>
      <p:ext uri="{BB962C8B-B14F-4D97-AF65-F5344CB8AC3E}">
        <p14:creationId xmlns:p14="http://schemas.microsoft.com/office/powerpoint/2010/main" val="255952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2B0B-670A-3841-A1D7-CDC26571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2258A-FD79-D54E-96D1-62AA92036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assumptions given during prediction</a:t>
            </a:r>
          </a:p>
          <a:p>
            <a:r>
              <a:rPr lang="en-US" dirty="0"/>
              <a:t>Increasing the vertical drop (the same as scenario 2), while also increasing the snow making coverage by 2 acres.</a:t>
            </a:r>
          </a:p>
          <a:p>
            <a:r>
              <a:rPr lang="en-US" dirty="0"/>
              <a:t>This will increase seasonal revenue by approximately $1,800,000</a:t>
            </a:r>
          </a:p>
          <a:p>
            <a:r>
              <a:rPr lang="en-US" dirty="0"/>
              <a:t>NEED to see what the additional costs of the run and the added snow making coverage would be to see the predicted increase in profit.</a:t>
            </a:r>
          </a:p>
        </p:txBody>
      </p:sp>
    </p:spTree>
    <p:extLst>
      <p:ext uri="{BB962C8B-B14F-4D97-AF65-F5344CB8AC3E}">
        <p14:creationId xmlns:p14="http://schemas.microsoft.com/office/powerpoint/2010/main" val="93831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850C-AF59-8149-924C-2900CFD8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change in services/experience: just price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9744-BAA6-BA4B-B882-A68C7ECB1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exploratory analysis we showed that you provide a higher tier experience, while not charging a higher tier price</a:t>
            </a:r>
          </a:p>
          <a:p>
            <a:pPr lvl="1"/>
            <a:r>
              <a:rPr lang="en-US" dirty="0"/>
              <a:t>You are above the mean for ticket price</a:t>
            </a:r>
          </a:p>
          <a:p>
            <a:pPr lvl="1"/>
            <a:r>
              <a:rPr lang="en-US" dirty="0"/>
              <a:t>BUT most of the price significant variables you offer are far higher than the mean offered by other resorts.</a:t>
            </a:r>
          </a:p>
          <a:p>
            <a:r>
              <a:rPr lang="en-US" dirty="0"/>
              <a:t>With a mean absolute error in our model of approximately $10, we predict that you could increase your ticket price from $81</a:t>
            </a:r>
          </a:p>
          <a:p>
            <a:r>
              <a:rPr lang="en-US" dirty="0"/>
              <a:t>Could increase price to anywhere around $84-$94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4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C3FE-B4A6-3B4D-B268-80E46683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81A79-8456-9046-BDD7-457D6E9ED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Take scenarios 1-3 as possible courses of action for you.</a:t>
            </a:r>
          </a:p>
          <a:p>
            <a:r>
              <a:rPr lang="en-US" dirty="0"/>
              <a:t>Scenario One: would decrease costs for you, while incurring no penalty in the ticket price you offer.</a:t>
            </a:r>
          </a:p>
          <a:p>
            <a:r>
              <a:rPr lang="en-US" dirty="0"/>
              <a:t>Scenario 2-3: would increase revenue significantly, but we are unsure of the incurred costs of these additions, so we can not accurately predict the increase in profit</a:t>
            </a:r>
          </a:p>
          <a:p>
            <a:r>
              <a:rPr lang="en-US" u="sng" dirty="0"/>
              <a:t>NO CHANGE</a:t>
            </a:r>
            <a:r>
              <a:rPr lang="en-US" dirty="0"/>
              <a:t>: Because of the experience you offer, our model predicted that you could raise the price without change</a:t>
            </a:r>
          </a:p>
          <a:p>
            <a:pPr lvl="1"/>
            <a:r>
              <a:rPr lang="en-US" dirty="0"/>
              <a:t>There is a mean absolute error of $10 for this model, but it predicts that you could increase the ticket price by anywhere from $4-$13, keeping everything constant.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365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587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Big mountain course of action</vt:lpstr>
      <vt:lpstr>Problem identification</vt:lpstr>
      <vt:lpstr>Recommendations &amp; key Findings</vt:lpstr>
      <vt:lpstr>Scenario One:</vt:lpstr>
      <vt:lpstr>Scenario 2:</vt:lpstr>
      <vt:lpstr>Scenario 3:</vt:lpstr>
      <vt:lpstr>No change in services/experience: just price increase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course of action</dc:title>
  <dc:creator>Josh Thomason</dc:creator>
  <cp:lastModifiedBy>Josh Thomason</cp:lastModifiedBy>
  <cp:revision>1</cp:revision>
  <dcterms:created xsi:type="dcterms:W3CDTF">2024-03-27T21:08:37Z</dcterms:created>
  <dcterms:modified xsi:type="dcterms:W3CDTF">2024-03-27T21:44:27Z</dcterms:modified>
</cp:coreProperties>
</file>