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77"/>
    <p:restoredTop sz="95897"/>
  </p:normalViewPr>
  <p:slideViewPr>
    <p:cSldViewPr snapToGrid="0" snapToObjects="1">
      <p:cViewPr varScale="1">
        <p:scale>
          <a:sx n="97" d="100"/>
          <a:sy n="97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68D7-2208-2B49-B040-C56581817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bites: 1985-2017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DF9AC-BDFB-B04C-BA58-788EA53EB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 josh </a:t>
            </a:r>
            <a:r>
              <a:rPr lang="en-US" dirty="0" err="1"/>
              <a:t>thomason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1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158-AA76-044A-A128-ED8FB300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Summary/motivation for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3CA4-6AC6-2542-BB78-8F883D86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9000 bites recorded</a:t>
            </a:r>
          </a:p>
          <a:p>
            <a:r>
              <a:rPr lang="en-US" dirty="0"/>
              <a:t>What animal bites humans the most</a:t>
            </a:r>
          </a:p>
          <a:p>
            <a:r>
              <a:rPr lang="en-US" dirty="0"/>
              <a:t>Most common breed</a:t>
            </a:r>
          </a:p>
          <a:p>
            <a:r>
              <a:rPr lang="en-US" dirty="0"/>
              <a:t>What gender of said animal</a:t>
            </a:r>
          </a:p>
          <a:p>
            <a:r>
              <a:rPr lang="en-US" dirty="0"/>
              <a:t>Where people are getting bit. </a:t>
            </a:r>
          </a:p>
        </p:txBody>
      </p:sp>
    </p:spTree>
    <p:extLst>
      <p:ext uri="{BB962C8B-B14F-4D97-AF65-F5344CB8AC3E}">
        <p14:creationId xmlns:p14="http://schemas.microsoft.com/office/powerpoint/2010/main" val="17077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10100C-B2E3-4BD2-B42B-F78F0239C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DA076A-A426-4BA4-91D7-2194025E1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3317" y="1847088"/>
            <a:ext cx="49850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49BB73-F0AE-C545-98B3-69573C6D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318" y="804520"/>
            <a:ext cx="498507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 findings 1: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FE94E2-EB97-4BF3-ADFD-1D6ECE62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9263DE-9849-4BA8-8990-4AFC76B9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7463259" y="583365"/>
            <a:chExt cx="464175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925473-E783-403A-8BDE-D1EBDAED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64175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BD99F7-1E3E-4B98-A113-A2DAA96D1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4001651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graph with different species&#10;&#10;Description automatically generated with medium confidence">
            <a:extLst>
              <a:ext uri="{FF2B5EF4-FFF2-40B4-BE49-F238E27FC236}">
                <a16:creationId xmlns:a16="http://schemas.microsoft.com/office/drawing/2014/main" id="{F821EAC8-F8C7-8E42-AA00-636001351D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27170" b="2"/>
          <a:stretch/>
        </p:blipFill>
        <p:spPr>
          <a:xfrm>
            <a:off x="1271223" y="1116345"/>
            <a:ext cx="3362141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4D8E7-56C1-0C41-B04E-3F2D22BF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3317" y="2015732"/>
            <a:ext cx="498508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Dogs are 2x as likely to bite compared to others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41% of the time a bite is by a dog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Cats and bats are a distant second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3556DA-E50F-49FC-B9C5-16746A937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D4E8CC-A5F3-49D3-A830-647340CFF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BC4CDB-57BD-3447-A913-6B11D9E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91651"/>
            <a:ext cx="4969040" cy="1702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Findings 2: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10A1E-EC41-E747-8824-7F92FF09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3176338"/>
            <a:ext cx="5435733" cy="2290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Pit Bull’s are by far the most likely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Doesn’t seem to have a big dog bias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Pit bull’s are almost more likely than all cat breeds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A graph of different breeds of dogs&#10;&#10;Description automatically generated">
            <a:extLst>
              <a:ext uri="{FF2B5EF4-FFF2-40B4-BE49-F238E27FC236}">
                <a16:creationId xmlns:a16="http://schemas.microsoft.com/office/drawing/2014/main" id="{FA36ED3B-6347-294E-9FC2-AE9BE6D8C9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-6" b="1179"/>
          <a:stretch/>
        </p:blipFill>
        <p:spPr>
          <a:xfrm>
            <a:off x="7390413" y="1564104"/>
            <a:ext cx="3831793" cy="39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41E530-D74D-4F43-B558-8DFE02E8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Findings 3: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7D77-CDA1-1240-9AE6-07928F821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There does seem to be a male majority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Based on data, male dogs are almost 2x as likely to but compared to female’s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Could be genetic differences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35986C0E-43D9-6C42-9DDB-5158FE4561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8511" r="1" b="6186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80F9AC-0FEF-1F46-8117-802F4B42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Findings 4: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A bar graph with blue bars&#10;&#10;Description automatically generated">
            <a:extLst>
              <a:ext uri="{FF2B5EF4-FFF2-40B4-BE49-F238E27FC236}">
                <a16:creationId xmlns:a16="http://schemas.microsoft.com/office/drawing/2014/main" id="{0A8F24CD-7D6A-584C-9139-AA5F162F67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463" r="2127" b="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0EE7F-175C-204C-BBB7-E8EA58B7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18029" y="2015732"/>
            <a:ext cx="3520368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Least important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Dog bites to the body are far more likely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Could be because of distance to the head for dogs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6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090-DB57-964E-899E-8EEE8110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E991-F5BA-5044-824E-B2872786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Dogs are the most likely</a:t>
            </a:r>
          </a:p>
          <a:p>
            <a:r>
              <a:rPr lang="en-US" dirty="0"/>
              <a:t>Pit Bull’s seem to be the most violent out of the dog breeds</a:t>
            </a:r>
          </a:p>
          <a:p>
            <a:r>
              <a:rPr lang="en-US" dirty="0"/>
              <a:t>If you have a male Pit Bull, you have the highest probability of getting bit</a:t>
            </a:r>
          </a:p>
          <a:p>
            <a:pPr lvl="1"/>
            <a:r>
              <a:rPr lang="en-US" dirty="0"/>
              <a:t>Most violent breed (apparently)</a:t>
            </a:r>
          </a:p>
          <a:p>
            <a:r>
              <a:rPr lang="en-US" dirty="0"/>
              <a:t>If you suffer a bite, it will most likely be on </a:t>
            </a:r>
            <a:r>
              <a:rPr lang="en-US"/>
              <a:t>the body &amp; by a dog.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6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6B10-D6EC-A348-BB1C-05596421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6830-4FD5-374D-8818-8362FCA5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62404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Dog size</a:t>
            </a:r>
          </a:p>
          <a:p>
            <a:pPr lvl="1"/>
            <a:r>
              <a:rPr lang="en-US" dirty="0"/>
              <a:t>Much bigger than cats, some bites probably aren’t worth reporting. </a:t>
            </a:r>
          </a:p>
          <a:p>
            <a:r>
              <a:rPr lang="en-US" dirty="0"/>
              <a:t>More people own dogs</a:t>
            </a:r>
          </a:p>
          <a:p>
            <a:pPr lvl="1"/>
            <a:r>
              <a:rPr lang="en-US" dirty="0"/>
              <a:t>Around 2x more people own dogs</a:t>
            </a:r>
          </a:p>
          <a:p>
            <a:r>
              <a:rPr lang="en-US" dirty="0"/>
              <a:t>Outside of dogs and cats the others weren’t domesticated</a:t>
            </a:r>
          </a:p>
          <a:p>
            <a:pPr lvl="1"/>
            <a:r>
              <a:rPr lang="en-US" dirty="0"/>
              <a:t>Aren’t around them all day</a:t>
            </a:r>
          </a:p>
          <a:p>
            <a:r>
              <a:rPr lang="en-US" dirty="0"/>
              <a:t>Difference of distance to head compared to rest of body</a:t>
            </a:r>
          </a:p>
        </p:txBody>
      </p:sp>
    </p:spTree>
    <p:extLst>
      <p:ext uri="{BB962C8B-B14F-4D97-AF65-F5344CB8AC3E}">
        <p14:creationId xmlns:p14="http://schemas.microsoft.com/office/powerpoint/2010/main" val="2875573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265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Animal bites: 1985-2017</vt:lpstr>
      <vt:lpstr>Summary/motivation for data</vt:lpstr>
      <vt:lpstr>Key findings 1:</vt:lpstr>
      <vt:lpstr>Findings 2:</vt:lpstr>
      <vt:lpstr>Findings 3:</vt:lpstr>
      <vt:lpstr>Findings 4:</vt:lpstr>
      <vt:lpstr>Summary of findings</vt:lpstr>
      <vt:lpstr>Contributing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bites: 1985-2017</dc:title>
  <dc:creator>Josh Thomason</dc:creator>
  <cp:lastModifiedBy>Josh Thomason</cp:lastModifiedBy>
  <cp:revision>1</cp:revision>
  <dcterms:created xsi:type="dcterms:W3CDTF">2024-04-04T22:31:19Z</dcterms:created>
  <dcterms:modified xsi:type="dcterms:W3CDTF">2024-04-04T23:01:56Z</dcterms:modified>
</cp:coreProperties>
</file>