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B086-9FB9-0D68-7A3B-CF06955C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8C25-1C0B-898D-7F08-A1AE9950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7012-14B3-9C7C-AFB4-892F82BE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67C4-8C5A-AEDE-ABE8-866207E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66E5-8157-58BE-13E4-4284E058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D457-93FE-D780-1FA7-F0BA432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0407-FD5D-DD12-D847-8C1D6515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1EA-F97B-1133-B13B-A14A30F4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EFD2-E772-C04B-C9FC-456C8E1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6E3B-6733-B015-9989-3C4101F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938FE-BED1-FD1F-A28F-854233C37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0149-54B7-2C0F-5509-0EF270E2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C95D-4ED7-F127-3F19-E4E0F9E7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A6F1-2A04-D7A1-5C6A-82F3E23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C40E-1D3F-85FA-CEF2-7095C202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06-90CC-017F-DE38-8FE54DB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DDE-13DE-BA19-A0C1-643308E6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081D-5730-BBA8-2AD7-3B15E86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9D40-F98E-B7BA-D8BC-FB18C31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A305-7BD0-3E24-A9D8-1C3F8F4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318-081E-DEBC-D2DD-7AB3822B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F724-348B-347D-3CBE-1AF77255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96E6-98D3-9A3C-5A16-E284E7E6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A9B0-B9B3-1087-B8C9-3CC875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56F6-F506-B472-A2BF-4D434B6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17A-6A78-1D22-CD39-D4F94FC8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0532-C9A6-2D48-FAF0-683D9754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9EA4-9729-AE81-BB92-7B98110B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3297-CEBA-A988-023D-2A5BEDB3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D8C6-81BB-A93C-B9F8-BE8D3920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2434-9E00-959C-092D-6F1531ED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E68-ECA1-CE69-729E-2C2000F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44F3-EAC4-C9F3-BA7B-875C3849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EACC-24AB-BD61-231E-3BD26019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FD951-F8C2-3021-918F-D87669AB3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72F4F-F941-BF58-1459-86F2794B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533F4-2A2E-4275-DC2B-7A4C9436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C772D-9755-0631-A30F-CE05C6D1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68B63-ECF3-A99D-6601-D5AF89F1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AD2E-4AB6-0046-66D5-A2E93F67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6871-6E07-6A7C-A344-7E35410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6C065-903E-82A0-6EE0-2A421FC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6619-E8C1-E9AE-DF5B-C5A1AEA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45947-8506-82B9-BB5D-72427BAC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8FF9-93CC-7D29-3591-E701ED8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C83F8-1CF1-EE96-1A56-7923023B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12C-A2A4-2D42-E63F-1408053A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5EDF-38B3-21AB-CBA4-AFF0ECCD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AEE9-3A2F-8C11-C31C-B6EEA67E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809D-F507-E632-70AE-1C152432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DADF-36F7-C4A7-9E09-CDC1911C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0601-1420-B9F8-79FE-F92C75EE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2CFC-F1CC-CB86-209F-C484970B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6403C-D09B-55B7-ED8C-7FADEB91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59657-B2B1-6D40-FF1E-467CFFE4D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6701-C16E-E0D1-8211-DF14B8F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2AE6-A3BA-966D-B900-2C2A7AEA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E1C5-76BF-2EBB-77B9-2C73FA5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8EF65-3EA6-0C0E-0AEB-F7A3D986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BD0E-B20D-EDFD-EE93-092EFBAC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BAB4-C134-265D-85F6-334949654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0B634-8218-4D60-AF0A-05E79207F4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5F56-674A-7654-62EF-0925EBEB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0862-9C39-F001-41D0-A3C160E6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97102-F16C-6195-3A0C-DDF515467C5F}"/>
              </a:ext>
            </a:extLst>
          </p:cNvPr>
          <p:cNvSpPr/>
          <p:nvPr/>
        </p:nvSpPr>
        <p:spPr>
          <a:xfrm>
            <a:off x="6224097" y="3991528"/>
            <a:ext cx="2570606" cy="2679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Games Matrix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Sparse matrix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Rows = games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Columns = tags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Column Values: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 for featured tag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0.8 for normal 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7E8B9-70FB-7475-C8BD-7E441993B10C}"/>
              </a:ext>
            </a:extLst>
          </p:cNvPr>
          <p:cNvSpPr/>
          <p:nvPr/>
        </p:nvSpPr>
        <p:spPr>
          <a:xfrm>
            <a:off x="2183706" y="3991529"/>
            <a:ext cx="3292470" cy="267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 Matrix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Sparse matrix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Rows = users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Columns = games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Column Values: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0 for not played or reviewed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+-X for positive/negative review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+Y for recently played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7451C-8EFE-4555-D859-1EAE8088B8D3}"/>
              </a:ext>
            </a:extLst>
          </p:cNvPr>
          <p:cNvSpPr/>
          <p:nvPr/>
        </p:nvSpPr>
        <p:spPr>
          <a:xfrm>
            <a:off x="150483" y="1192190"/>
            <a:ext cx="2152891" cy="1313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C01CC-5659-EFBB-F32E-33664E3CB4A1}"/>
              </a:ext>
            </a:extLst>
          </p:cNvPr>
          <p:cNvSpPr/>
          <p:nvPr/>
        </p:nvSpPr>
        <p:spPr>
          <a:xfrm>
            <a:off x="2753496" y="193763"/>
            <a:ext cx="2152891" cy="33103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Step 1:</a:t>
            </a:r>
          </a:p>
          <a:p>
            <a:pPr algn="ctr"/>
            <a:r>
              <a:rPr lang="en-US" sz="2000" dirty="0"/>
              <a:t>Collab Score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1</a:t>
            </a:r>
            <a:r>
              <a:rPr lang="en-US" dirty="0"/>
              <a:t>. Identify X most similar users (cosine similarity)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 Score most popular </a:t>
            </a:r>
            <a:r>
              <a:rPr lang="en-US" dirty="0" err="1"/>
              <a:t>unplayed</a:t>
            </a:r>
            <a:r>
              <a:rPr lang="en-US" dirty="0"/>
              <a:t> products among that </a:t>
            </a:r>
            <a:r>
              <a:rPr lang="en-US" dirty="0" err="1"/>
              <a:t>chort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ADC12-68CE-5840-DD5C-9CC39DDD7A99}"/>
              </a:ext>
            </a:extLst>
          </p:cNvPr>
          <p:cNvSpPr/>
          <p:nvPr/>
        </p:nvSpPr>
        <p:spPr>
          <a:xfrm>
            <a:off x="6432954" y="193763"/>
            <a:ext cx="2152891" cy="33103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Step 2:</a:t>
            </a:r>
          </a:p>
          <a:p>
            <a:pPr algn="ctr"/>
            <a:r>
              <a:rPr lang="en-US" sz="2000" dirty="0"/>
              <a:t>Content Score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1</a:t>
            </a:r>
            <a:r>
              <a:rPr lang="en-US" dirty="0"/>
              <a:t>. Generate vector(s) to describe user’s taste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 Score games by that vector (cosine similarity)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99371-67FF-FA09-BF11-3CB4383F8BDF}"/>
              </a:ext>
            </a:extLst>
          </p:cNvPr>
          <p:cNvSpPr/>
          <p:nvPr/>
        </p:nvSpPr>
        <p:spPr>
          <a:xfrm>
            <a:off x="9438504" y="877044"/>
            <a:ext cx="2152891" cy="1943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Step 3:</a:t>
            </a:r>
          </a:p>
          <a:p>
            <a:pPr algn="ctr"/>
            <a:r>
              <a:rPr lang="en-US" sz="2000" dirty="0"/>
              <a:t>Final Score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Combine the scores somehow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9152B-843B-3A36-368B-EDE7B26B6718}"/>
              </a:ext>
            </a:extLst>
          </p:cNvPr>
          <p:cNvSpPr/>
          <p:nvPr/>
        </p:nvSpPr>
        <p:spPr>
          <a:xfrm>
            <a:off x="2303374" y="1719072"/>
            <a:ext cx="450122" cy="3931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AC3A5F6-7AA8-35CD-980D-FBA5C87DBA85}"/>
              </a:ext>
            </a:extLst>
          </p:cNvPr>
          <p:cNvSpPr/>
          <p:nvPr/>
        </p:nvSpPr>
        <p:spPr>
          <a:xfrm>
            <a:off x="4906386" y="1752600"/>
            <a:ext cx="1526567" cy="3931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913DAC-DB27-5F78-DFF6-18E19A0129A5}"/>
              </a:ext>
            </a:extLst>
          </p:cNvPr>
          <p:cNvSpPr/>
          <p:nvPr/>
        </p:nvSpPr>
        <p:spPr>
          <a:xfrm>
            <a:off x="8585845" y="1752600"/>
            <a:ext cx="852659" cy="3931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072E01-C9D3-D605-D0FD-6680BC747570}"/>
              </a:ext>
            </a:extLst>
          </p:cNvPr>
          <p:cNvSpPr/>
          <p:nvPr/>
        </p:nvSpPr>
        <p:spPr>
          <a:xfrm rot="16200000">
            <a:off x="3586239" y="3504123"/>
            <a:ext cx="487405" cy="48740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138542-1CB0-CBEE-3F02-BBC42B24D1B9}"/>
              </a:ext>
            </a:extLst>
          </p:cNvPr>
          <p:cNvSpPr/>
          <p:nvPr/>
        </p:nvSpPr>
        <p:spPr>
          <a:xfrm rot="16200000">
            <a:off x="7285616" y="3504123"/>
            <a:ext cx="487405" cy="4874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117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Ogden-Davis</dc:creator>
  <cp:lastModifiedBy>Joshua Ogden-Davis</cp:lastModifiedBy>
  <cp:revision>4</cp:revision>
  <dcterms:created xsi:type="dcterms:W3CDTF">2024-04-04T19:15:05Z</dcterms:created>
  <dcterms:modified xsi:type="dcterms:W3CDTF">2024-04-05T16:37:18Z</dcterms:modified>
</cp:coreProperties>
</file>