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4D6-8BDA-C957-8F3A-F234C985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73422-636E-5F2E-AA2A-D6633736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C94A-2E7B-9A14-FCAF-C3A833B7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774-558D-7643-1D9E-516AAA0B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B17C-DA47-0D94-CAD4-7C4101E8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78D0-9013-7AC7-2307-1E6E405D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56BB6-F8E4-0A2F-50A6-C99CF0A4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B69E-EEA4-CCE0-F43A-B2B8A90E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4860-40A9-F834-665E-8CDA2E0E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E443-7E11-123A-7B46-56F495EB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5A11C-5AC2-327A-07E8-8FF7C4C82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55416-95C0-F646-74B4-9E147339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66B9-54D6-5D4E-5F0D-934084F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F451-50F7-7B01-6000-967C836B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76A3-2226-60C1-6A08-1374320C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2AE5-1BB0-7BDC-2957-38231476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F1B9-7FC6-5CF5-3893-A2A3C9E6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3F36-1F10-E6BD-DAB4-DEB53AA3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AF93-139F-937E-AA3E-96266431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986E-242A-E68B-D4CE-EA86C8EA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1B1A-68EA-D196-C477-43CC2E47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1E45-5609-350A-4442-285E81D3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A51D-2DAA-F420-F540-58958229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EEC9-21EB-13A2-AA48-D7709CB8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D0F1-CC94-8D69-79E9-0EF2D24F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76DE-590C-65C6-0029-F5B16ACA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70F5-F5B3-DA4B-95DF-9DEFC250D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5922A-092E-CCF6-8946-7640722E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A7CC-A68D-2EDF-3C75-1E53DE8F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7300-0D3A-75CA-8B52-95FCE871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72BC-D265-CAEC-336D-919DDAD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CE05-7842-1726-62BF-C88D9599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6F0D-8952-375B-0DF7-04DE70CC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FE39-3BC5-A952-4CC4-A80790BC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EB004-26A9-41E7-EC0B-E2BE3AE63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9FED1-0A66-4085-B362-E91300F2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E2ECE-2891-6D19-800C-F524D02F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F62AA-2637-072A-4FBF-009DF58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FC899-3309-72C0-A5AE-9EAC19E7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00C6-CAEB-66A5-8E57-4DC2D17C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03956-BCA3-E2AF-A45E-0EC5E4D7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A383D-0164-3B69-7CDC-D0971871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E5AD3-F5A4-34ED-3405-697111DF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619C-F6A8-F268-9FAB-FC40B1CA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A16F5-A880-CB5E-C7CE-B5F22502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2CC7-E01B-EE51-74A0-8093CCC6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4395-D4D6-D9CB-C6B7-5B5D74D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9FDC-8F7C-0978-3453-7C8EB3CF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2C7E-FA3E-B357-C190-E60A8C52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1F3D-18F7-2A34-E6B6-8ECA3C5F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97AE-950D-B4B2-45F6-EFD8BA80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D026-1BB8-44E9-4BA6-2B88AE4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C00-8E40-916D-0508-AD3CA460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18F74-9446-5F8F-AF2F-F333EBA7A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9344A-EE0A-1FC2-D5C2-92CD43A7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C5DE-E8DB-4B2E-DE7B-A0A9E892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118F-098B-5D25-AC52-DC6AC26A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C771-8395-C979-D7CC-575B131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4B527-664C-1BC5-087E-11A61927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D7570-4002-E3CE-5B08-D6D79167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839AB-EAAB-A3F7-0C16-7672EC74D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4AF17-953D-4967-A31B-D55F2D7EE3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1C72-BE9F-5FCC-D8DE-E8BAE95E9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570D-88E0-C615-4FB3-EE8C663F7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7AC51-1EEE-47DF-931A-728706A7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AB9-55CB-CB73-226F-0855B041B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E0256-28F7-C453-A159-2ABFC23F3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7985A700-7473-14CE-15BE-0744F89474BE}"/>
              </a:ext>
            </a:extLst>
          </p:cNvPr>
          <p:cNvSpPr/>
          <p:nvPr/>
        </p:nvSpPr>
        <p:spPr>
          <a:xfrm>
            <a:off x="5315632" y="3041350"/>
            <a:ext cx="1319842" cy="100929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7A703-6577-06C6-17B4-0BF5710DE1C4}"/>
              </a:ext>
            </a:extLst>
          </p:cNvPr>
          <p:cNvSpPr txBox="1"/>
          <p:nvPr/>
        </p:nvSpPr>
        <p:spPr>
          <a:xfrm>
            <a:off x="2805303" y="790188"/>
            <a:ext cx="592290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			Goal:</a:t>
            </a:r>
          </a:p>
          <a:p>
            <a:r>
              <a:rPr lang="en-US" dirty="0"/>
              <a:t>Use the Steam store “tags”</a:t>
            </a:r>
          </a:p>
          <a:p>
            <a:r>
              <a:rPr lang="en-US" dirty="0"/>
              <a:t>to predict a number for each language (“interest score”)</a:t>
            </a:r>
          </a:p>
          <a:p>
            <a:r>
              <a:rPr lang="en-US" dirty="0"/>
              <a:t>that indicates the language market’s interest in your game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84D1AF-734A-BB28-CB1B-DBFDD700EEC8}"/>
              </a:ext>
            </a:extLst>
          </p:cNvPr>
          <p:cNvSpPr/>
          <p:nvPr/>
        </p:nvSpPr>
        <p:spPr>
          <a:xfrm>
            <a:off x="852899" y="2546639"/>
            <a:ext cx="4567825" cy="18657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“Action”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“Adventure”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“Comedy”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“Female Protagonist”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E54756-8CA6-6ADA-9104-DCF39380D658}"/>
              </a:ext>
            </a:extLst>
          </p:cNvPr>
          <p:cNvSpPr/>
          <p:nvPr/>
        </p:nvSpPr>
        <p:spPr>
          <a:xfrm>
            <a:off x="6635474" y="2546637"/>
            <a:ext cx="4567825" cy="18657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Interest scores: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English: 0.65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German: 0.38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French: 0.72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8F89F-0B8B-7609-E229-673004597D05}"/>
              </a:ext>
            </a:extLst>
          </p:cNvPr>
          <p:cNvSpPr txBox="1"/>
          <p:nvPr/>
        </p:nvSpPr>
        <p:spPr>
          <a:xfrm>
            <a:off x="2805303" y="4781343"/>
            <a:ext cx="5922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“interest score” will help game studios prioritize their localization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7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9DCE-6E60-43D7-CC12-D8C8042F4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8E04F1E8-A5DC-4681-804D-ADC292DBD6CB}"/>
              </a:ext>
            </a:extLst>
          </p:cNvPr>
          <p:cNvSpPr/>
          <p:nvPr/>
        </p:nvSpPr>
        <p:spPr>
          <a:xfrm rot="5400000">
            <a:off x="8589425" y="4108455"/>
            <a:ext cx="659920" cy="71150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53AF9A-9641-0E97-B5EE-9059BD1CD627}"/>
              </a:ext>
            </a:extLst>
          </p:cNvPr>
          <p:cNvSpPr/>
          <p:nvPr/>
        </p:nvSpPr>
        <p:spPr>
          <a:xfrm>
            <a:off x="5315632" y="3041350"/>
            <a:ext cx="1319842" cy="100929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E0E0D-7D93-BE88-6091-0AD2E5A1234D}"/>
              </a:ext>
            </a:extLst>
          </p:cNvPr>
          <p:cNvSpPr txBox="1"/>
          <p:nvPr/>
        </p:nvSpPr>
        <p:spPr>
          <a:xfrm>
            <a:off x="2805303" y="790188"/>
            <a:ext cx="59918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		Secondary Goal:</a:t>
            </a:r>
          </a:p>
          <a:p>
            <a:r>
              <a:rPr lang="en-US" dirty="0"/>
              <a:t>Create additional interest scores</a:t>
            </a:r>
          </a:p>
          <a:p>
            <a:r>
              <a:rPr lang="en-US" dirty="0"/>
              <a:t>that are contingent on certain types/degrees of localization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CBB8C9-D527-BAAE-FD28-3A626B8E31E2}"/>
              </a:ext>
            </a:extLst>
          </p:cNvPr>
          <p:cNvSpPr/>
          <p:nvPr/>
        </p:nvSpPr>
        <p:spPr>
          <a:xfrm>
            <a:off x="852899" y="2546639"/>
            <a:ext cx="4567825" cy="18657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Tags: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“Action”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“Comedy”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“Female Protagonist”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0B6720-74B1-4FE9-47AC-AFA355CF796D}"/>
              </a:ext>
            </a:extLst>
          </p:cNvPr>
          <p:cNvSpPr/>
          <p:nvPr/>
        </p:nvSpPr>
        <p:spPr>
          <a:xfrm>
            <a:off x="6635474" y="2546637"/>
            <a:ext cx="4567825" cy="18657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Interest scores: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English: 0.65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German: 0.38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French: 0.72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1865AB-09FF-C610-D147-EA9DC9E0561E}"/>
              </a:ext>
            </a:extLst>
          </p:cNvPr>
          <p:cNvSpPr/>
          <p:nvPr/>
        </p:nvSpPr>
        <p:spPr>
          <a:xfrm>
            <a:off x="7104062" y="4794167"/>
            <a:ext cx="3630647" cy="1865703"/>
          </a:xfrm>
          <a:prstGeom prst="roundRect">
            <a:avLst/>
          </a:prstGeom>
          <a:solidFill>
            <a:srgbClr val="FF5D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“But if I only localize the menus, not the voice acting…”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English: 0.63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German: 0.22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French: 0.41</a:t>
            </a:r>
          </a:p>
        </p:txBody>
      </p:sp>
    </p:spTree>
    <p:extLst>
      <p:ext uri="{BB962C8B-B14F-4D97-AF65-F5344CB8AC3E}">
        <p14:creationId xmlns:p14="http://schemas.microsoft.com/office/powerpoint/2010/main" val="17643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A9C1-29EE-5A53-DE13-BF60661B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BEA9F4-ACDB-9940-2377-4EB4B629D633}"/>
              </a:ext>
            </a:extLst>
          </p:cNvPr>
          <p:cNvSpPr txBox="1"/>
          <p:nvPr/>
        </p:nvSpPr>
        <p:spPr>
          <a:xfrm>
            <a:off x="4378607" y="506997"/>
            <a:ext cx="343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 Schema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F72B6B-3CCE-962F-DC55-7B9CB70390C1}"/>
              </a:ext>
            </a:extLst>
          </p:cNvPr>
          <p:cNvSpPr/>
          <p:nvPr/>
        </p:nvSpPr>
        <p:spPr>
          <a:xfrm>
            <a:off x="4517365" y="1813396"/>
            <a:ext cx="3157269" cy="1128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7B0D29-D715-3A22-D442-CFD4707F63BF}"/>
              </a:ext>
            </a:extLst>
          </p:cNvPr>
          <p:cNvSpPr/>
          <p:nvPr/>
        </p:nvSpPr>
        <p:spPr>
          <a:xfrm>
            <a:off x="1081494" y="4154601"/>
            <a:ext cx="2138471" cy="4270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Developers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5459EC-69A8-6F3C-CD7E-FC13948E89E0}"/>
              </a:ext>
            </a:extLst>
          </p:cNvPr>
          <p:cNvSpPr/>
          <p:nvPr/>
        </p:nvSpPr>
        <p:spPr>
          <a:xfrm>
            <a:off x="3711675" y="4144991"/>
            <a:ext cx="2138471" cy="4270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48726-8ADC-FD16-5A2C-3E5C4FB9A402}"/>
              </a:ext>
            </a:extLst>
          </p:cNvPr>
          <p:cNvSpPr/>
          <p:nvPr/>
        </p:nvSpPr>
        <p:spPr>
          <a:xfrm>
            <a:off x="6341856" y="4144991"/>
            <a:ext cx="2138471" cy="4270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2D5095-01FA-B399-251A-B65B9AE19573}"/>
              </a:ext>
            </a:extLst>
          </p:cNvPr>
          <p:cNvSpPr/>
          <p:nvPr/>
        </p:nvSpPr>
        <p:spPr>
          <a:xfrm>
            <a:off x="8972037" y="4154601"/>
            <a:ext cx="2138471" cy="4270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Languages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51C04B2-EAB8-91B3-1F1E-006E9B8FCECC}"/>
              </a:ext>
            </a:extLst>
          </p:cNvPr>
          <p:cNvCxnSpPr>
            <a:stCxn id="8" idx="2"/>
            <a:endCxn id="2" idx="0"/>
          </p:cNvCxnSpPr>
          <p:nvPr/>
        </p:nvCxnSpPr>
        <p:spPr>
          <a:xfrm rot="5400000">
            <a:off x="3516870" y="1575470"/>
            <a:ext cx="1212991" cy="39452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0627A3-1050-5498-1124-5F712F2FE6FB}"/>
              </a:ext>
            </a:extLst>
          </p:cNvPr>
          <p:cNvCxnSpPr>
            <a:stCxn id="8" idx="2"/>
            <a:endCxn id="3" idx="0"/>
          </p:cNvCxnSpPr>
          <p:nvPr/>
        </p:nvCxnSpPr>
        <p:spPr>
          <a:xfrm rot="5400000">
            <a:off x="4836766" y="2885756"/>
            <a:ext cx="1203381" cy="131508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C4B35EB-A69A-431C-5622-B45C3BBCC060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16200000" flipH="1">
            <a:off x="6151856" y="2885754"/>
            <a:ext cx="1203381" cy="131509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3642ACA-7F15-4246-AE22-B0E323C6C95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7462141" y="1575468"/>
            <a:ext cx="1212991" cy="394527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7B6C446-248B-49E6-6685-B0147CD50283}"/>
              </a:ext>
            </a:extLst>
          </p:cNvPr>
          <p:cNvSpPr/>
          <p:nvPr/>
        </p:nvSpPr>
        <p:spPr>
          <a:xfrm>
            <a:off x="2090341" y="3895808"/>
            <a:ext cx="120770" cy="1207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59C8E7-659E-E47D-16AB-4BC723E1A64F}"/>
              </a:ext>
            </a:extLst>
          </p:cNvPr>
          <p:cNvCxnSpPr>
            <a:stCxn id="37" idx="4"/>
          </p:cNvCxnSpPr>
          <p:nvPr/>
        </p:nvCxnSpPr>
        <p:spPr>
          <a:xfrm flipH="1">
            <a:off x="2027208" y="4016578"/>
            <a:ext cx="123518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6BDE58-621F-E8D1-B534-7BF2F2C103DD}"/>
              </a:ext>
            </a:extLst>
          </p:cNvPr>
          <p:cNvCxnSpPr>
            <a:stCxn id="37" idx="4"/>
          </p:cNvCxnSpPr>
          <p:nvPr/>
        </p:nvCxnSpPr>
        <p:spPr>
          <a:xfrm>
            <a:off x="2150726" y="4016578"/>
            <a:ext cx="135274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20F0DE3-C43D-ED12-7970-2E96A44139C7}"/>
              </a:ext>
            </a:extLst>
          </p:cNvPr>
          <p:cNvSpPr/>
          <p:nvPr/>
        </p:nvSpPr>
        <p:spPr>
          <a:xfrm>
            <a:off x="4717397" y="3902086"/>
            <a:ext cx="120770" cy="1207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A12793-3C3F-559A-E51A-112D0C4C16EC}"/>
              </a:ext>
            </a:extLst>
          </p:cNvPr>
          <p:cNvCxnSpPr>
            <a:stCxn id="44" idx="4"/>
          </p:cNvCxnSpPr>
          <p:nvPr/>
        </p:nvCxnSpPr>
        <p:spPr>
          <a:xfrm flipH="1">
            <a:off x="4654264" y="4022856"/>
            <a:ext cx="123518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1C506B-A063-CCA2-276A-5ECBCA4CBB68}"/>
              </a:ext>
            </a:extLst>
          </p:cNvPr>
          <p:cNvCxnSpPr>
            <a:stCxn id="44" idx="4"/>
          </p:cNvCxnSpPr>
          <p:nvPr/>
        </p:nvCxnSpPr>
        <p:spPr>
          <a:xfrm>
            <a:off x="4777782" y="4022856"/>
            <a:ext cx="135274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D78877E-BFD1-83BB-AF6D-92B1EB0210B6}"/>
              </a:ext>
            </a:extLst>
          </p:cNvPr>
          <p:cNvSpPr/>
          <p:nvPr/>
        </p:nvSpPr>
        <p:spPr>
          <a:xfrm>
            <a:off x="7354111" y="3886318"/>
            <a:ext cx="120770" cy="1207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827A30-9635-EF27-DAD5-36337C70D40C}"/>
              </a:ext>
            </a:extLst>
          </p:cNvPr>
          <p:cNvCxnSpPr>
            <a:stCxn id="50" idx="4"/>
          </p:cNvCxnSpPr>
          <p:nvPr/>
        </p:nvCxnSpPr>
        <p:spPr>
          <a:xfrm flipH="1">
            <a:off x="7290978" y="4007088"/>
            <a:ext cx="123518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D76381-3231-11D9-75D0-8AB193B6EC5B}"/>
              </a:ext>
            </a:extLst>
          </p:cNvPr>
          <p:cNvCxnSpPr>
            <a:stCxn id="50" idx="4"/>
          </p:cNvCxnSpPr>
          <p:nvPr/>
        </p:nvCxnSpPr>
        <p:spPr>
          <a:xfrm>
            <a:off x="7414496" y="4007088"/>
            <a:ext cx="135274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5DAF08C-A584-5AAB-C31E-F46D073748F5}"/>
              </a:ext>
            </a:extLst>
          </p:cNvPr>
          <p:cNvSpPr/>
          <p:nvPr/>
        </p:nvSpPr>
        <p:spPr>
          <a:xfrm>
            <a:off x="9982455" y="3919339"/>
            <a:ext cx="120770" cy="1207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E55739-A971-2708-E1A5-DEF12B7114A4}"/>
              </a:ext>
            </a:extLst>
          </p:cNvPr>
          <p:cNvCxnSpPr>
            <a:stCxn id="53" idx="4"/>
          </p:cNvCxnSpPr>
          <p:nvPr/>
        </p:nvCxnSpPr>
        <p:spPr>
          <a:xfrm flipH="1">
            <a:off x="9919322" y="4040109"/>
            <a:ext cx="123518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22C4FE-5193-A6F1-46F2-EBE9826C6B2C}"/>
              </a:ext>
            </a:extLst>
          </p:cNvPr>
          <p:cNvCxnSpPr>
            <a:stCxn id="53" idx="4"/>
          </p:cNvCxnSpPr>
          <p:nvPr/>
        </p:nvCxnSpPr>
        <p:spPr>
          <a:xfrm>
            <a:off x="10042840" y="4040109"/>
            <a:ext cx="135274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7E66961-9089-ABE8-945E-D97A37B32D43}"/>
              </a:ext>
            </a:extLst>
          </p:cNvPr>
          <p:cNvSpPr/>
          <p:nvPr/>
        </p:nvSpPr>
        <p:spPr>
          <a:xfrm>
            <a:off x="6031616" y="3061395"/>
            <a:ext cx="120770" cy="1207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1B5F7F-70A1-1178-4924-5212D13F939A}"/>
              </a:ext>
            </a:extLst>
          </p:cNvPr>
          <p:cNvCxnSpPr>
            <a:cxnSpLocks/>
          </p:cNvCxnSpPr>
          <p:nvPr/>
        </p:nvCxnSpPr>
        <p:spPr>
          <a:xfrm flipH="1">
            <a:off x="6092257" y="2941607"/>
            <a:ext cx="123518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9AEB1F-A585-3BEC-F300-C4F2B7E923FE}"/>
              </a:ext>
            </a:extLst>
          </p:cNvPr>
          <p:cNvCxnSpPr>
            <a:cxnSpLocks/>
          </p:cNvCxnSpPr>
          <p:nvPr/>
        </p:nvCxnSpPr>
        <p:spPr>
          <a:xfrm>
            <a:off x="5956727" y="2931999"/>
            <a:ext cx="135274" cy="128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4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C833-63E4-CF87-F2E6-631B6B0A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85A-249E-63D7-BE9E-DB8D41EE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Ogden-Davis</dc:creator>
  <cp:lastModifiedBy>Joshua Ogden-Davis</cp:lastModifiedBy>
  <cp:revision>11</cp:revision>
  <dcterms:created xsi:type="dcterms:W3CDTF">2024-02-15T19:02:41Z</dcterms:created>
  <dcterms:modified xsi:type="dcterms:W3CDTF">2024-02-15T20:17:48Z</dcterms:modified>
</cp:coreProperties>
</file>