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4" r:id="rId4"/>
  </p:sldMasterIdLst>
  <p:notesMasterIdLst>
    <p:notesMasterId r:id="rId33"/>
  </p:notesMasterIdLst>
  <p:sldIdLst>
    <p:sldId id="257" r:id="rId5"/>
    <p:sldId id="293" r:id="rId6"/>
    <p:sldId id="261" r:id="rId7"/>
    <p:sldId id="265" r:id="rId8"/>
    <p:sldId id="266" r:id="rId9"/>
    <p:sldId id="267" r:id="rId10"/>
    <p:sldId id="262" r:id="rId11"/>
    <p:sldId id="272" r:id="rId12"/>
    <p:sldId id="268" r:id="rId13"/>
    <p:sldId id="277" r:id="rId14"/>
    <p:sldId id="283" r:id="rId15"/>
    <p:sldId id="284" r:id="rId16"/>
    <p:sldId id="285" r:id="rId17"/>
    <p:sldId id="269" r:id="rId18"/>
    <p:sldId id="270" r:id="rId19"/>
    <p:sldId id="271" r:id="rId20"/>
    <p:sldId id="289" r:id="rId21"/>
    <p:sldId id="273" r:id="rId22"/>
    <p:sldId id="290" r:id="rId23"/>
    <p:sldId id="275" r:id="rId24"/>
    <p:sldId id="276" r:id="rId25"/>
    <p:sldId id="280" r:id="rId26"/>
    <p:sldId id="281" r:id="rId27"/>
    <p:sldId id="282" r:id="rId28"/>
    <p:sldId id="292" r:id="rId29"/>
    <p:sldId id="286" r:id="rId30"/>
    <p:sldId id="28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F35"/>
    <a:srgbClr val="FCF7F1"/>
    <a:srgbClr val="F14634"/>
    <a:srgbClr val="F5DF4E"/>
    <a:srgbClr val="E0DA3F"/>
    <a:srgbClr val="4DA348"/>
    <a:srgbClr val="4DA445"/>
    <a:srgbClr val="344529"/>
    <a:srgbClr val="2B3922"/>
    <a:srgbClr val="2E37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94619" autoAdjust="0"/>
  </p:normalViewPr>
  <p:slideViewPr>
    <p:cSldViewPr snapToGrid="0">
      <p:cViewPr varScale="1">
        <p:scale>
          <a:sx n="101" d="100"/>
          <a:sy n="101" d="100"/>
        </p:scale>
        <p:origin x="120"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custScaleX="41864" custScaleY="50598" custLinFactX="200000" custLinFactNeighborX="239184" custLinFactNeighborY="-13541"/>
      <dgm:spPr>
        <a:solidFill>
          <a:schemeClr val="bg1"/>
        </a:solidFill>
      </dgm:spPr>
    </dgm:pt>
    <dgm:pt modelId="{7C175B98-93F4-4D7C-BB95-1514AB879CD5}" type="pres">
      <dgm:prSet presAssocID="{40FC4FFE-8987-4A26-B7F4-8A516F18ADAE}" presName="iconRect" presStyleLbl="node1" presStyleIdx="0" presStyleCnt="3" custScaleX="133457" custLinFactX="137836" custLinFactNeighborX="200000" custLinFactNeighborY="-4325"/>
      <dgm:spPr>
        <a:ln>
          <a:noFill/>
        </a:ln>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custLinFactX="17500" custLinFactNeighborX="100000" custLinFactNeighborY="-23940">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custFlipHor="1" custScaleX="29894" custScaleY="47539" custLinFactNeighborX="-5868" custLinFactNeighborY="11551"/>
      <dgm:spPr/>
    </dgm:pt>
    <dgm:pt modelId="{DB4CA7C4-FCA1-4127-B20A-2A5C031A3CF4}" type="pres">
      <dgm:prSet presAssocID="{49225C73-1633-42F1-AB3B-7CB183E5F8B8}" presName="iconRect" presStyleLbl="node1" presStyleIdx="1" presStyleCnt="3"/>
      <dgm:spPr>
        <a:ln>
          <a:noFill/>
        </a:ln>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custLinFactX="-92623" custLinFactNeighborX="-100000" custLinFactNeighborY="-38"/>
      <dgm:spPr>
        <a:solidFill>
          <a:schemeClr val="bg1"/>
        </a:solidFill>
      </dgm:spPr>
    </dgm:pt>
    <dgm:pt modelId="{39509775-983E-4110-B989-EE2CD6514BE0}" type="pres">
      <dgm:prSet presAssocID="{1C383F32-22E8-4F62-A3E0-BDC3D5F48992}" presName="iconRect" presStyleLbl="node1" presStyleIdx="2" presStyleCnt="3" custLinFactX="-135714" custLinFactNeighborX="-200000" custLinFactNeighborY="1211"/>
      <dgm:spPr>
        <a:ln>
          <a:noFill/>
        </a:ln>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4710479" y="893018"/>
          <a:ext cx="318720" cy="465580"/>
        </a:xfrm>
        <a:prstGeom prst="ellipse">
          <a:avLst/>
        </a:prstGeom>
        <a:solidFill>
          <a:schemeClr val="bg1"/>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4355068" y="683560"/>
          <a:ext cx="1392540" cy="1043437"/>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38574" y="2104555"/>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endParaRPr lang="en-US" sz="4000" kern="1200" dirty="0"/>
        </a:p>
      </dsp:txBody>
      <dsp:txXfrm>
        <a:off x="3538574" y="2104555"/>
        <a:ext cx="2981250" cy="720000"/>
      </dsp:txXfrm>
    </dsp:sp>
    <dsp:sp modelId="{BCD8CDD9-0C56-4401-ADB1-8B48DAB2C96F}">
      <dsp:nvSpPr>
        <dsp:cNvPr id="0" name=""/>
        <dsp:cNvSpPr/>
      </dsp:nvSpPr>
      <dsp:spPr>
        <a:xfrm flipH="1">
          <a:off x="4650666" y="803604"/>
          <a:ext cx="543641" cy="86452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504087"/>
          <a:ext cx="1043437" cy="1043437"/>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50152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endParaRPr lang="en-US" sz="4000" kern="1200" dirty="0"/>
        </a:p>
      </dsp:txBody>
      <dsp:txXfrm>
        <a:off x="3538574" y="2501524"/>
        <a:ext cx="2981250" cy="720000"/>
      </dsp:txXfrm>
    </dsp:sp>
    <dsp:sp modelId="{FF93E135-77D6-48A0-8871-9BC93D705D06}">
      <dsp:nvSpPr>
        <dsp:cNvPr id="0" name=""/>
        <dsp:cNvSpPr/>
      </dsp:nvSpPr>
      <dsp:spPr>
        <a:xfrm>
          <a:off x="4119917" y="309614"/>
          <a:ext cx="1818562" cy="1818562"/>
        </a:xfrm>
        <a:prstGeom prst="ellipse">
          <a:avLst/>
        </a:prstGeom>
        <a:solidFill>
          <a:schemeClr val="bg1"/>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4507484" y="710504"/>
          <a:ext cx="1043437" cy="1043437"/>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endParaRPr lang="en-US" sz="4000" kern="1200" dirty="0"/>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029"/>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5DEC1F-41C9-4567-BEA3-285430A2A975}" type="datetimeFigureOut">
              <a:rPr lang="en-029" smtClean="0"/>
              <a:t>19/05/2020</a:t>
            </a:fld>
            <a:endParaRPr lang="en-029"/>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029"/>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29"/>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029"/>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DB6CE-0232-4743-9176-02FB88644A7A}" type="slidenum">
              <a:rPr lang="en-029" smtClean="0"/>
              <a:t>‹#›</a:t>
            </a:fld>
            <a:endParaRPr lang="en-029"/>
          </a:p>
        </p:txBody>
      </p:sp>
    </p:spTree>
    <p:extLst>
      <p:ext uri="{BB962C8B-B14F-4D97-AF65-F5344CB8AC3E}">
        <p14:creationId xmlns:p14="http://schemas.microsoft.com/office/powerpoint/2010/main" val="1455403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One of the main functionalities of the login page. If the user has downloaded the application and does not have a pre-existing account, they would not be able to log into the application. For a user to register for an account we have made it as simple as possible. When the user selects the register button, they are redirected to the register page, here is where they are given their access code and where they can set their password and username. When all fields have been filled the user will then be able to register. After this is completed the user will be signed into the chat application. Afterwards the user may use the login screen to access their account</a:t>
            </a:r>
          </a:p>
          <a:p>
            <a:endParaRPr lang="en-029" dirty="0"/>
          </a:p>
        </p:txBody>
      </p:sp>
      <p:sp>
        <p:nvSpPr>
          <p:cNvPr id="4" name="Slide Number Placeholder 3"/>
          <p:cNvSpPr>
            <a:spLocks noGrp="1"/>
          </p:cNvSpPr>
          <p:nvPr>
            <p:ph type="sldNum" sz="quarter" idx="5"/>
          </p:nvPr>
        </p:nvSpPr>
        <p:spPr/>
        <p:txBody>
          <a:bodyPr/>
          <a:lstStyle/>
          <a:p>
            <a:fld id="{DD2DB6CE-0232-4743-9176-02FB88644A7A}" type="slidenum">
              <a:rPr lang="en-029" smtClean="0"/>
              <a:t>9</a:t>
            </a:fld>
            <a:endParaRPr lang="en-029"/>
          </a:p>
        </p:txBody>
      </p:sp>
    </p:spTree>
    <p:extLst>
      <p:ext uri="{BB962C8B-B14F-4D97-AF65-F5344CB8AC3E}">
        <p14:creationId xmlns:p14="http://schemas.microsoft.com/office/powerpoint/2010/main" val="566628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screen allows for the sharing of different files inside of a specified chat. To share files, the user must firstly click the upload button and then file. The user will then be given a dialog for selecting and uploading file. When file select is clicked, the user will then be shown their file manager where they are able to select a file from their local storage. Afterwards they will be directed back to the application. When “file” is selected, they can upload the file, when the button is clicked a progress bar will be displayed and turn red when complete. When the file has been uploaded and upon return to the chat, the download link for the application would have been sent in chat.</a:t>
            </a:r>
          </a:p>
          <a:p>
            <a:endParaRPr lang="en-029" dirty="0"/>
          </a:p>
        </p:txBody>
      </p:sp>
      <p:sp>
        <p:nvSpPr>
          <p:cNvPr id="4" name="Slide Number Placeholder 3"/>
          <p:cNvSpPr>
            <a:spLocks noGrp="1"/>
          </p:cNvSpPr>
          <p:nvPr>
            <p:ph type="sldNum" sz="quarter" idx="5"/>
          </p:nvPr>
        </p:nvSpPr>
        <p:spPr/>
        <p:txBody>
          <a:bodyPr/>
          <a:lstStyle/>
          <a:p>
            <a:fld id="{DD2DB6CE-0232-4743-9176-02FB88644A7A}" type="slidenum">
              <a:rPr lang="en-029" smtClean="0"/>
              <a:t>23</a:t>
            </a:fld>
            <a:endParaRPr lang="en-029"/>
          </a:p>
        </p:txBody>
      </p:sp>
    </p:spTree>
    <p:extLst>
      <p:ext uri="{BB962C8B-B14F-4D97-AF65-F5344CB8AC3E}">
        <p14:creationId xmlns:p14="http://schemas.microsoft.com/office/powerpoint/2010/main" val="1457853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29" dirty="0"/>
          </a:p>
        </p:txBody>
      </p:sp>
      <p:sp>
        <p:nvSpPr>
          <p:cNvPr id="4" name="Slide Number Placeholder 3"/>
          <p:cNvSpPr>
            <a:spLocks noGrp="1"/>
          </p:cNvSpPr>
          <p:nvPr>
            <p:ph type="sldNum" sz="quarter" idx="5"/>
          </p:nvPr>
        </p:nvSpPr>
        <p:spPr/>
        <p:txBody>
          <a:bodyPr/>
          <a:lstStyle/>
          <a:p>
            <a:fld id="{DD2DB6CE-0232-4743-9176-02FB88644A7A}" type="slidenum">
              <a:rPr lang="en-029" smtClean="0"/>
              <a:t>24</a:t>
            </a:fld>
            <a:endParaRPr lang="en-029"/>
          </a:p>
        </p:txBody>
      </p:sp>
    </p:spTree>
    <p:extLst>
      <p:ext uri="{BB962C8B-B14F-4D97-AF65-F5344CB8AC3E}">
        <p14:creationId xmlns:p14="http://schemas.microsoft.com/office/powerpoint/2010/main" val="2471865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backend is the backbone of the application. The backend stores user data , as well as the chat messages and finally, file storage. </a:t>
            </a:r>
          </a:p>
          <a:p>
            <a:r>
              <a:rPr lang="en-US" sz="1200" dirty="0"/>
              <a:t>The application uses Firebase’s “</a:t>
            </a:r>
            <a:r>
              <a:rPr lang="en-US" sz="1200" dirty="0" err="1"/>
              <a:t>Firestore</a:t>
            </a:r>
            <a:r>
              <a:rPr lang="en-US" sz="1200" dirty="0"/>
              <a:t>” to allow for storing messages and data on the cloud as well as being able to reference it.</a:t>
            </a:r>
          </a:p>
          <a:p>
            <a:r>
              <a:rPr lang="en-US" sz="1200" dirty="0"/>
              <a:t>As an online storage media, the application uses Firebase storage. This allows for the storing of files online as well as the creation of external download links, facilitating the file sharing and automatic download capabilities of the application</a:t>
            </a:r>
          </a:p>
        </p:txBody>
      </p:sp>
      <p:sp>
        <p:nvSpPr>
          <p:cNvPr id="4" name="Slide Number Placeholder 3"/>
          <p:cNvSpPr>
            <a:spLocks noGrp="1"/>
          </p:cNvSpPr>
          <p:nvPr>
            <p:ph type="sldNum" sz="quarter" idx="5"/>
          </p:nvPr>
        </p:nvSpPr>
        <p:spPr/>
        <p:txBody>
          <a:bodyPr/>
          <a:lstStyle/>
          <a:p>
            <a:fld id="{DD2DB6CE-0232-4743-9176-02FB88644A7A}" type="slidenum">
              <a:rPr lang="en-029" smtClean="0"/>
              <a:t>25</a:t>
            </a:fld>
            <a:endParaRPr lang="en-029"/>
          </a:p>
        </p:txBody>
      </p:sp>
    </p:spTree>
    <p:extLst>
      <p:ext uri="{BB962C8B-B14F-4D97-AF65-F5344CB8AC3E}">
        <p14:creationId xmlns:p14="http://schemas.microsoft.com/office/powerpoint/2010/main" val="1175740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aimed to have an app which if it was put on to the phones of the entire class we would be able to communicate with each not only on the same network but any where in the region</a:t>
            </a:r>
          </a:p>
          <a:p>
            <a:endParaRPr lang="en-US" dirty="0"/>
          </a:p>
          <a:p>
            <a:r>
              <a:rPr lang="en-US" dirty="0"/>
              <a:t>To stimulate conversation and critical thinking and to make it a simple and safe way of communication</a:t>
            </a:r>
          </a:p>
          <a:p>
            <a:endParaRPr lang="en-US" dirty="0"/>
          </a:p>
          <a:p>
            <a:r>
              <a:rPr lang="en-US" dirty="0"/>
              <a:t>From the current iteration of the application we are well on the way to have the application reach the stage where it won't be limited to only regional use and support hundreds of users </a:t>
            </a:r>
          </a:p>
          <a:p>
            <a:endParaRPr lang="en-029" dirty="0"/>
          </a:p>
        </p:txBody>
      </p:sp>
      <p:sp>
        <p:nvSpPr>
          <p:cNvPr id="4" name="Slide Number Placeholder 3"/>
          <p:cNvSpPr>
            <a:spLocks noGrp="1"/>
          </p:cNvSpPr>
          <p:nvPr>
            <p:ph type="sldNum" sz="quarter" idx="5"/>
          </p:nvPr>
        </p:nvSpPr>
        <p:spPr/>
        <p:txBody>
          <a:bodyPr/>
          <a:lstStyle/>
          <a:p>
            <a:fld id="{DD2DB6CE-0232-4743-9176-02FB88644A7A}" type="slidenum">
              <a:rPr lang="en-029" smtClean="0"/>
              <a:t>26</a:t>
            </a:fld>
            <a:endParaRPr lang="en-029"/>
          </a:p>
        </p:txBody>
      </p:sp>
    </p:spTree>
    <p:extLst>
      <p:ext uri="{BB962C8B-B14F-4D97-AF65-F5344CB8AC3E}">
        <p14:creationId xmlns:p14="http://schemas.microsoft.com/office/powerpoint/2010/main" val="2699334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startAt="3"/>
            </a:pPr>
            <a:r>
              <a:rPr lang="en-US" sz="1200" dirty="0"/>
              <a:t>Themes are controlled via the night switch which is on the login page. The switch updates the theme for all pages of the application. The application is by default in the light mode which sees more white being used with black text. When the switch is triggered, the backgrounds which were white will become black. but not in all cases, so in most cases. The same can be said for text where some black text becomes white or may change to a different color or remain black depending on their use.</a:t>
            </a:r>
          </a:p>
        </p:txBody>
      </p:sp>
      <p:sp>
        <p:nvSpPr>
          <p:cNvPr id="4" name="Slide Number Placeholder 3"/>
          <p:cNvSpPr>
            <a:spLocks noGrp="1"/>
          </p:cNvSpPr>
          <p:nvPr>
            <p:ph type="sldNum" sz="quarter" idx="5"/>
          </p:nvPr>
        </p:nvSpPr>
        <p:spPr/>
        <p:txBody>
          <a:bodyPr/>
          <a:lstStyle/>
          <a:p>
            <a:fld id="{DD2DB6CE-0232-4743-9176-02FB88644A7A}" type="slidenum">
              <a:rPr lang="en-029" smtClean="0"/>
              <a:t>11</a:t>
            </a:fld>
            <a:endParaRPr lang="en-029"/>
          </a:p>
        </p:txBody>
      </p:sp>
    </p:spTree>
    <p:extLst>
      <p:ext uri="{BB962C8B-B14F-4D97-AF65-F5344CB8AC3E}">
        <p14:creationId xmlns:p14="http://schemas.microsoft.com/office/powerpoint/2010/main" val="2024870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what is displayed when a user logs into the application</a:t>
            </a:r>
            <a:endParaRPr lang="en-US" sz="1400" dirty="0"/>
          </a:p>
        </p:txBody>
      </p:sp>
      <p:sp>
        <p:nvSpPr>
          <p:cNvPr id="4" name="Slide Number Placeholder 3"/>
          <p:cNvSpPr>
            <a:spLocks noGrp="1"/>
          </p:cNvSpPr>
          <p:nvPr>
            <p:ph type="sldNum" sz="quarter" idx="5"/>
          </p:nvPr>
        </p:nvSpPr>
        <p:spPr/>
        <p:txBody>
          <a:bodyPr/>
          <a:lstStyle/>
          <a:p>
            <a:fld id="{DD2DB6CE-0232-4743-9176-02FB88644A7A}" type="slidenum">
              <a:rPr lang="en-029" smtClean="0"/>
              <a:t>12</a:t>
            </a:fld>
            <a:endParaRPr lang="en-029"/>
          </a:p>
        </p:txBody>
      </p:sp>
    </p:spTree>
    <p:extLst>
      <p:ext uri="{BB962C8B-B14F-4D97-AF65-F5344CB8AC3E}">
        <p14:creationId xmlns:p14="http://schemas.microsoft.com/office/powerpoint/2010/main" val="3513127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When a user logs into their account it triggers 3 processes. one process which checks if the user information is correct and two other process which trigger when it is complete. One of these processes is an audio “ding” which can be heard upon access being granted. While the other is a process which displays a notification, welcoming the user.</a:t>
            </a:r>
          </a:p>
          <a:p>
            <a:endParaRPr lang="en-029" dirty="0"/>
          </a:p>
        </p:txBody>
      </p:sp>
      <p:sp>
        <p:nvSpPr>
          <p:cNvPr id="4" name="Slide Number Placeholder 3"/>
          <p:cNvSpPr>
            <a:spLocks noGrp="1"/>
          </p:cNvSpPr>
          <p:nvPr>
            <p:ph type="sldNum" sz="quarter" idx="5"/>
          </p:nvPr>
        </p:nvSpPr>
        <p:spPr/>
        <p:txBody>
          <a:bodyPr/>
          <a:lstStyle/>
          <a:p>
            <a:fld id="{DD2DB6CE-0232-4743-9176-02FB88644A7A}" type="slidenum">
              <a:rPr lang="en-029" smtClean="0"/>
              <a:t>13</a:t>
            </a:fld>
            <a:endParaRPr lang="en-029"/>
          </a:p>
        </p:txBody>
      </p:sp>
    </p:spTree>
    <p:extLst>
      <p:ext uri="{BB962C8B-B14F-4D97-AF65-F5344CB8AC3E}">
        <p14:creationId xmlns:p14="http://schemas.microsoft.com/office/powerpoint/2010/main" val="3148817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Chat Menu Consist of the two list which are displayed after a user logs in. “Every” is the chat which displays all chats which have been created and which the user can join by clicking the name of the chat that is being displayed. While “Active” is the chat that displays the chats that the user has visited before and is likely to use again. For Active Chats it is ordered by the most recent chat used. These two list ensures that the user can see all chats that are offered and see the chats which they are most interested in.</a:t>
            </a:r>
          </a:p>
          <a:p>
            <a:endParaRPr lang="en-029" dirty="0"/>
          </a:p>
        </p:txBody>
      </p:sp>
      <p:sp>
        <p:nvSpPr>
          <p:cNvPr id="4" name="Slide Number Placeholder 3"/>
          <p:cNvSpPr>
            <a:spLocks noGrp="1"/>
          </p:cNvSpPr>
          <p:nvPr>
            <p:ph type="sldNum" sz="quarter" idx="5"/>
          </p:nvPr>
        </p:nvSpPr>
        <p:spPr/>
        <p:txBody>
          <a:bodyPr/>
          <a:lstStyle/>
          <a:p>
            <a:fld id="{DD2DB6CE-0232-4743-9176-02FB88644A7A}" type="slidenum">
              <a:rPr lang="en-029" smtClean="0"/>
              <a:t>16</a:t>
            </a:fld>
            <a:endParaRPr lang="en-029"/>
          </a:p>
        </p:txBody>
      </p:sp>
    </p:spTree>
    <p:extLst>
      <p:ext uri="{BB962C8B-B14F-4D97-AF65-F5344CB8AC3E}">
        <p14:creationId xmlns:p14="http://schemas.microsoft.com/office/powerpoint/2010/main" val="979491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When the user wants to create a chat the </a:t>
            </a:r>
            <a:r>
              <a:rPr lang="en-US" sz="2400" dirty="0" err="1"/>
              <a:t>occurence</a:t>
            </a:r>
            <a:r>
              <a:rPr lang="en-US" sz="2400" dirty="0"/>
              <a:t> is :</a:t>
            </a:r>
          </a:p>
          <a:p>
            <a:pPr lvl="1"/>
            <a:r>
              <a:rPr lang="en-US" sz="2400" dirty="0"/>
              <a:t>The user must be logged into their account </a:t>
            </a:r>
          </a:p>
          <a:p>
            <a:pPr lvl="1"/>
            <a:r>
              <a:rPr lang="en-US" sz="2400" dirty="0"/>
              <a:t>Navigate to the bottom right corner of the chat menu page selecting “new chat”</a:t>
            </a:r>
          </a:p>
          <a:p>
            <a:pPr lvl="1"/>
            <a:r>
              <a:rPr lang="en-US" sz="2400" dirty="0"/>
              <a:t>A dialog will then appear where the user can enter the desired name of the chat which he would want to create</a:t>
            </a:r>
          </a:p>
          <a:p>
            <a:pPr marL="274320" lvl="1" indent="0">
              <a:buNone/>
            </a:pPr>
            <a:r>
              <a:rPr lang="en-US" sz="2400" dirty="0"/>
              <a:t>Once these steps are done the user and any user that sees these chat may participate in discussion and sharing links </a:t>
            </a:r>
          </a:p>
          <a:p>
            <a:endParaRPr lang="en-029" dirty="0"/>
          </a:p>
        </p:txBody>
      </p:sp>
      <p:sp>
        <p:nvSpPr>
          <p:cNvPr id="4" name="Slide Number Placeholder 3"/>
          <p:cNvSpPr>
            <a:spLocks noGrp="1"/>
          </p:cNvSpPr>
          <p:nvPr>
            <p:ph type="sldNum" sz="quarter" idx="5"/>
          </p:nvPr>
        </p:nvSpPr>
        <p:spPr/>
        <p:txBody>
          <a:bodyPr/>
          <a:lstStyle/>
          <a:p>
            <a:fld id="{DD2DB6CE-0232-4743-9176-02FB88644A7A}" type="slidenum">
              <a:rPr lang="en-029" smtClean="0"/>
              <a:t>18</a:t>
            </a:fld>
            <a:endParaRPr lang="en-029"/>
          </a:p>
        </p:txBody>
      </p:sp>
    </p:spTree>
    <p:extLst>
      <p:ext uri="{BB962C8B-B14F-4D97-AF65-F5344CB8AC3E}">
        <p14:creationId xmlns:p14="http://schemas.microsoft.com/office/powerpoint/2010/main" val="3070658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the user is finished with the application, they can logout of the chat to ensure that no one can pretend to be them sending messages inside of the different chats . The option can be selected from any page after the log in screen</a:t>
            </a:r>
          </a:p>
          <a:p>
            <a:endParaRPr lang="en-029" dirty="0"/>
          </a:p>
          <a:p>
            <a:endParaRPr lang="en-029" dirty="0"/>
          </a:p>
        </p:txBody>
      </p:sp>
      <p:sp>
        <p:nvSpPr>
          <p:cNvPr id="4" name="Slide Number Placeholder 3"/>
          <p:cNvSpPr>
            <a:spLocks noGrp="1"/>
          </p:cNvSpPr>
          <p:nvPr>
            <p:ph type="sldNum" sz="quarter" idx="5"/>
          </p:nvPr>
        </p:nvSpPr>
        <p:spPr/>
        <p:txBody>
          <a:bodyPr/>
          <a:lstStyle/>
          <a:p>
            <a:fld id="{DD2DB6CE-0232-4743-9176-02FB88644A7A}" type="slidenum">
              <a:rPr lang="en-029" smtClean="0"/>
              <a:t>19</a:t>
            </a:fld>
            <a:endParaRPr lang="en-029"/>
          </a:p>
        </p:txBody>
      </p:sp>
    </p:spTree>
    <p:extLst>
      <p:ext uri="{BB962C8B-B14F-4D97-AF65-F5344CB8AC3E}">
        <p14:creationId xmlns:p14="http://schemas.microsoft.com/office/powerpoint/2010/main" val="1773678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When a user has been logged in and selects a chat this is the welcome page. This page shows all the messages sent in this specific chat room as well as the appropriate media links and map coordinates. This is the main purpose and functionality of the map allowing for the sharing of different ideas and media between a large user base. By having links to external sites and automatically recognizing download links to make accessing files easier the app becomes an in-depth communication tool for its users.</a:t>
            </a:r>
          </a:p>
          <a:p>
            <a:endParaRPr lang="en-029" dirty="0"/>
          </a:p>
        </p:txBody>
      </p:sp>
      <p:sp>
        <p:nvSpPr>
          <p:cNvPr id="4" name="Slide Number Placeholder 3"/>
          <p:cNvSpPr>
            <a:spLocks noGrp="1"/>
          </p:cNvSpPr>
          <p:nvPr>
            <p:ph type="sldNum" sz="quarter" idx="5"/>
          </p:nvPr>
        </p:nvSpPr>
        <p:spPr/>
        <p:txBody>
          <a:bodyPr/>
          <a:lstStyle/>
          <a:p>
            <a:fld id="{DD2DB6CE-0232-4743-9176-02FB88644A7A}" type="slidenum">
              <a:rPr lang="en-029" smtClean="0"/>
              <a:t>21</a:t>
            </a:fld>
            <a:endParaRPr lang="en-029"/>
          </a:p>
        </p:txBody>
      </p:sp>
    </p:spTree>
    <p:extLst>
      <p:ext uri="{BB962C8B-B14F-4D97-AF65-F5344CB8AC3E}">
        <p14:creationId xmlns:p14="http://schemas.microsoft.com/office/powerpoint/2010/main" val="2180375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Maps can be accessed by clicking the upload button. The user will then be shown a dialog box where they can choose from either file or maps. If maps is chosen, the user will then be brought to the map application. From here, users are able to create pins and to retrieve their coordinates and URL links .</a:t>
            </a:r>
          </a:p>
          <a:p>
            <a:endParaRPr lang="en-029" dirty="0"/>
          </a:p>
        </p:txBody>
      </p:sp>
      <p:sp>
        <p:nvSpPr>
          <p:cNvPr id="4" name="Slide Number Placeholder 3"/>
          <p:cNvSpPr>
            <a:spLocks noGrp="1"/>
          </p:cNvSpPr>
          <p:nvPr>
            <p:ph type="sldNum" sz="quarter" idx="5"/>
          </p:nvPr>
        </p:nvSpPr>
        <p:spPr/>
        <p:txBody>
          <a:bodyPr/>
          <a:lstStyle/>
          <a:p>
            <a:fld id="{DD2DB6CE-0232-4743-9176-02FB88644A7A}" type="slidenum">
              <a:rPr lang="en-029" smtClean="0"/>
              <a:t>22</a:t>
            </a:fld>
            <a:endParaRPr lang="en-029"/>
          </a:p>
        </p:txBody>
      </p:sp>
    </p:spTree>
    <p:extLst>
      <p:ext uri="{BB962C8B-B14F-4D97-AF65-F5344CB8AC3E}">
        <p14:creationId xmlns:p14="http://schemas.microsoft.com/office/powerpoint/2010/main" val="2286217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A44F-D78D-4C93-BE1F-E1AC71457C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029"/>
          </a:p>
        </p:txBody>
      </p:sp>
      <p:sp>
        <p:nvSpPr>
          <p:cNvPr id="3" name="Subtitle 2">
            <a:extLst>
              <a:ext uri="{FF2B5EF4-FFF2-40B4-BE49-F238E27FC236}">
                <a16:creationId xmlns:a16="http://schemas.microsoft.com/office/drawing/2014/main" id="{E7F1FB6D-BDB6-466D-9787-D1C308F8F4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029"/>
          </a:p>
        </p:txBody>
      </p:sp>
      <p:sp>
        <p:nvSpPr>
          <p:cNvPr id="4" name="Date Placeholder 3">
            <a:extLst>
              <a:ext uri="{FF2B5EF4-FFF2-40B4-BE49-F238E27FC236}">
                <a16:creationId xmlns:a16="http://schemas.microsoft.com/office/drawing/2014/main" id="{7D01187A-C187-41B3-8C5E-1462D7C839DC}"/>
              </a:ext>
            </a:extLst>
          </p:cNvPr>
          <p:cNvSpPr>
            <a:spLocks noGrp="1"/>
          </p:cNvSpPr>
          <p:nvPr>
            <p:ph type="dt" sz="half" idx="10"/>
          </p:nvPr>
        </p:nvSpPr>
        <p:spPr/>
        <p:txBody>
          <a:bodyPr/>
          <a:lstStyle/>
          <a:p>
            <a:fld id="{EA0C0817-A112-4847-8014-A94B7D2A4EA3}" type="datetime1">
              <a:rPr lang="en-US" smtClean="0"/>
              <a:t>5/19/2020</a:t>
            </a:fld>
            <a:endParaRPr lang="en-US" dirty="0"/>
          </a:p>
        </p:txBody>
      </p:sp>
      <p:sp>
        <p:nvSpPr>
          <p:cNvPr id="5" name="Footer Placeholder 4">
            <a:extLst>
              <a:ext uri="{FF2B5EF4-FFF2-40B4-BE49-F238E27FC236}">
                <a16:creationId xmlns:a16="http://schemas.microsoft.com/office/drawing/2014/main" id="{BA2C2801-690A-4727-8693-16E98375AB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91582A-DCA3-429D-B4DC-695759AE94BB}"/>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90283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CB941-B3A2-4EDA-A5DB-B8414E71C4CC}"/>
              </a:ext>
            </a:extLst>
          </p:cNvPr>
          <p:cNvSpPr>
            <a:spLocks noGrp="1"/>
          </p:cNvSpPr>
          <p:nvPr>
            <p:ph type="title"/>
          </p:nvPr>
        </p:nvSpPr>
        <p:spPr/>
        <p:txBody>
          <a:bodyPr/>
          <a:lstStyle/>
          <a:p>
            <a:r>
              <a:rPr lang="en-US"/>
              <a:t>Click to edit Master title style</a:t>
            </a:r>
            <a:endParaRPr lang="en-029"/>
          </a:p>
        </p:txBody>
      </p:sp>
      <p:sp>
        <p:nvSpPr>
          <p:cNvPr id="3" name="Vertical Text Placeholder 2">
            <a:extLst>
              <a:ext uri="{FF2B5EF4-FFF2-40B4-BE49-F238E27FC236}">
                <a16:creationId xmlns:a16="http://schemas.microsoft.com/office/drawing/2014/main" id="{52EF4E95-85A5-484C-9E00-77730F4498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29"/>
          </a:p>
        </p:txBody>
      </p:sp>
      <p:sp>
        <p:nvSpPr>
          <p:cNvPr id="4" name="Date Placeholder 3">
            <a:extLst>
              <a:ext uri="{FF2B5EF4-FFF2-40B4-BE49-F238E27FC236}">
                <a16:creationId xmlns:a16="http://schemas.microsoft.com/office/drawing/2014/main" id="{698428DE-C0BD-4166-9BF4-F2198D1A7E4F}"/>
              </a:ext>
            </a:extLst>
          </p:cNvPr>
          <p:cNvSpPr>
            <a:spLocks noGrp="1"/>
          </p:cNvSpPr>
          <p:nvPr>
            <p:ph type="dt" sz="half" idx="10"/>
          </p:nvPr>
        </p:nvSpPr>
        <p:spPr/>
        <p:txBody>
          <a:bodyPr/>
          <a:lstStyle/>
          <a:p>
            <a:fld id="{F6FA2B21-3FCD-4721-B95C-427943F61125}" type="datetime1">
              <a:rPr lang="en-US" smtClean="0"/>
              <a:t>5/19/2020</a:t>
            </a:fld>
            <a:endParaRPr lang="en-US" dirty="0"/>
          </a:p>
        </p:txBody>
      </p:sp>
      <p:sp>
        <p:nvSpPr>
          <p:cNvPr id="5" name="Footer Placeholder 4">
            <a:extLst>
              <a:ext uri="{FF2B5EF4-FFF2-40B4-BE49-F238E27FC236}">
                <a16:creationId xmlns:a16="http://schemas.microsoft.com/office/drawing/2014/main" id="{A4560306-251D-4E72-8618-B7A70A3E60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D18FDC-4DDB-4D48-9653-C8B257AB6907}"/>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085677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D57F2F-C7BA-4908-9C42-2400783772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029"/>
          </a:p>
        </p:txBody>
      </p:sp>
      <p:sp>
        <p:nvSpPr>
          <p:cNvPr id="3" name="Vertical Text Placeholder 2">
            <a:extLst>
              <a:ext uri="{FF2B5EF4-FFF2-40B4-BE49-F238E27FC236}">
                <a16:creationId xmlns:a16="http://schemas.microsoft.com/office/drawing/2014/main" id="{E27491C0-4574-4E9A-9E60-98951D5E09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29"/>
          </a:p>
        </p:txBody>
      </p:sp>
      <p:sp>
        <p:nvSpPr>
          <p:cNvPr id="4" name="Date Placeholder 3">
            <a:extLst>
              <a:ext uri="{FF2B5EF4-FFF2-40B4-BE49-F238E27FC236}">
                <a16:creationId xmlns:a16="http://schemas.microsoft.com/office/drawing/2014/main" id="{7AA01E35-D1AA-46AC-A6ED-387F054DB284}"/>
              </a:ext>
            </a:extLst>
          </p:cNvPr>
          <p:cNvSpPr>
            <a:spLocks noGrp="1"/>
          </p:cNvSpPr>
          <p:nvPr>
            <p:ph type="dt" sz="half" idx="10"/>
          </p:nvPr>
        </p:nvSpPr>
        <p:spPr/>
        <p:txBody>
          <a:bodyPr/>
          <a:lstStyle/>
          <a:p>
            <a:fld id="{F6FA2B21-3FCD-4721-B95C-427943F61125}" type="datetime1">
              <a:rPr lang="en-US" smtClean="0"/>
              <a:t>5/19/2020</a:t>
            </a:fld>
            <a:endParaRPr lang="en-US" dirty="0"/>
          </a:p>
        </p:txBody>
      </p:sp>
      <p:sp>
        <p:nvSpPr>
          <p:cNvPr id="5" name="Footer Placeholder 4">
            <a:extLst>
              <a:ext uri="{FF2B5EF4-FFF2-40B4-BE49-F238E27FC236}">
                <a16:creationId xmlns:a16="http://schemas.microsoft.com/office/drawing/2014/main" id="{58F64560-68EC-4F94-95F3-7264606213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DED0DD-300B-46E3-8156-CBA46387AA9B}"/>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3497318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2B0D-4389-463E-8D82-CF78DABAF016}"/>
              </a:ext>
            </a:extLst>
          </p:cNvPr>
          <p:cNvSpPr>
            <a:spLocks noGrp="1"/>
          </p:cNvSpPr>
          <p:nvPr>
            <p:ph type="title"/>
          </p:nvPr>
        </p:nvSpPr>
        <p:spPr/>
        <p:txBody>
          <a:bodyPr/>
          <a:lstStyle/>
          <a:p>
            <a:r>
              <a:rPr lang="en-US"/>
              <a:t>Click to edit Master title style</a:t>
            </a:r>
            <a:endParaRPr lang="en-029"/>
          </a:p>
        </p:txBody>
      </p:sp>
      <p:sp>
        <p:nvSpPr>
          <p:cNvPr id="3" name="Content Placeholder 2">
            <a:extLst>
              <a:ext uri="{FF2B5EF4-FFF2-40B4-BE49-F238E27FC236}">
                <a16:creationId xmlns:a16="http://schemas.microsoft.com/office/drawing/2014/main" id="{AACCB1F9-DF38-40C0-9245-BE6E4C8C0B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29"/>
          </a:p>
        </p:txBody>
      </p:sp>
      <p:sp>
        <p:nvSpPr>
          <p:cNvPr id="4" name="Date Placeholder 3">
            <a:extLst>
              <a:ext uri="{FF2B5EF4-FFF2-40B4-BE49-F238E27FC236}">
                <a16:creationId xmlns:a16="http://schemas.microsoft.com/office/drawing/2014/main" id="{D14C50A7-6D6B-4C80-A5DC-D1C79BD04DA1}"/>
              </a:ext>
            </a:extLst>
          </p:cNvPr>
          <p:cNvSpPr>
            <a:spLocks noGrp="1"/>
          </p:cNvSpPr>
          <p:nvPr>
            <p:ph type="dt" sz="half" idx="10"/>
          </p:nvPr>
        </p:nvSpPr>
        <p:spPr/>
        <p:txBody>
          <a:bodyPr/>
          <a:lstStyle/>
          <a:p>
            <a:fld id="{7332B432-ACDA-4023-A761-2BAB76577B62}" type="datetime1">
              <a:rPr lang="en-US" smtClean="0"/>
              <a:t>5/19/2020</a:t>
            </a:fld>
            <a:endParaRPr lang="en-US" dirty="0"/>
          </a:p>
        </p:txBody>
      </p:sp>
      <p:sp>
        <p:nvSpPr>
          <p:cNvPr id="5" name="Footer Placeholder 4">
            <a:extLst>
              <a:ext uri="{FF2B5EF4-FFF2-40B4-BE49-F238E27FC236}">
                <a16:creationId xmlns:a16="http://schemas.microsoft.com/office/drawing/2014/main" id="{3E323F9B-8D8E-4171-B322-33B2797525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22FEF6-0499-4AF0-9D6D-9AC466861948}"/>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49130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DBB4-BD1E-45CA-AB7F-500FC49C21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029"/>
          </a:p>
        </p:txBody>
      </p:sp>
      <p:sp>
        <p:nvSpPr>
          <p:cNvPr id="3" name="Text Placeholder 2">
            <a:extLst>
              <a:ext uri="{FF2B5EF4-FFF2-40B4-BE49-F238E27FC236}">
                <a16:creationId xmlns:a16="http://schemas.microsoft.com/office/drawing/2014/main" id="{A7E72987-9852-43F5-B013-C2BA5F27E6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F42D57-90DD-4761-BBDB-F1A5C2481DD7}"/>
              </a:ext>
            </a:extLst>
          </p:cNvPr>
          <p:cNvSpPr>
            <a:spLocks noGrp="1"/>
          </p:cNvSpPr>
          <p:nvPr>
            <p:ph type="dt" sz="half" idx="10"/>
          </p:nvPr>
        </p:nvSpPr>
        <p:spPr/>
        <p:txBody>
          <a:bodyPr/>
          <a:lstStyle/>
          <a:p>
            <a:fld id="{D9C646AA-F36E-4540-911D-FFFC0A0EF24A}" type="datetime1">
              <a:rPr lang="en-US" smtClean="0"/>
              <a:t>5/19/2020</a:t>
            </a:fld>
            <a:endParaRPr lang="en-US" dirty="0"/>
          </a:p>
        </p:txBody>
      </p:sp>
      <p:sp>
        <p:nvSpPr>
          <p:cNvPr id="5" name="Footer Placeholder 4">
            <a:extLst>
              <a:ext uri="{FF2B5EF4-FFF2-40B4-BE49-F238E27FC236}">
                <a16:creationId xmlns:a16="http://schemas.microsoft.com/office/drawing/2014/main" id="{4FB348CF-0EAE-4D58-B5ED-45946B4145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103456-8E88-4EB4-98B6-E0110B3602FD}"/>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90006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1DB5-2756-4B3D-8093-E058CEB885CD}"/>
              </a:ext>
            </a:extLst>
          </p:cNvPr>
          <p:cNvSpPr>
            <a:spLocks noGrp="1"/>
          </p:cNvSpPr>
          <p:nvPr>
            <p:ph type="title"/>
          </p:nvPr>
        </p:nvSpPr>
        <p:spPr/>
        <p:txBody>
          <a:bodyPr/>
          <a:lstStyle/>
          <a:p>
            <a:r>
              <a:rPr lang="en-US"/>
              <a:t>Click to edit Master title style</a:t>
            </a:r>
            <a:endParaRPr lang="en-029"/>
          </a:p>
        </p:txBody>
      </p:sp>
      <p:sp>
        <p:nvSpPr>
          <p:cNvPr id="3" name="Content Placeholder 2">
            <a:extLst>
              <a:ext uri="{FF2B5EF4-FFF2-40B4-BE49-F238E27FC236}">
                <a16:creationId xmlns:a16="http://schemas.microsoft.com/office/drawing/2014/main" id="{C9820DF0-CD13-4F17-8820-C35C30AAAA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29"/>
          </a:p>
        </p:txBody>
      </p:sp>
      <p:sp>
        <p:nvSpPr>
          <p:cNvPr id="4" name="Content Placeholder 3">
            <a:extLst>
              <a:ext uri="{FF2B5EF4-FFF2-40B4-BE49-F238E27FC236}">
                <a16:creationId xmlns:a16="http://schemas.microsoft.com/office/drawing/2014/main" id="{465E22A4-64EC-42BD-9F27-76747E6C0E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29"/>
          </a:p>
        </p:txBody>
      </p:sp>
      <p:sp>
        <p:nvSpPr>
          <p:cNvPr id="5" name="Date Placeholder 4">
            <a:extLst>
              <a:ext uri="{FF2B5EF4-FFF2-40B4-BE49-F238E27FC236}">
                <a16:creationId xmlns:a16="http://schemas.microsoft.com/office/drawing/2014/main" id="{3194AD52-4CBF-4B45-872D-36A7D3672A27}"/>
              </a:ext>
            </a:extLst>
          </p:cNvPr>
          <p:cNvSpPr>
            <a:spLocks noGrp="1"/>
          </p:cNvSpPr>
          <p:nvPr>
            <p:ph type="dt" sz="half" idx="10"/>
          </p:nvPr>
        </p:nvSpPr>
        <p:spPr/>
        <p:txBody>
          <a:bodyPr/>
          <a:lstStyle/>
          <a:p>
            <a:fld id="{69186D26-FA5F-4637-B602-B7C2DC34CFD4}" type="datetime1">
              <a:rPr lang="en-US" smtClean="0"/>
              <a:t>5/19/2020</a:t>
            </a:fld>
            <a:endParaRPr lang="en-US" dirty="0"/>
          </a:p>
        </p:txBody>
      </p:sp>
      <p:sp>
        <p:nvSpPr>
          <p:cNvPr id="6" name="Footer Placeholder 5">
            <a:extLst>
              <a:ext uri="{FF2B5EF4-FFF2-40B4-BE49-F238E27FC236}">
                <a16:creationId xmlns:a16="http://schemas.microsoft.com/office/drawing/2014/main" id="{3D522DC0-D8CF-4432-94F2-87727ED2357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3066E6-07AD-4AB6-B11E-9561A6CD135B}"/>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05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C391-2F16-4599-BB74-C19F111E94B6}"/>
              </a:ext>
            </a:extLst>
          </p:cNvPr>
          <p:cNvSpPr>
            <a:spLocks noGrp="1"/>
          </p:cNvSpPr>
          <p:nvPr>
            <p:ph type="title"/>
          </p:nvPr>
        </p:nvSpPr>
        <p:spPr>
          <a:xfrm>
            <a:off x="839788" y="365125"/>
            <a:ext cx="10515600" cy="1325563"/>
          </a:xfrm>
        </p:spPr>
        <p:txBody>
          <a:bodyPr/>
          <a:lstStyle/>
          <a:p>
            <a:r>
              <a:rPr lang="en-US"/>
              <a:t>Click to edit Master title style</a:t>
            </a:r>
            <a:endParaRPr lang="en-029"/>
          </a:p>
        </p:txBody>
      </p:sp>
      <p:sp>
        <p:nvSpPr>
          <p:cNvPr id="3" name="Text Placeholder 2">
            <a:extLst>
              <a:ext uri="{FF2B5EF4-FFF2-40B4-BE49-F238E27FC236}">
                <a16:creationId xmlns:a16="http://schemas.microsoft.com/office/drawing/2014/main" id="{74F6A2DE-FC37-4DF2-AC57-A21F89280A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8AEB7E-706C-43CB-9464-A64647B8B6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29"/>
          </a:p>
        </p:txBody>
      </p:sp>
      <p:sp>
        <p:nvSpPr>
          <p:cNvPr id="5" name="Text Placeholder 4">
            <a:extLst>
              <a:ext uri="{FF2B5EF4-FFF2-40B4-BE49-F238E27FC236}">
                <a16:creationId xmlns:a16="http://schemas.microsoft.com/office/drawing/2014/main" id="{B27F5A5D-F68D-4133-8464-11571638A3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D2FF5A-231A-4C27-95C3-887EE1F66D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29"/>
          </a:p>
        </p:txBody>
      </p:sp>
      <p:sp>
        <p:nvSpPr>
          <p:cNvPr id="7" name="Date Placeholder 6">
            <a:extLst>
              <a:ext uri="{FF2B5EF4-FFF2-40B4-BE49-F238E27FC236}">
                <a16:creationId xmlns:a16="http://schemas.microsoft.com/office/drawing/2014/main" id="{051089E8-DCF8-4417-AF29-E3BDC83FDADF}"/>
              </a:ext>
            </a:extLst>
          </p:cNvPr>
          <p:cNvSpPr>
            <a:spLocks noGrp="1"/>
          </p:cNvSpPr>
          <p:nvPr>
            <p:ph type="dt" sz="half" idx="10"/>
          </p:nvPr>
        </p:nvSpPr>
        <p:spPr/>
        <p:txBody>
          <a:bodyPr/>
          <a:lstStyle/>
          <a:p>
            <a:fld id="{8A7F15D8-96D1-4781-BC50-CA8A088B2FE4}" type="datetime1">
              <a:rPr lang="en-US" smtClean="0"/>
              <a:t>5/19/2020</a:t>
            </a:fld>
            <a:endParaRPr lang="en-US" dirty="0"/>
          </a:p>
        </p:txBody>
      </p:sp>
      <p:sp>
        <p:nvSpPr>
          <p:cNvPr id="8" name="Footer Placeholder 7">
            <a:extLst>
              <a:ext uri="{FF2B5EF4-FFF2-40B4-BE49-F238E27FC236}">
                <a16:creationId xmlns:a16="http://schemas.microsoft.com/office/drawing/2014/main" id="{5B8BB6E7-A4AF-4E12-838C-D758F3905AA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CC1B1D8-D165-41E2-B3E9-E412AAA93342}"/>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34034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5290-6318-4DF3-91C5-36DCCBC34E91}"/>
              </a:ext>
            </a:extLst>
          </p:cNvPr>
          <p:cNvSpPr>
            <a:spLocks noGrp="1"/>
          </p:cNvSpPr>
          <p:nvPr>
            <p:ph type="title"/>
          </p:nvPr>
        </p:nvSpPr>
        <p:spPr/>
        <p:txBody>
          <a:bodyPr/>
          <a:lstStyle/>
          <a:p>
            <a:r>
              <a:rPr lang="en-US"/>
              <a:t>Click to edit Master title style</a:t>
            </a:r>
            <a:endParaRPr lang="en-029"/>
          </a:p>
        </p:txBody>
      </p:sp>
      <p:sp>
        <p:nvSpPr>
          <p:cNvPr id="3" name="Date Placeholder 2">
            <a:extLst>
              <a:ext uri="{FF2B5EF4-FFF2-40B4-BE49-F238E27FC236}">
                <a16:creationId xmlns:a16="http://schemas.microsoft.com/office/drawing/2014/main" id="{A6046451-AE7C-4EDF-B205-9B8729FA4152}"/>
              </a:ext>
            </a:extLst>
          </p:cNvPr>
          <p:cNvSpPr>
            <a:spLocks noGrp="1"/>
          </p:cNvSpPr>
          <p:nvPr>
            <p:ph type="dt" sz="half" idx="10"/>
          </p:nvPr>
        </p:nvSpPr>
        <p:spPr/>
        <p:txBody>
          <a:bodyPr/>
          <a:lstStyle/>
          <a:p>
            <a:fld id="{F9A96C99-B8F8-4528-BD05-0E16E943DC09}" type="datetime1">
              <a:rPr lang="en-US" smtClean="0"/>
              <a:t>5/19/2020</a:t>
            </a:fld>
            <a:endParaRPr lang="en-US" dirty="0"/>
          </a:p>
        </p:txBody>
      </p:sp>
      <p:sp>
        <p:nvSpPr>
          <p:cNvPr id="4" name="Footer Placeholder 3">
            <a:extLst>
              <a:ext uri="{FF2B5EF4-FFF2-40B4-BE49-F238E27FC236}">
                <a16:creationId xmlns:a16="http://schemas.microsoft.com/office/drawing/2014/main" id="{03AB80B3-A372-42BE-8852-A107ED12216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DB91D03-C0CF-4D87-A0A4-62C3C9F39C7E}"/>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3803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F568D2-26ED-4C1A-94D7-B869F78EE45B}"/>
              </a:ext>
            </a:extLst>
          </p:cNvPr>
          <p:cNvSpPr>
            <a:spLocks noGrp="1"/>
          </p:cNvSpPr>
          <p:nvPr>
            <p:ph type="dt" sz="half" idx="10"/>
          </p:nvPr>
        </p:nvSpPr>
        <p:spPr/>
        <p:txBody>
          <a:bodyPr/>
          <a:lstStyle/>
          <a:p>
            <a:fld id="{03636942-C211-4B28-8DBD-C953E00AF71B}" type="datetime1">
              <a:rPr lang="en-US" smtClean="0"/>
              <a:t>5/19/2020</a:t>
            </a:fld>
            <a:endParaRPr lang="en-US" dirty="0"/>
          </a:p>
        </p:txBody>
      </p:sp>
      <p:sp>
        <p:nvSpPr>
          <p:cNvPr id="3" name="Footer Placeholder 2">
            <a:extLst>
              <a:ext uri="{FF2B5EF4-FFF2-40B4-BE49-F238E27FC236}">
                <a16:creationId xmlns:a16="http://schemas.microsoft.com/office/drawing/2014/main" id="{BD9D7AD4-18E1-44A7-80BB-DA0B1854443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A8FB0C-C56F-47BA-8533-ED63C556CBBC}"/>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2274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E759-DF28-4893-AEF3-3DB63491E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029"/>
          </a:p>
        </p:txBody>
      </p:sp>
      <p:sp>
        <p:nvSpPr>
          <p:cNvPr id="3" name="Content Placeholder 2">
            <a:extLst>
              <a:ext uri="{FF2B5EF4-FFF2-40B4-BE49-F238E27FC236}">
                <a16:creationId xmlns:a16="http://schemas.microsoft.com/office/drawing/2014/main" id="{F12DDBDA-B1D2-4D6C-ADE3-847A4FA2BC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29"/>
          </a:p>
        </p:txBody>
      </p:sp>
      <p:sp>
        <p:nvSpPr>
          <p:cNvPr id="4" name="Text Placeholder 3">
            <a:extLst>
              <a:ext uri="{FF2B5EF4-FFF2-40B4-BE49-F238E27FC236}">
                <a16:creationId xmlns:a16="http://schemas.microsoft.com/office/drawing/2014/main" id="{BEB0F977-D6CA-4F47-AC75-6EB29E078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64254-769E-4A7C-A887-8714E417A925}"/>
              </a:ext>
            </a:extLst>
          </p:cNvPr>
          <p:cNvSpPr>
            <a:spLocks noGrp="1"/>
          </p:cNvSpPr>
          <p:nvPr>
            <p:ph type="dt" sz="half" idx="10"/>
          </p:nvPr>
        </p:nvSpPr>
        <p:spPr/>
        <p:txBody>
          <a:bodyPr/>
          <a:lstStyle/>
          <a:p>
            <a:fld id="{7E8D12A6-918A-48BD-8CB9-CA713993B0EA}" type="datetime1">
              <a:rPr lang="en-US" smtClean="0"/>
              <a:t>5/19/2020</a:t>
            </a:fld>
            <a:endParaRPr lang="en-US" dirty="0"/>
          </a:p>
        </p:txBody>
      </p:sp>
      <p:sp>
        <p:nvSpPr>
          <p:cNvPr id="6" name="Footer Placeholder 5">
            <a:extLst>
              <a:ext uri="{FF2B5EF4-FFF2-40B4-BE49-F238E27FC236}">
                <a16:creationId xmlns:a16="http://schemas.microsoft.com/office/drawing/2014/main" id="{18041D27-08E0-474F-9A0F-E4FF016BDF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446F1E-F9D9-44BA-8814-45826DD3C5EA}"/>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00873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881F6-D26C-474B-9D23-CB6FB7DB9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029"/>
          </a:p>
        </p:txBody>
      </p:sp>
      <p:sp>
        <p:nvSpPr>
          <p:cNvPr id="3" name="Picture Placeholder 2">
            <a:extLst>
              <a:ext uri="{FF2B5EF4-FFF2-40B4-BE49-F238E27FC236}">
                <a16:creationId xmlns:a16="http://schemas.microsoft.com/office/drawing/2014/main" id="{D6555A2B-D946-40A5-BAEA-07C4C216C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029"/>
          </a:p>
        </p:txBody>
      </p:sp>
      <p:sp>
        <p:nvSpPr>
          <p:cNvPr id="4" name="Text Placeholder 3">
            <a:extLst>
              <a:ext uri="{FF2B5EF4-FFF2-40B4-BE49-F238E27FC236}">
                <a16:creationId xmlns:a16="http://schemas.microsoft.com/office/drawing/2014/main" id="{6837811E-EB3A-40D5-82D0-E04C27C40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5BBDFF-E046-456F-8118-CA5526B4E888}"/>
              </a:ext>
            </a:extLst>
          </p:cNvPr>
          <p:cNvSpPr>
            <a:spLocks noGrp="1"/>
          </p:cNvSpPr>
          <p:nvPr>
            <p:ph type="dt" sz="half" idx="10"/>
          </p:nvPr>
        </p:nvSpPr>
        <p:spPr/>
        <p:txBody>
          <a:bodyPr/>
          <a:lstStyle/>
          <a:p>
            <a:fld id="{E778CE86-875F-4587-BCF6-FA054AFC0D53}" type="datetime1">
              <a:rPr lang="en-US" smtClean="0"/>
              <a:pPr/>
              <a:t>5/19/2020</a:t>
            </a:fld>
            <a:endParaRPr lang="en-US" dirty="0"/>
          </a:p>
        </p:txBody>
      </p:sp>
      <p:sp>
        <p:nvSpPr>
          <p:cNvPr id="6" name="Footer Placeholder 5">
            <a:extLst>
              <a:ext uri="{FF2B5EF4-FFF2-40B4-BE49-F238E27FC236}">
                <a16:creationId xmlns:a16="http://schemas.microsoft.com/office/drawing/2014/main" id="{318AA3A7-F779-4D2E-BB9D-10472958B894}"/>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1029E58A-42E4-4309-8A6E-F0D4E7DEBACC}"/>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8771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3A3B04-3F62-4D18-89DD-BA31B07225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029"/>
          </a:p>
        </p:txBody>
      </p:sp>
      <p:sp>
        <p:nvSpPr>
          <p:cNvPr id="3" name="Text Placeholder 2">
            <a:extLst>
              <a:ext uri="{FF2B5EF4-FFF2-40B4-BE49-F238E27FC236}">
                <a16:creationId xmlns:a16="http://schemas.microsoft.com/office/drawing/2014/main" id="{35C0BD10-5BCE-4E45-BE08-E5051E59C4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29"/>
          </a:p>
        </p:txBody>
      </p:sp>
      <p:sp>
        <p:nvSpPr>
          <p:cNvPr id="4" name="Date Placeholder 3">
            <a:extLst>
              <a:ext uri="{FF2B5EF4-FFF2-40B4-BE49-F238E27FC236}">
                <a16:creationId xmlns:a16="http://schemas.microsoft.com/office/drawing/2014/main" id="{799E5A78-0970-4511-B4ED-03E49AE64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5/19/2020</a:t>
            </a:fld>
            <a:endParaRPr lang="en-US" dirty="0"/>
          </a:p>
        </p:txBody>
      </p:sp>
      <p:sp>
        <p:nvSpPr>
          <p:cNvPr id="5" name="Footer Placeholder 4">
            <a:extLst>
              <a:ext uri="{FF2B5EF4-FFF2-40B4-BE49-F238E27FC236}">
                <a16:creationId xmlns:a16="http://schemas.microsoft.com/office/drawing/2014/main" id="{DD4E5176-FD0F-4D46-B16B-37CDDABF80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CB5CB6C-BF25-4DB1-B057-226EAE89F6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23199515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rgbClr val="00B0F0"/>
                </a:solidFill>
              </a:rPr>
              <a:t>All-</a:t>
            </a:r>
            <a:r>
              <a:rPr lang="en-US" sz="4400" dirty="0">
                <a:solidFill>
                  <a:srgbClr val="2E6F35"/>
                </a:solidFill>
              </a:rPr>
              <a:t>Chat</a:t>
            </a:r>
            <a:br>
              <a:rPr lang="en-US" sz="4400" dirty="0">
                <a:solidFill>
                  <a:schemeClr val="tx1"/>
                </a:solidFill>
              </a:rPr>
            </a:br>
            <a:r>
              <a:rPr lang="en-US" sz="4400" dirty="0">
                <a:solidFill>
                  <a:srgbClr val="F14634"/>
                </a:solidFill>
              </a:rPr>
              <a:t>Forums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Autofit/>
          </a:bodyPr>
          <a:lstStyle/>
          <a:p>
            <a:pPr>
              <a:spcAft>
                <a:spcPts val="600"/>
              </a:spcAft>
            </a:pPr>
            <a:r>
              <a:rPr lang="en-US" sz="1630" dirty="0">
                <a:solidFill>
                  <a:srgbClr val="00B0F0"/>
                </a:solidFill>
              </a:rPr>
              <a:t>Ron Alexis / </a:t>
            </a:r>
            <a:r>
              <a:rPr lang="en-US" sz="1630" dirty="0">
                <a:solidFill>
                  <a:srgbClr val="2E6F35"/>
                </a:solidFill>
              </a:rPr>
              <a:t>Joshua </a:t>
            </a:r>
            <a:r>
              <a:rPr lang="en-US" sz="1630" dirty="0" err="1">
                <a:solidFill>
                  <a:srgbClr val="2E6F35"/>
                </a:solidFill>
              </a:rPr>
              <a:t>Alkins</a:t>
            </a:r>
            <a:r>
              <a:rPr lang="en-US" sz="1630" dirty="0">
                <a:solidFill>
                  <a:srgbClr val="2E6F35"/>
                </a:solidFill>
              </a:rPr>
              <a:t> /</a:t>
            </a:r>
            <a:r>
              <a:rPr lang="en-US" sz="1630" dirty="0">
                <a:solidFill>
                  <a:schemeClr val="tx1"/>
                </a:solidFill>
              </a:rPr>
              <a:t> </a:t>
            </a:r>
            <a:r>
              <a:rPr lang="en-US" sz="1630" dirty="0">
                <a:solidFill>
                  <a:srgbClr val="F14634"/>
                </a:solidFill>
              </a:rPr>
              <a:t>Jason Charles</a:t>
            </a:r>
          </a:p>
        </p:txBody>
      </p:sp>
      <p:sp>
        <p:nvSpPr>
          <p:cNvPr id="4" name="TextBox 3">
            <a:extLst>
              <a:ext uri="{FF2B5EF4-FFF2-40B4-BE49-F238E27FC236}">
                <a16:creationId xmlns:a16="http://schemas.microsoft.com/office/drawing/2014/main" id="{ECF6DB0C-A7A4-4CCC-BD73-46776D78747E}"/>
              </a:ext>
            </a:extLst>
          </p:cNvPr>
          <p:cNvSpPr txBox="1"/>
          <p:nvPr/>
        </p:nvSpPr>
        <p:spPr>
          <a:xfrm>
            <a:off x="6524625" y="4275816"/>
            <a:ext cx="4546600" cy="369332"/>
          </a:xfrm>
          <a:prstGeom prst="rect">
            <a:avLst/>
          </a:prstGeom>
          <a:noFill/>
        </p:spPr>
        <p:txBody>
          <a:bodyPr wrap="square" rtlCol="0">
            <a:spAutoFit/>
          </a:bodyPr>
          <a:lstStyle/>
          <a:p>
            <a:r>
              <a:rPr lang="en-US" dirty="0">
                <a:solidFill>
                  <a:srgbClr val="00B0F0"/>
                </a:solidFill>
              </a:rPr>
              <a:t>190904    /   </a:t>
            </a:r>
            <a:r>
              <a:rPr lang="en-US" dirty="0">
                <a:solidFill>
                  <a:srgbClr val="2E6F35"/>
                </a:solidFill>
              </a:rPr>
              <a:t>190908     /</a:t>
            </a:r>
            <a:r>
              <a:rPr lang="en-US" dirty="0"/>
              <a:t>   </a:t>
            </a:r>
            <a:r>
              <a:rPr lang="en-US" dirty="0">
                <a:solidFill>
                  <a:srgbClr val="F14634"/>
                </a:solidFill>
              </a:rPr>
              <a:t>190906</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002823-F760-4387-ADFB-B687CA9982C1}"/>
              </a:ext>
            </a:extLst>
          </p:cNvPr>
          <p:cNvSpPr>
            <a:spLocks noGrp="1"/>
          </p:cNvSpPr>
          <p:nvPr>
            <p:ph type="title"/>
          </p:nvPr>
        </p:nvSpPr>
        <p:spPr>
          <a:xfrm>
            <a:off x="8477250" y="603504"/>
            <a:ext cx="3144774" cy="552196"/>
          </a:xfrm>
        </p:spPr>
        <p:txBody>
          <a:bodyPr/>
          <a:lstStyle/>
          <a:p>
            <a:r>
              <a:rPr lang="en-US" dirty="0"/>
              <a:t>Theme</a:t>
            </a:r>
          </a:p>
        </p:txBody>
      </p:sp>
      <p:pic>
        <p:nvPicPr>
          <p:cNvPr id="6" name="Picture Placeholder 5">
            <a:extLst>
              <a:ext uri="{FF2B5EF4-FFF2-40B4-BE49-F238E27FC236}">
                <a16:creationId xmlns:a16="http://schemas.microsoft.com/office/drawing/2014/main" id="{0D9565BB-E650-41CC-A49C-339951FCF235}"/>
              </a:ext>
            </a:extLst>
          </p:cNvPr>
          <p:cNvPicPr>
            <a:picLocks noGrp="1" noChangeAspect="1"/>
          </p:cNvPicPr>
          <p:nvPr>
            <p:ph type="pic" idx="1"/>
          </p:nvPr>
        </p:nvPicPr>
        <p:blipFill>
          <a:blip r:embed="rId2"/>
          <a:srcRect/>
          <a:stretch/>
        </p:blipFill>
        <p:spPr>
          <a:xfrm>
            <a:off x="569976" y="540578"/>
            <a:ext cx="3526125" cy="5776843"/>
          </a:xfrm>
        </p:spPr>
      </p:pic>
      <p:sp>
        <p:nvSpPr>
          <p:cNvPr id="4" name="Text Placeholder 3">
            <a:extLst>
              <a:ext uri="{FF2B5EF4-FFF2-40B4-BE49-F238E27FC236}">
                <a16:creationId xmlns:a16="http://schemas.microsoft.com/office/drawing/2014/main" id="{4A084745-4D73-4FDF-88C9-865ACA752ACE}"/>
              </a:ext>
            </a:extLst>
          </p:cNvPr>
          <p:cNvSpPr>
            <a:spLocks noGrp="1"/>
          </p:cNvSpPr>
          <p:nvPr>
            <p:ph type="body" sz="half" idx="2"/>
          </p:nvPr>
        </p:nvSpPr>
        <p:spPr>
          <a:xfrm>
            <a:off x="8354187" y="1472369"/>
            <a:ext cx="3390900" cy="3913257"/>
          </a:xfrm>
          <a:solidFill>
            <a:schemeClr val="bg1"/>
          </a:solidFill>
        </p:spPr>
        <p:txBody>
          <a:bodyPr>
            <a:normAutofit/>
          </a:bodyPr>
          <a:lstStyle/>
          <a:p>
            <a:r>
              <a:rPr lang="en-US" dirty="0"/>
              <a:t>Themes are controlled via a switch on the login page causing switches from light to dark mode</a:t>
            </a:r>
          </a:p>
          <a:p>
            <a:endParaRPr lang="en-US" dirty="0"/>
          </a:p>
          <a:p>
            <a:r>
              <a:rPr lang="en-US" dirty="0"/>
              <a:t>The switch changes the theme for every intent of the application causing the background or text of some pages to change color </a:t>
            </a:r>
          </a:p>
          <a:p>
            <a:endParaRPr lang="en-US" dirty="0"/>
          </a:p>
        </p:txBody>
      </p:sp>
      <p:pic>
        <p:nvPicPr>
          <p:cNvPr id="2" name="Picture 1">
            <a:extLst>
              <a:ext uri="{FF2B5EF4-FFF2-40B4-BE49-F238E27FC236}">
                <a16:creationId xmlns:a16="http://schemas.microsoft.com/office/drawing/2014/main" id="{19E79B50-10ED-42DA-B294-7F36016740C5}"/>
              </a:ext>
            </a:extLst>
          </p:cNvPr>
          <p:cNvPicPr>
            <a:picLocks noChangeAspect="1"/>
          </p:cNvPicPr>
          <p:nvPr/>
        </p:nvPicPr>
        <p:blipFill>
          <a:blip r:embed="rId3"/>
          <a:stretch>
            <a:fillRect/>
          </a:stretch>
        </p:blipFill>
        <p:spPr>
          <a:xfrm>
            <a:off x="4505500" y="540577"/>
            <a:ext cx="3562350" cy="5776843"/>
          </a:xfrm>
          <a:prstGeom prst="rect">
            <a:avLst/>
          </a:prstGeom>
        </p:spPr>
      </p:pic>
    </p:spTree>
    <p:extLst>
      <p:ext uri="{BB962C8B-B14F-4D97-AF65-F5344CB8AC3E}">
        <p14:creationId xmlns:p14="http://schemas.microsoft.com/office/powerpoint/2010/main" val="4246475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00A-414B-4B90-9FAF-B5363A8248A7}"/>
              </a:ext>
            </a:extLst>
          </p:cNvPr>
          <p:cNvSpPr>
            <a:spLocks noGrp="1"/>
          </p:cNvSpPr>
          <p:nvPr>
            <p:ph type="title"/>
          </p:nvPr>
        </p:nvSpPr>
        <p:spPr/>
        <p:txBody>
          <a:bodyPr/>
          <a:lstStyle/>
          <a:p>
            <a:r>
              <a:rPr lang="en-US" dirty="0"/>
              <a:t>Themes</a:t>
            </a:r>
          </a:p>
        </p:txBody>
      </p:sp>
      <p:sp>
        <p:nvSpPr>
          <p:cNvPr id="5" name="Content Placeholder 4">
            <a:extLst>
              <a:ext uri="{FF2B5EF4-FFF2-40B4-BE49-F238E27FC236}">
                <a16:creationId xmlns:a16="http://schemas.microsoft.com/office/drawing/2014/main" id="{6493E24F-1769-47AF-9752-E69589102DAE}"/>
              </a:ext>
            </a:extLst>
          </p:cNvPr>
          <p:cNvSpPr>
            <a:spLocks noGrp="1"/>
          </p:cNvSpPr>
          <p:nvPr>
            <p:ph idx="1"/>
          </p:nvPr>
        </p:nvSpPr>
        <p:spPr/>
        <p:txBody>
          <a:bodyPr/>
          <a:lstStyle/>
          <a:p>
            <a:endParaRPr lang="en-029"/>
          </a:p>
        </p:txBody>
      </p:sp>
    </p:spTree>
    <p:extLst>
      <p:ext uri="{BB962C8B-B14F-4D97-AF65-F5344CB8AC3E}">
        <p14:creationId xmlns:p14="http://schemas.microsoft.com/office/powerpoint/2010/main" val="3285914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002823-F760-4387-ADFB-B687CA9982C1}"/>
              </a:ext>
            </a:extLst>
          </p:cNvPr>
          <p:cNvSpPr>
            <a:spLocks noGrp="1"/>
          </p:cNvSpPr>
          <p:nvPr>
            <p:ph type="title"/>
          </p:nvPr>
        </p:nvSpPr>
        <p:spPr>
          <a:xfrm>
            <a:off x="8477250" y="603504"/>
            <a:ext cx="3144774" cy="552196"/>
          </a:xfrm>
        </p:spPr>
        <p:txBody>
          <a:bodyPr/>
          <a:lstStyle/>
          <a:p>
            <a:r>
              <a:rPr lang="en-US" dirty="0"/>
              <a:t>Notification</a:t>
            </a:r>
          </a:p>
        </p:txBody>
      </p:sp>
      <p:pic>
        <p:nvPicPr>
          <p:cNvPr id="9" name="Picture Placeholder 8">
            <a:extLst>
              <a:ext uri="{FF2B5EF4-FFF2-40B4-BE49-F238E27FC236}">
                <a16:creationId xmlns:a16="http://schemas.microsoft.com/office/drawing/2014/main" id="{9A1AD44D-44A2-4A3A-A500-3B5AA73D3C46}"/>
              </a:ext>
            </a:extLst>
          </p:cNvPr>
          <p:cNvPicPr>
            <a:picLocks noGrp="1" noChangeAspect="1"/>
          </p:cNvPicPr>
          <p:nvPr>
            <p:ph type="pic" idx="1"/>
          </p:nvPr>
        </p:nvPicPr>
        <p:blipFill>
          <a:blip r:embed="rId3"/>
          <a:srcRect/>
          <a:stretch/>
        </p:blipFill>
        <p:spPr>
          <a:xfrm>
            <a:off x="469900" y="2109826"/>
            <a:ext cx="7594048" cy="2081758"/>
          </a:xfrm>
        </p:spPr>
      </p:pic>
    </p:spTree>
    <p:extLst>
      <p:ext uri="{BB962C8B-B14F-4D97-AF65-F5344CB8AC3E}">
        <p14:creationId xmlns:p14="http://schemas.microsoft.com/office/powerpoint/2010/main" val="2454389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00A-414B-4B90-9FAF-B5363A8248A7}"/>
              </a:ext>
            </a:extLst>
          </p:cNvPr>
          <p:cNvSpPr>
            <a:spLocks noGrp="1"/>
          </p:cNvSpPr>
          <p:nvPr>
            <p:ph type="title"/>
          </p:nvPr>
        </p:nvSpPr>
        <p:spPr/>
        <p:txBody>
          <a:bodyPr/>
          <a:lstStyle/>
          <a:p>
            <a:r>
              <a:rPr lang="en-US" dirty="0"/>
              <a:t>Notifications</a:t>
            </a:r>
          </a:p>
        </p:txBody>
      </p:sp>
      <p:sp>
        <p:nvSpPr>
          <p:cNvPr id="3" name="Content Placeholder 2">
            <a:extLst>
              <a:ext uri="{FF2B5EF4-FFF2-40B4-BE49-F238E27FC236}">
                <a16:creationId xmlns:a16="http://schemas.microsoft.com/office/drawing/2014/main" id="{0613976C-C79A-47EB-AA4F-4406D1B598CC}"/>
              </a:ext>
            </a:extLst>
          </p:cNvPr>
          <p:cNvSpPr>
            <a:spLocks noGrp="1"/>
          </p:cNvSpPr>
          <p:nvPr>
            <p:ph idx="1"/>
          </p:nvPr>
        </p:nvSpPr>
        <p:spPr>
          <a:xfrm>
            <a:off x="1066800" y="2103120"/>
            <a:ext cx="10058400" cy="2647784"/>
          </a:xfrm>
          <a:solidFill>
            <a:schemeClr val="bg1"/>
          </a:solidFill>
        </p:spPr>
        <p:txBody>
          <a:bodyPr>
            <a:normAutofit/>
          </a:bodyPr>
          <a:lstStyle/>
          <a:p>
            <a:endParaRPr lang="en-US" sz="2400" dirty="0"/>
          </a:p>
        </p:txBody>
      </p:sp>
    </p:spTree>
    <p:extLst>
      <p:ext uri="{BB962C8B-B14F-4D97-AF65-F5344CB8AC3E}">
        <p14:creationId xmlns:p14="http://schemas.microsoft.com/office/powerpoint/2010/main" val="255566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F1A6D-0842-41B0-8641-2E4F27762728}"/>
              </a:ext>
            </a:extLst>
          </p:cNvPr>
          <p:cNvSpPr>
            <a:spLocks noGrp="1"/>
          </p:cNvSpPr>
          <p:nvPr>
            <p:ph type="ctrTitle"/>
          </p:nvPr>
        </p:nvSpPr>
        <p:spPr>
          <a:xfrm>
            <a:off x="1626053" y="2936647"/>
            <a:ext cx="8933796" cy="984705"/>
          </a:xfrm>
          <a:solidFill>
            <a:schemeClr val="bg1"/>
          </a:solidFill>
        </p:spPr>
        <p:txBody>
          <a:bodyPr/>
          <a:lstStyle/>
          <a:p>
            <a:r>
              <a:rPr lang="en-US" dirty="0"/>
              <a:t>Entering the App</a:t>
            </a:r>
          </a:p>
        </p:txBody>
      </p:sp>
      <p:sp>
        <p:nvSpPr>
          <p:cNvPr id="3" name="Subtitle 2">
            <a:extLst>
              <a:ext uri="{FF2B5EF4-FFF2-40B4-BE49-F238E27FC236}">
                <a16:creationId xmlns:a16="http://schemas.microsoft.com/office/drawing/2014/main" id="{33283BAF-B096-47CE-9803-3039620F611D}"/>
              </a:ext>
            </a:extLst>
          </p:cNvPr>
          <p:cNvSpPr>
            <a:spLocks noGrp="1"/>
          </p:cNvSpPr>
          <p:nvPr>
            <p:ph type="subTitle" idx="1"/>
          </p:nvPr>
        </p:nvSpPr>
        <p:spPr>
          <a:xfrm>
            <a:off x="1415849" y="4430713"/>
            <a:ext cx="9144000" cy="1655762"/>
          </a:xfrm>
        </p:spPr>
        <p:txBody>
          <a:bodyPr/>
          <a:lstStyle/>
          <a:p>
            <a:endParaRPr lang="en-US"/>
          </a:p>
        </p:txBody>
      </p:sp>
    </p:spTree>
    <p:extLst>
      <p:ext uri="{BB962C8B-B14F-4D97-AF65-F5344CB8AC3E}">
        <p14:creationId xmlns:p14="http://schemas.microsoft.com/office/powerpoint/2010/main" val="3874108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002823-F760-4387-ADFB-B687CA9982C1}"/>
              </a:ext>
            </a:extLst>
          </p:cNvPr>
          <p:cNvSpPr>
            <a:spLocks noGrp="1"/>
          </p:cNvSpPr>
          <p:nvPr>
            <p:ph type="title"/>
          </p:nvPr>
        </p:nvSpPr>
        <p:spPr>
          <a:xfrm>
            <a:off x="8477250" y="603504"/>
            <a:ext cx="3144774" cy="552196"/>
          </a:xfrm>
        </p:spPr>
        <p:txBody>
          <a:bodyPr/>
          <a:lstStyle/>
          <a:p>
            <a:r>
              <a:rPr lang="en-US" dirty="0"/>
              <a:t>Chat Menu</a:t>
            </a:r>
          </a:p>
        </p:txBody>
      </p:sp>
      <p:pic>
        <p:nvPicPr>
          <p:cNvPr id="6" name="Picture Placeholder 5">
            <a:extLst>
              <a:ext uri="{FF2B5EF4-FFF2-40B4-BE49-F238E27FC236}">
                <a16:creationId xmlns:a16="http://schemas.microsoft.com/office/drawing/2014/main" id="{8D125147-7BE8-47D1-99DB-7D36E3F28F59}"/>
              </a:ext>
            </a:extLst>
          </p:cNvPr>
          <p:cNvPicPr>
            <a:picLocks noGrp="1" noChangeAspect="1"/>
          </p:cNvPicPr>
          <p:nvPr>
            <p:ph type="pic" idx="1"/>
          </p:nvPr>
        </p:nvPicPr>
        <p:blipFill>
          <a:blip r:embed="rId2"/>
          <a:srcRect/>
          <a:stretch/>
        </p:blipFill>
        <p:spPr>
          <a:xfrm>
            <a:off x="469900" y="501650"/>
            <a:ext cx="3550899" cy="5854700"/>
          </a:xfrm>
        </p:spPr>
      </p:pic>
      <p:sp>
        <p:nvSpPr>
          <p:cNvPr id="4" name="Text Placeholder 3">
            <a:extLst>
              <a:ext uri="{FF2B5EF4-FFF2-40B4-BE49-F238E27FC236}">
                <a16:creationId xmlns:a16="http://schemas.microsoft.com/office/drawing/2014/main" id="{4A084745-4D73-4FDF-88C9-865ACA752ACE}"/>
              </a:ext>
            </a:extLst>
          </p:cNvPr>
          <p:cNvSpPr>
            <a:spLocks noGrp="1"/>
          </p:cNvSpPr>
          <p:nvPr>
            <p:ph type="body" sz="half" idx="2"/>
          </p:nvPr>
        </p:nvSpPr>
        <p:spPr>
          <a:xfrm>
            <a:off x="8331200" y="1308100"/>
            <a:ext cx="3390900" cy="3810552"/>
          </a:xfrm>
          <a:solidFill>
            <a:schemeClr val="bg1"/>
          </a:solidFill>
        </p:spPr>
        <p:txBody>
          <a:bodyPr>
            <a:normAutofit/>
          </a:bodyPr>
          <a:lstStyle/>
          <a:p>
            <a:r>
              <a:rPr lang="en-US" dirty="0"/>
              <a:t>This screen is seen after the user has ether been registered or logged in.</a:t>
            </a:r>
          </a:p>
          <a:p>
            <a:endParaRPr lang="en-US" dirty="0"/>
          </a:p>
          <a:p>
            <a:r>
              <a:rPr lang="en-US" dirty="0"/>
              <a:t>This page consist of three major elements :</a:t>
            </a:r>
          </a:p>
          <a:p>
            <a:pPr marL="1657350" lvl="3" indent="-285750">
              <a:buFont typeface="Arial" panose="020B0604020202020204" pitchFamily="34" charset="0"/>
              <a:buChar char="•"/>
            </a:pPr>
            <a:r>
              <a:rPr lang="en-US" sz="1800" dirty="0"/>
              <a:t>Chat Select</a:t>
            </a:r>
          </a:p>
          <a:p>
            <a:pPr marL="1657350" lvl="3" indent="-285750">
              <a:buFont typeface="Arial" panose="020B0604020202020204" pitchFamily="34" charset="0"/>
              <a:buChar char="•"/>
            </a:pPr>
            <a:r>
              <a:rPr lang="en-US" sz="1800" dirty="0"/>
              <a:t>Chat Creation</a:t>
            </a:r>
          </a:p>
          <a:p>
            <a:pPr marL="1657350" lvl="3" indent="-285750">
              <a:buFont typeface="Arial" panose="020B0604020202020204" pitchFamily="34" charset="0"/>
              <a:buChar char="•"/>
            </a:pPr>
            <a:r>
              <a:rPr lang="en-US" sz="1800" dirty="0"/>
              <a:t>Logout</a:t>
            </a:r>
          </a:p>
          <a:p>
            <a:pPr marL="1657350" lvl="3"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6EC8DE85-0C58-44F8-9D4C-07B5AC0CC871}"/>
              </a:ext>
            </a:extLst>
          </p:cNvPr>
          <p:cNvPicPr>
            <a:picLocks noChangeAspect="1"/>
          </p:cNvPicPr>
          <p:nvPr/>
        </p:nvPicPr>
        <p:blipFill>
          <a:blip r:embed="rId3"/>
          <a:stretch>
            <a:fillRect/>
          </a:stretch>
        </p:blipFill>
        <p:spPr>
          <a:xfrm>
            <a:off x="4327525" y="501650"/>
            <a:ext cx="3550899" cy="5854700"/>
          </a:xfrm>
          <a:prstGeom prst="rect">
            <a:avLst/>
          </a:prstGeom>
        </p:spPr>
      </p:pic>
    </p:spTree>
    <p:extLst>
      <p:ext uri="{BB962C8B-B14F-4D97-AF65-F5344CB8AC3E}">
        <p14:creationId xmlns:p14="http://schemas.microsoft.com/office/powerpoint/2010/main" val="2741653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8BE3-36D6-447C-860B-3D5849FB5BFF}"/>
              </a:ext>
            </a:extLst>
          </p:cNvPr>
          <p:cNvSpPr>
            <a:spLocks noGrp="1"/>
          </p:cNvSpPr>
          <p:nvPr>
            <p:ph type="title"/>
          </p:nvPr>
        </p:nvSpPr>
        <p:spPr/>
        <p:txBody>
          <a:bodyPr/>
          <a:lstStyle/>
          <a:p>
            <a:r>
              <a:rPr lang="en-US" dirty="0"/>
              <a:t>Chat Menu</a:t>
            </a:r>
          </a:p>
        </p:txBody>
      </p:sp>
      <p:sp>
        <p:nvSpPr>
          <p:cNvPr id="3" name="Content Placeholder 2">
            <a:extLst>
              <a:ext uri="{FF2B5EF4-FFF2-40B4-BE49-F238E27FC236}">
                <a16:creationId xmlns:a16="http://schemas.microsoft.com/office/drawing/2014/main" id="{3F9EE85A-1976-4BEC-A744-7E03A698E608}"/>
              </a:ext>
            </a:extLst>
          </p:cNvPr>
          <p:cNvSpPr>
            <a:spLocks noGrp="1"/>
          </p:cNvSpPr>
          <p:nvPr>
            <p:ph idx="1"/>
          </p:nvPr>
        </p:nvSpPr>
        <p:spPr>
          <a:solidFill>
            <a:schemeClr val="bg1"/>
          </a:solidFill>
        </p:spPr>
        <p:txBody>
          <a:bodyPr>
            <a:normAutofit/>
          </a:bodyPr>
          <a:lstStyle/>
          <a:p>
            <a:pPr marL="342900" indent="-342900">
              <a:buFont typeface="+mj-lt"/>
              <a:buAutoNum type="arabicPeriod"/>
            </a:pPr>
            <a:endParaRPr lang="en-US" sz="2400" dirty="0"/>
          </a:p>
        </p:txBody>
      </p:sp>
    </p:spTree>
    <p:extLst>
      <p:ext uri="{BB962C8B-B14F-4D97-AF65-F5344CB8AC3E}">
        <p14:creationId xmlns:p14="http://schemas.microsoft.com/office/powerpoint/2010/main" val="3304640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002823-F760-4387-ADFB-B687CA9982C1}"/>
              </a:ext>
            </a:extLst>
          </p:cNvPr>
          <p:cNvSpPr>
            <a:spLocks noGrp="1"/>
          </p:cNvSpPr>
          <p:nvPr>
            <p:ph type="title"/>
          </p:nvPr>
        </p:nvSpPr>
        <p:spPr>
          <a:xfrm>
            <a:off x="8477250" y="603504"/>
            <a:ext cx="3144774" cy="552196"/>
          </a:xfrm>
        </p:spPr>
        <p:txBody>
          <a:bodyPr/>
          <a:lstStyle/>
          <a:p>
            <a:r>
              <a:rPr lang="en-US" dirty="0"/>
              <a:t>Create Chat</a:t>
            </a:r>
          </a:p>
        </p:txBody>
      </p:sp>
      <p:pic>
        <p:nvPicPr>
          <p:cNvPr id="6" name="Picture Placeholder 5">
            <a:extLst>
              <a:ext uri="{FF2B5EF4-FFF2-40B4-BE49-F238E27FC236}">
                <a16:creationId xmlns:a16="http://schemas.microsoft.com/office/drawing/2014/main" id="{8D125147-7BE8-47D1-99DB-7D36E3F28F59}"/>
              </a:ext>
            </a:extLst>
          </p:cNvPr>
          <p:cNvPicPr>
            <a:picLocks noGrp="1" noChangeAspect="1"/>
          </p:cNvPicPr>
          <p:nvPr>
            <p:ph type="pic" idx="1"/>
          </p:nvPr>
        </p:nvPicPr>
        <p:blipFill>
          <a:blip r:embed="rId2"/>
          <a:srcRect/>
          <a:stretch/>
        </p:blipFill>
        <p:spPr>
          <a:xfrm>
            <a:off x="469900" y="501650"/>
            <a:ext cx="3550899" cy="5854700"/>
          </a:xfrm>
        </p:spPr>
      </p:pic>
      <p:sp>
        <p:nvSpPr>
          <p:cNvPr id="4" name="Text Placeholder 3">
            <a:extLst>
              <a:ext uri="{FF2B5EF4-FFF2-40B4-BE49-F238E27FC236}">
                <a16:creationId xmlns:a16="http://schemas.microsoft.com/office/drawing/2014/main" id="{4A084745-4D73-4FDF-88C9-865ACA752ACE}"/>
              </a:ext>
            </a:extLst>
          </p:cNvPr>
          <p:cNvSpPr>
            <a:spLocks noGrp="1"/>
          </p:cNvSpPr>
          <p:nvPr>
            <p:ph type="body" sz="half" idx="2"/>
          </p:nvPr>
        </p:nvSpPr>
        <p:spPr>
          <a:xfrm>
            <a:off x="8331200" y="2477879"/>
            <a:ext cx="3390900" cy="1902239"/>
          </a:xfrm>
          <a:solidFill>
            <a:schemeClr val="bg1"/>
          </a:solidFill>
        </p:spPr>
        <p:txBody>
          <a:bodyPr>
            <a:normAutofit/>
          </a:bodyPr>
          <a:lstStyle/>
          <a:p>
            <a:r>
              <a:rPr lang="en-US" dirty="0"/>
              <a:t>To create a chat the user must be logged into the application and select the new chat button which is displayed in the chat menu page</a:t>
            </a:r>
          </a:p>
          <a:p>
            <a:endParaRPr lang="en-US" dirty="0"/>
          </a:p>
          <a:p>
            <a:pPr marL="1657350" lvl="3"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9C2F6467-B410-47B3-AF96-33EF2D3D71FF}"/>
              </a:ext>
            </a:extLst>
          </p:cNvPr>
          <p:cNvPicPr>
            <a:picLocks noChangeAspect="1"/>
          </p:cNvPicPr>
          <p:nvPr/>
        </p:nvPicPr>
        <p:blipFill>
          <a:blip r:embed="rId3"/>
          <a:stretch>
            <a:fillRect/>
          </a:stretch>
        </p:blipFill>
        <p:spPr>
          <a:xfrm>
            <a:off x="4399695" y="501650"/>
            <a:ext cx="3552609" cy="5854699"/>
          </a:xfrm>
          <a:prstGeom prst="rect">
            <a:avLst/>
          </a:prstGeom>
        </p:spPr>
      </p:pic>
    </p:spTree>
    <p:extLst>
      <p:ext uri="{BB962C8B-B14F-4D97-AF65-F5344CB8AC3E}">
        <p14:creationId xmlns:p14="http://schemas.microsoft.com/office/powerpoint/2010/main" val="3031161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D0BC-EA16-4CF6-A23E-A44C40B7FC30}"/>
              </a:ext>
            </a:extLst>
          </p:cNvPr>
          <p:cNvSpPr>
            <a:spLocks noGrp="1"/>
          </p:cNvSpPr>
          <p:nvPr>
            <p:ph type="title"/>
          </p:nvPr>
        </p:nvSpPr>
        <p:spPr/>
        <p:txBody>
          <a:bodyPr/>
          <a:lstStyle/>
          <a:p>
            <a:r>
              <a:rPr lang="en-US" dirty="0"/>
              <a:t>Create Chat</a:t>
            </a:r>
          </a:p>
        </p:txBody>
      </p:sp>
      <p:sp>
        <p:nvSpPr>
          <p:cNvPr id="3" name="Content Placeholder 2">
            <a:extLst>
              <a:ext uri="{FF2B5EF4-FFF2-40B4-BE49-F238E27FC236}">
                <a16:creationId xmlns:a16="http://schemas.microsoft.com/office/drawing/2014/main" id="{82592B60-641F-4F31-8D06-F1D085FAFD0A}"/>
              </a:ext>
            </a:extLst>
          </p:cNvPr>
          <p:cNvSpPr>
            <a:spLocks noGrp="1"/>
          </p:cNvSpPr>
          <p:nvPr>
            <p:ph idx="1"/>
          </p:nvPr>
        </p:nvSpPr>
        <p:spPr>
          <a:xfrm>
            <a:off x="1066800" y="2103120"/>
            <a:ext cx="10058400" cy="3492610"/>
          </a:xfrm>
          <a:solidFill>
            <a:schemeClr val="bg1"/>
          </a:solidFill>
        </p:spPr>
        <p:txBody>
          <a:bodyPr>
            <a:normAutofit/>
          </a:bodyPr>
          <a:lstStyle/>
          <a:p>
            <a:endParaRPr lang="en-US" sz="2400" dirty="0"/>
          </a:p>
        </p:txBody>
      </p:sp>
    </p:spTree>
    <p:extLst>
      <p:ext uri="{BB962C8B-B14F-4D97-AF65-F5344CB8AC3E}">
        <p14:creationId xmlns:p14="http://schemas.microsoft.com/office/powerpoint/2010/main" val="287886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002823-F760-4387-ADFB-B687CA9982C1}"/>
              </a:ext>
            </a:extLst>
          </p:cNvPr>
          <p:cNvSpPr>
            <a:spLocks noGrp="1"/>
          </p:cNvSpPr>
          <p:nvPr>
            <p:ph type="title"/>
          </p:nvPr>
        </p:nvSpPr>
        <p:spPr>
          <a:xfrm>
            <a:off x="2121039" y="527304"/>
            <a:ext cx="3144774" cy="552196"/>
          </a:xfrm>
        </p:spPr>
        <p:txBody>
          <a:bodyPr/>
          <a:lstStyle/>
          <a:p>
            <a:r>
              <a:rPr lang="en-US" dirty="0"/>
              <a:t>Logout</a:t>
            </a:r>
          </a:p>
        </p:txBody>
      </p:sp>
      <p:sp>
        <p:nvSpPr>
          <p:cNvPr id="4" name="Text Placeholder 3">
            <a:extLst>
              <a:ext uri="{FF2B5EF4-FFF2-40B4-BE49-F238E27FC236}">
                <a16:creationId xmlns:a16="http://schemas.microsoft.com/office/drawing/2014/main" id="{4A084745-4D73-4FDF-88C9-865ACA752ACE}"/>
              </a:ext>
            </a:extLst>
          </p:cNvPr>
          <p:cNvSpPr>
            <a:spLocks noGrp="1"/>
          </p:cNvSpPr>
          <p:nvPr>
            <p:ph type="body" sz="half" idx="2"/>
          </p:nvPr>
        </p:nvSpPr>
        <p:spPr>
          <a:xfrm>
            <a:off x="8375511" y="2377144"/>
            <a:ext cx="3390900" cy="1922117"/>
          </a:xfrm>
          <a:solidFill>
            <a:schemeClr val="bg1"/>
          </a:solidFill>
        </p:spPr>
        <p:txBody>
          <a:bodyPr>
            <a:normAutofit/>
          </a:bodyPr>
          <a:lstStyle/>
          <a:p>
            <a:r>
              <a:rPr lang="en-US" dirty="0"/>
              <a:t>This option is displayed on every page after the user has logged in and can be accessed by click the 3 dots icon/ hamburger button</a:t>
            </a:r>
            <a:endParaRPr lang="en-US" sz="1800" dirty="0"/>
          </a:p>
          <a:p>
            <a:pPr marL="1657350" lvl="3"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6EC8DE85-0C58-44F8-9D4C-07B5AC0CC871}"/>
              </a:ext>
            </a:extLst>
          </p:cNvPr>
          <p:cNvPicPr>
            <a:picLocks noChangeAspect="1"/>
          </p:cNvPicPr>
          <p:nvPr/>
        </p:nvPicPr>
        <p:blipFill>
          <a:blip r:embed="rId3"/>
          <a:srcRect/>
          <a:stretch/>
        </p:blipFill>
        <p:spPr>
          <a:xfrm>
            <a:off x="2121039" y="2790207"/>
            <a:ext cx="4687266" cy="1095993"/>
          </a:xfrm>
          <a:prstGeom prst="rect">
            <a:avLst/>
          </a:prstGeom>
        </p:spPr>
      </p:pic>
    </p:spTree>
    <p:extLst>
      <p:ext uri="{BB962C8B-B14F-4D97-AF65-F5344CB8AC3E}">
        <p14:creationId xmlns:p14="http://schemas.microsoft.com/office/powerpoint/2010/main" val="2438897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E2868-6A56-4CA5-95E4-E6498FDC7940}"/>
              </a:ext>
            </a:extLst>
          </p:cNvPr>
          <p:cNvSpPr>
            <a:spLocks noGrp="1"/>
          </p:cNvSpPr>
          <p:nvPr>
            <p:ph type="title"/>
          </p:nvPr>
        </p:nvSpPr>
        <p:spPr/>
        <p:txBody>
          <a:bodyPr/>
          <a:lstStyle/>
          <a:p>
            <a:r>
              <a:rPr lang="en-US" i="1" u="sng" dirty="0"/>
              <a:t>Introduction</a:t>
            </a:r>
            <a:endParaRPr lang="en-029" dirty="0"/>
          </a:p>
        </p:txBody>
      </p:sp>
      <p:sp>
        <p:nvSpPr>
          <p:cNvPr id="4" name="Content Placeholder 2">
            <a:extLst>
              <a:ext uri="{FF2B5EF4-FFF2-40B4-BE49-F238E27FC236}">
                <a16:creationId xmlns:a16="http://schemas.microsoft.com/office/drawing/2014/main" id="{6E318085-2424-40E6-A9F8-CA7E8347C8BE}"/>
              </a:ext>
            </a:extLst>
          </p:cNvPr>
          <p:cNvSpPr>
            <a:spLocks noGrp="1"/>
          </p:cNvSpPr>
          <p:nvPr>
            <p:ph idx="1"/>
          </p:nvPr>
        </p:nvSpPr>
        <p:spPr>
          <a:xfrm>
            <a:off x="838200" y="1825625"/>
            <a:ext cx="10515600" cy="4351338"/>
          </a:xfrm>
        </p:spPr>
        <p:txBody>
          <a:bodyPr/>
          <a:lstStyle/>
          <a:p>
            <a:r>
              <a:rPr lang="en-US" dirty="0"/>
              <a:t>All-Chat is a complete messaging service which is within development. The application aims to be a major source of communication and sharing for the user. The application allows for messages to be sent from a respective chat room to others within the same chat room, with in its current development cycle the application is able to work regionally connecting thousands of users together to allow for mass communication</a:t>
            </a:r>
          </a:p>
          <a:p>
            <a:endParaRPr lang="en-029" dirty="0"/>
          </a:p>
        </p:txBody>
      </p:sp>
    </p:spTree>
    <p:extLst>
      <p:ext uri="{BB962C8B-B14F-4D97-AF65-F5344CB8AC3E}">
        <p14:creationId xmlns:p14="http://schemas.microsoft.com/office/powerpoint/2010/main" val="3419307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5096-5F79-405E-AEC7-D0F029DDA1E5}"/>
              </a:ext>
            </a:extLst>
          </p:cNvPr>
          <p:cNvSpPr>
            <a:spLocks noGrp="1"/>
          </p:cNvSpPr>
          <p:nvPr>
            <p:ph type="title"/>
          </p:nvPr>
        </p:nvSpPr>
        <p:spPr>
          <a:xfrm>
            <a:off x="1623060" y="2902226"/>
            <a:ext cx="8933688" cy="1133061"/>
          </a:xfrm>
          <a:solidFill>
            <a:schemeClr val="bg1"/>
          </a:solidFill>
        </p:spPr>
        <p:txBody>
          <a:bodyPr/>
          <a:lstStyle/>
          <a:p>
            <a:r>
              <a:rPr lang="en-US" dirty="0"/>
              <a:t>Chat selected</a:t>
            </a:r>
          </a:p>
        </p:txBody>
      </p:sp>
      <p:sp>
        <p:nvSpPr>
          <p:cNvPr id="3" name="Text Placeholder 2">
            <a:extLst>
              <a:ext uri="{FF2B5EF4-FFF2-40B4-BE49-F238E27FC236}">
                <a16:creationId xmlns:a16="http://schemas.microsoft.com/office/drawing/2014/main" id="{CAA17A55-648B-4B82-B11B-73352D9E615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6627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002823-F760-4387-ADFB-B687CA9982C1}"/>
              </a:ext>
            </a:extLst>
          </p:cNvPr>
          <p:cNvSpPr>
            <a:spLocks noGrp="1"/>
          </p:cNvSpPr>
          <p:nvPr>
            <p:ph type="title"/>
          </p:nvPr>
        </p:nvSpPr>
        <p:spPr>
          <a:xfrm>
            <a:off x="8477250" y="603504"/>
            <a:ext cx="3144774" cy="552196"/>
          </a:xfrm>
        </p:spPr>
        <p:txBody>
          <a:bodyPr/>
          <a:lstStyle/>
          <a:p>
            <a:r>
              <a:rPr lang="en-US" dirty="0"/>
              <a:t>Chat Screen</a:t>
            </a:r>
          </a:p>
        </p:txBody>
      </p:sp>
      <p:pic>
        <p:nvPicPr>
          <p:cNvPr id="6" name="Picture Placeholder 5">
            <a:extLst>
              <a:ext uri="{FF2B5EF4-FFF2-40B4-BE49-F238E27FC236}">
                <a16:creationId xmlns:a16="http://schemas.microsoft.com/office/drawing/2014/main" id="{0D9565BB-E650-41CC-A49C-339951FCF235}"/>
              </a:ext>
            </a:extLst>
          </p:cNvPr>
          <p:cNvPicPr>
            <a:picLocks noGrp="1" noChangeAspect="1"/>
          </p:cNvPicPr>
          <p:nvPr>
            <p:ph type="pic" idx="1"/>
          </p:nvPr>
        </p:nvPicPr>
        <p:blipFill>
          <a:blip r:embed="rId3"/>
          <a:srcRect t="26286" b="26286"/>
          <a:stretch/>
        </p:blipFill>
        <p:spPr>
          <a:xfrm>
            <a:off x="1382713" y="1373187"/>
            <a:ext cx="6172200" cy="4873625"/>
          </a:xfrm>
        </p:spPr>
      </p:pic>
      <p:sp>
        <p:nvSpPr>
          <p:cNvPr id="4" name="Text Placeholder 3">
            <a:extLst>
              <a:ext uri="{FF2B5EF4-FFF2-40B4-BE49-F238E27FC236}">
                <a16:creationId xmlns:a16="http://schemas.microsoft.com/office/drawing/2014/main" id="{4A084745-4D73-4FDF-88C9-865ACA752ACE}"/>
              </a:ext>
            </a:extLst>
          </p:cNvPr>
          <p:cNvSpPr>
            <a:spLocks noGrp="1"/>
          </p:cNvSpPr>
          <p:nvPr>
            <p:ph type="body" sz="half" idx="2"/>
          </p:nvPr>
        </p:nvSpPr>
        <p:spPr>
          <a:xfrm>
            <a:off x="8331200" y="1155700"/>
            <a:ext cx="3390900" cy="5308600"/>
          </a:xfrm>
          <a:solidFill>
            <a:schemeClr val="bg1"/>
          </a:solidFill>
        </p:spPr>
        <p:txBody>
          <a:bodyPr>
            <a:normAutofit/>
          </a:bodyPr>
          <a:lstStyle/>
          <a:p>
            <a:r>
              <a:rPr lang="en-US" dirty="0"/>
              <a:t>The Chat screen is the main feature of the application which allows for the sharing of messages and files.</a:t>
            </a:r>
          </a:p>
          <a:p>
            <a:r>
              <a:rPr lang="en-US" dirty="0"/>
              <a:t>The major functionality of the page would be :</a:t>
            </a:r>
          </a:p>
          <a:p>
            <a:pPr marL="1200150" lvl="2" indent="-285750">
              <a:buFont typeface="Arial" panose="020B0604020202020204" pitchFamily="34" charset="0"/>
              <a:buChar char="•"/>
            </a:pPr>
            <a:r>
              <a:rPr lang="en-US" sz="1800" dirty="0"/>
              <a:t>Send Message</a:t>
            </a:r>
          </a:p>
          <a:p>
            <a:pPr marL="1200150" lvl="2" indent="-285750">
              <a:buFont typeface="Arial" panose="020B0604020202020204" pitchFamily="34" charset="0"/>
              <a:buChar char="•"/>
            </a:pPr>
            <a:r>
              <a:rPr lang="en-US" sz="1800" dirty="0"/>
              <a:t>Maps</a:t>
            </a:r>
          </a:p>
          <a:p>
            <a:pPr marL="1200150" lvl="2" indent="-285750">
              <a:buFont typeface="Arial" panose="020B0604020202020204" pitchFamily="34" charset="0"/>
              <a:buChar char="•"/>
            </a:pPr>
            <a:r>
              <a:rPr lang="en-US" sz="1800" dirty="0"/>
              <a:t>File Sharing</a:t>
            </a:r>
          </a:p>
          <a:p>
            <a:endParaRPr lang="en-US" sz="1800" dirty="0"/>
          </a:p>
        </p:txBody>
      </p:sp>
    </p:spTree>
    <p:extLst>
      <p:ext uri="{BB962C8B-B14F-4D97-AF65-F5344CB8AC3E}">
        <p14:creationId xmlns:p14="http://schemas.microsoft.com/office/powerpoint/2010/main" val="3935264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002823-F760-4387-ADFB-B687CA9982C1}"/>
              </a:ext>
            </a:extLst>
          </p:cNvPr>
          <p:cNvSpPr>
            <a:spLocks noGrp="1"/>
          </p:cNvSpPr>
          <p:nvPr>
            <p:ph type="title"/>
          </p:nvPr>
        </p:nvSpPr>
        <p:spPr>
          <a:xfrm>
            <a:off x="8477250" y="603504"/>
            <a:ext cx="3144774" cy="552196"/>
          </a:xfrm>
        </p:spPr>
        <p:txBody>
          <a:bodyPr/>
          <a:lstStyle/>
          <a:p>
            <a:r>
              <a:rPr lang="en-US" dirty="0"/>
              <a:t>Map Screen</a:t>
            </a:r>
          </a:p>
        </p:txBody>
      </p:sp>
      <p:pic>
        <p:nvPicPr>
          <p:cNvPr id="6" name="Picture Placeholder 5">
            <a:extLst>
              <a:ext uri="{FF2B5EF4-FFF2-40B4-BE49-F238E27FC236}">
                <a16:creationId xmlns:a16="http://schemas.microsoft.com/office/drawing/2014/main" id="{0D9565BB-E650-41CC-A49C-339951FCF235}"/>
              </a:ext>
            </a:extLst>
          </p:cNvPr>
          <p:cNvPicPr>
            <a:picLocks noGrp="1" noChangeAspect="1"/>
          </p:cNvPicPr>
          <p:nvPr>
            <p:ph type="pic" idx="1"/>
          </p:nvPr>
        </p:nvPicPr>
        <p:blipFill>
          <a:blip r:embed="rId3"/>
          <a:srcRect t="26069" b="26069"/>
          <a:stretch/>
        </p:blipFill>
        <p:spPr/>
      </p:pic>
      <p:sp>
        <p:nvSpPr>
          <p:cNvPr id="4" name="Text Placeholder 3">
            <a:extLst>
              <a:ext uri="{FF2B5EF4-FFF2-40B4-BE49-F238E27FC236}">
                <a16:creationId xmlns:a16="http://schemas.microsoft.com/office/drawing/2014/main" id="{4A084745-4D73-4FDF-88C9-865ACA752ACE}"/>
              </a:ext>
            </a:extLst>
          </p:cNvPr>
          <p:cNvSpPr>
            <a:spLocks noGrp="1"/>
          </p:cNvSpPr>
          <p:nvPr>
            <p:ph type="body" sz="half" idx="2"/>
          </p:nvPr>
        </p:nvSpPr>
        <p:spPr>
          <a:xfrm>
            <a:off x="8317526" y="1821525"/>
            <a:ext cx="3390900" cy="2273300"/>
          </a:xfrm>
          <a:solidFill>
            <a:schemeClr val="bg1"/>
          </a:solidFill>
        </p:spPr>
        <p:txBody>
          <a:bodyPr>
            <a:normAutofit/>
          </a:bodyPr>
          <a:lstStyle/>
          <a:p>
            <a:r>
              <a:rPr lang="en-US" dirty="0"/>
              <a:t>This is screen allows for the users to be able to share locations or meeting points with in the application where they can send ether google maps </a:t>
            </a:r>
            <a:r>
              <a:rPr lang="en-US" dirty="0" err="1"/>
              <a:t>url</a:t>
            </a:r>
            <a:r>
              <a:rPr lang="en-US" dirty="0"/>
              <a:t> links or coordinate links</a:t>
            </a:r>
          </a:p>
        </p:txBody>
      </p:sp>
      <p:pic>
        <p:nvPicPr>
          <p:cNvPr id="5" name="Picture 4">
            <a:extLst>
              <a:ext uri="{FF2B5EF4-FFF2-40B4-BE49-F238E27FC236}">
                <a16:creationId xmlns:a16="http://schemas.microsoft.com/office/drawing/2014/main" id="{D95C5FCB-5298-488C-9BDB-CCB272B991B7}"/>
              </a:ext>
            </a:extLst>
          </p:cNvPr>
          <p:cNvPicPr>
            <a:picLocks noChangeAspect="1"/>
          </p:cNvPicPr>
          <p:nvPr/>
        </p:nvPicPr>
        <p:blipFill>
          <a:blip r:embed="rId4"/>
          <a:stretch>
            <a:fillRect/>
          </a:stretch>
        </p:blipFill>
        <p:spPr>
          <a:xfrm>
            <a:off x="372620" y="528284"/>
            <a:ext cx="2587920" cy="5801432"/>
          </a:xfrm>
          <a:prstGeom prst="rect">
            <a:avLst/>
          </a:prstGeom>
        </p:spPr>
      </p:pic>
      <p:pic>
        <p:nvPicPr>
          <p:cNvPr id="8" name="Picture 7">
            <a:extLst>
              <a:ext uri="{FF2B5EF4-FFF2-40B4-BE49-F238E27FC236}">
                <a16:creationId xmlns:a16="http://schemas.microsoft.com/office/drawing/2014/main" id="{CD7A51AC-022F-4CD4-8D55-6AA449C5EAC5}"/>
              </a:ext>
            </a:extLst>
          </p:cNvPr>
          <p:cNvPicPr>
            <a:picLocks noChangeAspect="1"/>
          </p:cNvPicPr>
          <p:nvPr/>
        </p:nvPicPr>
        <p:blipFill>
          <a:blip r:embed="rId5"/>
          <a:stretch>
            <a:fillRect/>
          </a:stretch>
        </p:blipFill>
        <p:spPr>
          <a:xfrm>
            <a:off x="5663418" y="528285"/>
            <a:ext cx="2587920" cy="5801431"/>
          </a:xfrm>
          <a:prstGeom prst="rect">
            <a:avLst/>
          </a:prstGeom>
        </p:spPr>
      </p:pic>
    </p:spTree>
    <p:extLst>
      <p:ext uri="{BB962C8B-B14F-4D97-AF65-F5344CB8AC3E}">
        <p14:creationId xmlns:p14="http://schemas.microsoft.com/office/powerpoint/2010/main" val="2188746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002823-F760-4387-ADFB-B687CA9982C1}"/>
              </a:ext>
            </a:extLst>
          </p:cNvPr>
          <p:cNvSpPr>
            <a:spLocks noGrp="1"/>
          </p:cNvSpPr>
          <p:nvPr>
            <p:ph type="title"/>
          </p:nvPr>
        </p:nvSpPr>
        <p:spPr>
          <a:xfrm>
            <a:off x="8477250" y="603504"/>
            <a:ext cx="3144774" cy="552196"/>
          </a:xfrm>
        </p:spPr>
        <p:txBody>
          <a:bodyPr/>
          <a:lstStyle/>
          <a:p>
            <a:r>
              <a:rPr lang="en-US" dirty="0"/>
              <a:t>File Sharing</a:t>
            </a:r>
          </a:p>
        </p:txBody>
      </p:sp>
      <p:pic>
        <p:nvPicPr>
          <p:cNvPr id="6" name="Picture Placeholder 5">
            <a:extLst>
              <a:ext uri="{FF2B5EF4-FFF2-40B4-BE49-F238E27FC236}">
                <a16:creationId xmlns:a16="http://schemas.microsoft.com/office/drawing/2014/main" id="{0D9565BB-E650-41CC-A49C-339951FCF235}"/>
              </a:ext>
            </a:extLst>
          </p:cNvPr>
          <p:cNvPicPr>
            <a:picLocks noGrp="1" noChangeAspect="1"/>
          </p:cNvPicPr>
          <p:nvPr>
            <p:ph type="pic" idx="1"/>
          </p:nvPr>
        </p:nvPicPr>
        <p:blipFill>
          <a:blip r:embed="rId3"/>
          <a:srcRect t="26030" b="26030"/>
          <a:stretch/>
        </p:blipFill>
        <p:spPr/>
      </p:pic>
      <p:sp>
        <p:nvSpPr>
          <p:cNvPr id="4" name="Text Placeholder 3">
            <a:extLst>
              <a:ext uri="{FF2B5EF4-FFF2-40B4-BE49-F238E27FC236}">
                <a16:creationId xmlns:a16="http://schemas.microsoft.com/office/drawing/2014/main" id="{4A084745-4D73-4FDF-88C9-865ACA752ACE}"/>
              </a:ext>
            </a:extLst>
          </p:cNvPr>
          <p:cNvSpPr>
            <a:spLocks noGrp="1"/>
          </p:cNvSpPr>
          <p:nvPr>
            <p:ph type="body" sz="half" idx="2"/>
          </p:nvPr>
        </p:nvSpPr>
        <p:spPr>
          <a:xfrm>
            <a:off x="8281162" y="1811682"/>
            <a:ext cx="3390900" cy="1468230"/>
          </a:xfrm>
          <a:solidFill>
            <a:schemeClr val="bg1"/>
          </a:solidFill>
        </p:spPr>
        <p:txBody>
          <a:bodyPr>
            <a:normAutofit/>
          </a:bodyPr>
          <a:lstStyle/>
          <a:p>
            <a:r>
              <a:rPr lang="en-US" dirty="0"/>
              <a:t>This is Screen allows for the user to upload download file links into a specified chat that was selected before</a:t>
            </a:r>
            <a:endParaRPr lang="en-US" sz="1800" dirty="0"/>
          </a:p>
        </p:txBody>
      </p:sp>
      <p:pic>
        <p:nvPicPr>
          <p:cNvPr id="7" name="Picture 6">
            <a:extLst>
              <a:ext uri="{FF2B5EF4-FFF2-40B4-BE49-F238E27FC236}">
                <a16:creationId xmlns:a16="http://schemas.microsoft.com/office/drawing/2014/main" id="{38505F2A-686C-4155-AB84-8B8564D3859E}"/>
              </a:ext>
            </a:extLst>
          </p:cNvPr>
          <p:cNvPicPr>
            <a:picLocks noChangeAspect="1"/>
          </p:cNvPicPr>
          <p:nvPr/>
        </p:nvPicPr>
        <p:blipFill>
          <a:blip r:embed="rId4"/>
          <a:stretch>
            <a:fillRect/>
          </a:stretch>
        </p:blipFill>
        <p:spPr>
          <a:xfrm>
            <a:off x="362852" y="528284"/>
            <a:ext cx="2587920" cy="5801432"/>
          </a:xfrm>
          <a:prstGeom prst="rect">
            <a:avLst/>
          </a:prstGeom>
        </p:spPr>
      </p:pic>
      <p:pic>
        <p:nvPicPr>
          <p:cNvPr id="8" name="Picture Placeholder 5">
            <a:extLst>
              <a:ext uri="{FF2B5EF4-FFF2-40B4-BE49-F238E27FC236}">
                <a16:creationId xmlns:a16="http://schemas.microsoft.com/office/drawing/2014/main" id="{36C1F136-AF9C-435D-B2AA-5F7690A4119C}"/>
              </a:ext>
            </a:extLst>
          </p:cNvPr>
          <p:cNvPicPr>
            <a:picLocks noChangeAspect="1"/>
          </p:cNvPicPr>
          <p:nvPr/>
        </p:nvPicPr>
        <p:blipFill>
          <a:blip r:embed="rId5"/>
          <a:srcRect/>
          <a:stretch/>
        </p:blipFill>
        <p:spPr>
          <a:xfrm>
            <a:off x="5643204" y="528284"/>
            <a:ext cx="2587920" cy="5801432"/>
          </a:xfrm>
          <a:prstGeom prst="rect">
            <a:avLst/>
          </a:prstGeom>
          <a:solidFill>
            <a:schemeClr val="accent1">
              <a:lumMod val="60000"/>
              <a:lumOff val="40000"/>
            </a:schemeClr>
          </a:solidFill>
          <a:ln>
            <a:noFill/>
          </a:ln>
        </p:spPr>
      </p:pic>
    </p:spTree>
    <p:extLst>
      <p:ext uri="{BB962C8B-B14F-4D97-AF65-F5344CB8AC3E}">
        <p14:creationId xmlns:p14="http://schemas.microsoft.com/office/powerpoint/2010/main" val="4204705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00A-414B-4B90-9FAF-B5363A8248A7}"/>
              </a:ext>
            </a:extLst>
          </p:cNvPr>
          <p:cNvSpPr>
            <a:spLocks noGrp="1"/>
          </p:cNvSpPr>
          <p:nvPr>
            <p:ph type="title"/>
          </p:nvPr>
        </p:nvSpPr>
        <p:spPr/>
        <p:txBody>
          <a:bodyPr/>
          <a:lstStyle/>
          <a:p>
            <a:r>
              <a:rPr lang="en-US" dirty="0"/>
              <a:t>File Sharing</a:t>
            </a:r>
          </a:p>
        </p:txBody>
      </p:sp>
      <p:sp>
        <p:nvSpPr>
          <p:cNvPr id="3" name="Content Placeholder 2">
            <a:extLst>
              <a:ext uri="{FF2B5EF4-FFF2-40B4-BE49-F238E27FC236}">
                <a16:creationId xmlns:a16="http://schemas.microsoft.com/office/drawing/2014/main" id="{0613976C-C79A-47EB-AA4F-4406D1B598CC}"/>
              </a:ext>
            </a:extLst>
          </p:cNvPr>
          <p:cNvSpPr>
            <a:spLocks noGrp="1"/>
          </p:cNvSpPr>
          <p:nvPr>
            <p:ph idx="1"/>
          </p:nvPr>
        </p:nvSpPr>
        <p:spPr>
          <a:xfrm>
            <a:off x="1066800" y="1709004"/>
            <a:ext cx="10058400" cy="4506402"/>
          </a:xfrm>
          <a:solidFill>
            <a:schemeClr val="bg1"/>
          </a:solidFill>
        </p:spPr>
        <p:txBody>
          <a:bodyPr>
            <a:noAutofit/>
          </a:bodyPr>
          <a:lstStyle/>
          <a:p>
            <a:endParaRPr lang="en-US" sz="2400" dirty="0"/>
          </a:p>
        </p:txBody>
      </p:sp>
    </p:spTree>
    <p:extLst>
      <p:ext uri="{BB962C8B-B14F-4D97-AF65-F5344CB8AC3E}">
        <p14:creationId xmlns:p14="http://schemas.microsoft.com/office/powerpoint/2010/main" val="3949842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78DC-13FF-4F4A-A4A4-8E5E86BCF539}"/>
              </a:ext>
            </a:extLst>
          </p:cNvPr>
          <p:cNvSpPr>
            <a:spLocks noGrp="1"/>
          </p:cNvSpPr>
          <p:nvPr>
            <p:ph type="title"/>
          </p:nvPr>
        </p:nvSpPr>
        <p:spPr/>
        <p:txBody>
          <a:bodyPr/>
          <a:lstStyle/>
          <a:p>
            <a:r>
              <a:rPr lang="en-US" dirty="0"/>
              <a:t>Backend</a:t>
            </a:r>
          </a:p>
        </p:txBody>
      </p:sp>
      <p:pic>
        <p:nvPicPr>
          <p:cNvPr id="5" name="Content Placeholder 4">
            <a:extLst>
              <a:ext uri="{FF2B5EF4-FFF2-40B4-BE49-F238E27FC236}">
                <a16:creationId xmlns:a16="http://schemas.microsoft.com/office/drawing/2014/main" id="{A7091C7E-E9BC-4E2D-83FB-9725AB8FCCD3}"/>
              </a:ext>
            </a:extLst>
          </p:cNvPr>
          <p:cNvPicPr>
            <a:picLocks noGrp="1" noChangeAspect="1"/>
          </p:cNvPicPr>
          <p:nvPr>
            <p:ph idx="1"/>
          </p:nvPr>
        </p:nvPicPr>
        <p:blipFill>
          <a:blip r:embed="rId3"/>
          <a:stretch>
            <a:fillRect/>
          </a:stretch>
        </p:blipFill>
        <p:spPr>
          <a:xfrm>
            <a:off x="6326654" y="407365"/>
            <a:ext cx="5480315" cy="2339543"/>
          </a:xfrm>
        </p:spPr>
      </p:pic>
      <p:pic>
        <p:nvPicPr>
          <p:cNvPr id="7" name="Picture 6">
            <a:extLst>
              <a:ext uri="{FF2B5EF4-FFF2-40B4-BE49-F238E27FC236}">
                <a16:creationId xmlns:a16="http://schemas.microsoft.com/office/drawing/2014/main" id="{DAB586BA-D2A9-4AB1-8D98-97CB95F9431E}"/>
              </a:ext>
            </a:extLst>
          </p:cNvPr>
          <p:cNvPicPr>
            <a:picLocks noChangeAspect="1"/>
          </p:cNvPicPr>
          <p:nvPr/>
        </p:nvPicPr>
        <p:blipFill>
          <a:blip r:embed="rId4"/>
          <a:stretch>
            <a:fillRect/>
          </a:stretch>
        </p:blipFill>
        <p:spPr>
          <a:xfrm>
            <a:off x="6326654" y="2746908"/>
            <a:ext cx="5480315" cy="1884727"/>
          </a:xfrm>
          <a:prstGeom prst="rect">
            <a:avLst/>
          </a:prstGeom>
        </p:spPr>
      </p:pic>
      <p:pic>
        <p:nvPicPr>
          <p:cNvPr id="9" name="Picture 8">
            <a:extLst>
              <a:ext uri="{FF2B5EF4-FFF2-40B4-BE49-F238E27FC236}">
                <a16:creationId xmlns:a16="http://schemas.microsoft.com/office/drawing/2014/main" id="{80E42613-7C7D-4CFE-B066-F49ADCDB06EB}"/>
              </a:ext>
            </a:extLst>
          </p:cNvPr>
          <p:cNvPicPr>
            <a:picLocks noChangeAspect="1"/>
          </p:cNvPicPr>
          <p:nvPr/>
        </p:nvPicPr>
        <p:blipFill>
          <a:blip r:embed="rId5"/>
          <a:stretch>
            <a:fillRect/>
          </a:stretch>
        </p:blipFill>
        <p:spPr>
          <a:xfrm>
            <a:off x="6326654" y="4631635"/>
            <a:ext cx="5480315" cy="1828984"/>
          </a:xfrm>
          <a:prstGeom prst="rect">
            <a:avLst/>
          </a:prstGeom>
        </p:spPr>
      </p:pic>
      <p:pic>
        <p:nvPicPr>
          <p:cNvPr id="11" name="Picture 10">
            <a:extLst>
              <a:ext uri="{FF2B5EF4-FFF2-40B4-BE49-F238E27FC236}">
                <a16:creationId xmlns:a16="http://schemas.microsoft.com/office/drawing/2014/main" id="{A2E34C72-B046-441E-B854-B9972DD056A2}"/>
              </a:ext>
            </a:extLst>
          </p:cNvPr>
          <p:cNvPicPr>
            <a:picLocks noChangeAspect="1"/>
          </p:cNvPicPr>
          <p:nvPr/>
        </p:nvPicPr>
        <p:blipFill>
          <a:blip r:embed="rId6"/>
          <a:stretch>
            <a:fillRect/>
          </a:stretch>
        </p:blipFill>
        <p:spPr>
          <a:xfrm>
            <a:off x="385031" y="1735844"/>
            <a:ext cx="5710969" cy="2743438"/>
          </a:xfrm>
          <a:prstGeom prst="rect">
            <a:avLst/>
          </a:prstGeom>
        </p:spPr>
      </p:pic>
      <p:pic>
        <p:nvPicPr>
          <p:cNvPr id="13" name="Picture 12">
            <a:extLst>
              <a:ext uri="{FF2B5EF4-FFF2-40B4-BE49-F238E27FC236}">
                <a16:creationId xmlns:a16="http://schemas.microsoft.com/office/drawing/2014/main" id="{F65B1BED-97E8-4E7F-AC20-499359354BF5}"/>
              </a:ext>
            </a:extLst>
          </p:cNvPr>
          <p:cNvPicPr>
            <a:picLocks noChangeAspect="1"/>
          </p:cNvPicPr>
          <p:nvPr/>
        </p:nvPicPr>
        <p:blipFill>
          <a:blip r:embed="rId7"/>
          <a:stretch>
            <a:fillRect/>
          </a:stretch>
        </p:blipFill>
        <p:spPr>
          <a:xfrm>
            <a:off x="385031" y="4479282"/>
            <a:ext cx="5710969" cy="1981337"/>
          </a:xfrm>
          <a:prstGeom prst="rect">
            <a:avLst/>
          </a:prstGeom>
        </p:spPr>
      </p:pic>
    </p:spTree>
    <p:extLst>
      <p:ext uri="{BB962C8B-B14F-4D97-AF65-F5344CB8AC3E}">
        <p14:creationId xmlns:p14="http://schemas.microsoft.com/office/powerpoint/2010/main" val="2980484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00A-414B-4B90-9FAF-B5363A8248A7}"/>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262841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00A-414B-4B90-9FAF-B5363A8248A7}"/>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0613976C-C79A-47EB-AA4F-4406D1B598CC}"/>
              </a:ext>
            </a:extLst>
          </p:cNvPr>
          <p:cNvSpPr>
            <a:spLocks noGrp="1"/>
          </p:cNvSpPr>
          <p:nvPr>
            <p:ph idx="1"/>
          </p:nvPr>
        </p:nvSpPr>
        <p:spPr>
          <a:xfrm>
            <a:off x="957470" y="2464905"/>
            <a:ext cx="10058400" cy="1490074"/>
          </a:xfrm>
          <a:solidFill>
            <a:schemeClr val="bg1"/>
          </a:solidFill>
        </p:spPr>
        <p:txBody>
          <a:bodyPr>
            <a:normAutofit/>
          </a:bodyPr>
          <a:lstStyle/>
          <a:p>
            <a:pPr algn="ctr"/>
            <a:r>
              <a:rPr lang="en-US" sz="1800" u="sng" dirty="0"/>
              <a:t>Please Ask Any Questions</a:t>
            </a:r>
          </a:p>
          <a:p>
            <a:pPr algn="ctr"/>
            <a:r>
              <a:rPr lang="en-US" sz="1800" u="sng" dirty="0"/>
              <a:t>All Questions Are welcome </a:t>
            </a:r>
          </a:p>
          <a:p>
            <a:pPr algn="ctr"/>
            <a:r>
              <a:rPr lang="en-US" sz="1800" u="sng" dirty="0"/>
              <a:t>I look forward to furthering your understanding of the application</a:t>
            </a:r>
          </a:p>
        </p:txBody>
      </p:sp>
    </p:spTree>
    <p:extLst>
      <p:ext uri="{BB962C8B-B14F-4D97-AF65-F5344CB8AC3E}">
        <p14:creationId xmlns:p14="http://schemas.microsoft.com/office/powerpoint/2010/main" val="3786722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73B87C-8011-455C-833F-4D057AA462EA}"/>
              </a:ext>
            </a:extLst>
          </p:cNvPr>
          <p:cNvSpPr txBox="1"/>
          <p:nvPr/>
        </p:nvSpPr>
        <p:spPr>
          <a:xfrm>
            <a:off x="3505200" y="2767280"/>
            <a:ext cx="4470400" cy="707886"/>
          </a:xfrm>
          <a:prstGeom prst="rect">
            <a:avLst/>
          </a:prstGeom>
          <a:solidFill>
            <a:schemeClr val="bg1"/>
          </a:solidFill>
        </p:spPr>
        <p:txBody>
          <a:bodyPr wrap="square" rtlCol="0">
            <a:spAutoFit/>
          </a:bodyPr>
          <a:lstStyle/>
          <a:p>
            <a:pPr algn="ctr"/>
            <a:r>
              <a:rPr lang="en-US" sz="4000" dirty="0"/>
              <a:t>THANK YOU</a:t>
            </a:r>
          </a:p>
        </p:txBody>
      </p:sp>
    </p:spTree>
    <p:extLst>
      <p:ext uri="{BB962C8B-B14F-4D97-AF65-F5344CB8AC3E}">
        <p14:creationId xmlns:p14="http://schemas.microsoft.com/office/powerpoint/2010/main" val="56504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pPr algn="ctr"/>
            <a:r>
              <a:rPr lang="en-US" dirty="0"/>
              <a:t>All Chat</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72581376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FE6E0097-8162-4F56-824D-879E89DDCC70}"/>
              </a:ext>
            </a:extLst>
          </p:cNvPr>
          <p:cNvPicPr>
            <a:picLocks noChangeAspect="1"/>
          </p:cNvPicPr>
          <p:nvPr/>
        </p:nvPicPr>
        <p:blipFill>
          <a:blip r:embed="rId7"/>
          <a:stretch>
            <a:fillRect/>
          </a:stretch>
        </p:blipFill>
        <p:spPr>
          <a:xfrm>
            <a:off x="5377591" y="2999363"/>
            <a:ext cx="1436818" cy="1059206"/>
          </a:xfrm>
          <a:prstGeom prst="rect">
            <a:avLst/>
          </a:prstGeom>
        </p:spPr>
      </p:pic>
      <p:sp>
        <p:nvSpPr>
          <p:cNvPr id="6" name="TextBox 5">
            <a:extLst>
              <a:ext uri="{FF2B5EF4-FFF2-40B4-BE49-F238E27FC236}">
                <a16:creationId xmlns:a16="http://schemas.microsoft.com/office/drawing/2014/main" id="{F6A70E88-5C00-459E-8DA5-44DB433B2B37}"/>
              </a:ext>
            </a:extLst>
          </p:cNvPr>
          <p:cNvSpPr txBox="1"/>
          <p:nvPr/>
        </p:nvSpPr>
        <p:spPr>
          <a:xfrm>
            <a:off x="2914650" y="4572000"/>
            <a:ext cx="6362700" cy="707886"/>
          </a:xfrm>
          <a:prstGeom prst="rect">
            <a:avLst/>
          </a:prstGeom>
          <a:solidFill>
            <a:schemeClr val="bg1"/>
          </a:solidFill>
        </p:spPr>
        <p:txBody>
          <a:bodyPr wrap="square" rtlCol="0">
            <a:spAutoFit/>
          </a:bodyPr>
          <a:lstStyle/>
          <a:p>
            <a:r>
              <a:rPr lang="en-US" sz="2000" dirty="0"/>
              <a:t>This is the icon that greets users upon installation of the chat application, All-Chat Forums</a:t>
            </a:r>
          </a:p>
        </p:txBody>
      </p:sp>
    </p:spTree>
    <p:extLst>
      <p:ext uri="{BB962C8B-B14F-4D97-AF65-F5344CB8AC3E}">
        <p14:creationId xmlns:p14="http://schemas.microsoft.com/office/powerpoint/2010/main" val="1832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83AE-E8B0-45D9-ADDC-0E1C951CEFCA}"/>
              </a:ext>
            </a:extLst>
          </p:cNvPr>
          <p:cNvSpPr>
            <a:spLocks noGrp="1"/>
          </p:cNvSpPr>
          <p:nvPr>
            <p:ph type="title"/>
          </p:nvPr>
        </p:nvSpPr>
        <p:spPr/>
        <p:txBody>
          <a:bodyPr/>
          <a:lstStyle/>
          <a:p>
            <a:pPr algn="ctr"/>
            <a:r>
              <a:rPr lang="en-US" dirty="0"/>
              <a:t>Features</a:t>
            </a:r>
          </a:p>
        </p:txBody>
      </p:sp>
      <p:sp>
        <p:nvSpPr>
          <p:cNvPr id="3" name="Content Placeholder 2">
            <a:extLst>
              <a:ext uri="{FF2B5EF4-FFF2-40B4-BE49-F238E27FC236}">
                <a16:creationId xmlns:a16="http://schemas.microsoft.com/office/drawing/2014/main" id="{380FC625-9A85-4302-ABC2-09B4FA95ED5F}"/>
              </a:ext>
            </a:extLst>
          </p:cNvPr>
          <p:cNvSpPr>
            <a:spLocks noGrp="1"/>
          </p:cNvSpPr>
          <p:nvPr>
            <p:ph sz="half" idx="1"/>
          </p:nvPr>
        </p:nvSpPr>
        <p:spPr>
          <a:xfrm>
            <a:off x="1066800" y="2103119"/>
            <a:ext cx="4663440" cy="4112285"/>
          </a:xfrm>
          <a:solidFill>
            <a:schemeClr val="bg1"/>
          </a:solidFill>
        </p:spPr>
        <p:txBody>
          <a:bodyPr>
            <a:normAutofit/>
          </a:bodyPr>
          <a:lstStyle/>
          <a:p>
            <a:r>
              <a:rPr lang="en-US" sz="2400" u="sng" dirty="0"/>
              <a:t>Login</a:t>
            </a:r>
          </a:p>
          <a:p>
            <a:r>
              <a:rPr lang="en-US" sz="2400" u="sng" dirty="0"/>
              <a:t>Themes</a:t>
            </a:r>
          </a:p>
          <a:p>
            <a:r>
              <a:rPr lang="en-US" sz="2400" u="sng" dirty="0"/>
              <a:t>Sounds </a:t>
            </a:r>
          </a:p>
          <a:p>
            <a:r>
              <a:rPr lang="en-US" sz="2400" u="sng" dirty="0"/>
              <a:t>Notifications</a:t>
            </a:r>
          </a:p>
          <a:p>
            <a:r>
              <a:rPr lang="en-US" sz="2400" u="sng" dirty="0"/>
              <a:t>Register Users</a:t>
            </a:r>
          </a:p>
          <a:p>
            <a:r>
              <a:rPr lang="en-US" sz="2400" u="sng" dirty="0"/>
              <a:t>Create new chats </a:t>
            </a:r>
          </a:p>
          <a:p>
            <a:r>
              <a:rPr lang="en-US" sz="2400" u="sng" dirty="0"/>
              <a:t>Join Chats</a:t>
            </a:r>
          </a:p>
          <a:p>
            <a:r>
              <a:rPr lang="en-US" sz="2400" u="sng" dirty="0"/>
              <a:t>Storage Navigation</a:t>
            </a:r>
          </a:p>
        </p:txBody>
      </p:sp>
      <p:sp>
        <p:nvSpPr>
          <p:cNvPr id="4" name="Content Placeholder 3">
            <a:extLst>
              <a:ext uri="{FF2B5EF4-FFF2-40B4-BE49-F238E27FC236}">
                <a16:creationId xmlns:a16="http://schemas.microsoft.com/office/drawing/2014/main" id="{903BC0D1-0F39-4057-B6AB-6A536DB2C2A7}"/>
              </a:ext>
            </a:extLst>
          </p:cNvPr>
          <p:cNvSpPr>
            <a:spLocks noGrp="1"/>
          </p:cNvSpPr>
          <p:nvPr>
            <p:ph sz="half" idx="2"/>
          </p:nvPr>
        </p:nvSpPr>
        <p:spPr>
          <a:xfrm>
            <a:off x="6461760" y="2103120"/>
            <a:ext cx="4663440" cy="4112286"/>
          </a:xfrm>
          <a:solidFill>
            <a:schemeClr val="bg1"/>
          </a:solidFill>
        </p:spPr>
        <p:txBody>
          <a:bodyPr>
            <a:normAutofit/>
          </a:bodyPr>
          <a:lstStyle/>
          <a:p>
            <a:r>
              <a:rPr lang="en-US" sz="2400" u="sng" dirty="0"/>
              <a:t>Send Messages</a:t>
            </a:r>
          </a:p>
          <a:p>
            <a:r>
              <a:rPr lang="en-US" sz="2400" u="sng" dirty="0"/>
              <a:t>Maps</a:t>
            </a:r>
          </a:p>
          <a:p>
            <a:r>
              <a:rPr lang="en-US" sz="2400" u="sng" dirty="0"/>
              <a:t>Icon</a:t>
            </a:r>
          </a:p>
          <a:p>
            <a:r>
              <a:rPr lang="en-US" sz="2400" u="sng" dirty="0"/>
              <a:t>Copying</a:t>
            </a:r>
          </a:p>
          <a:p>
            <a:r>
              <a:rPr lang="en-US" sz="2400" u="sng" dirty="0"/>
              <a:t>Internet Connectivity</a:t>
            </a:r>
          </a:p>
          <a:p>
            <a:r>
              <a:rPr lang="en-US" sz="2400" u="sng" dirty="0"/>
              <a:t>Online Storage</a:t>
            </a:r>
          </a:p>
          <a:p>
            <a:r>
              <a:rPr lang="en-US" sz="2400" u="sng" dirty="0"/>
              <a:t>Logout</a:t>
            </a:r>
          </a:p>
          <a:p>
            <a:r>
              <a:rPr lang="en-US" sz="2400" u="sng" dirty="0"/>
              <a:t>File Sharing</a:t>
            </a:r>
          </a:p>
          <a:p>
            <a:r>
              <a:rPr lang="en-US" sz="2400" u="sng" dirty="0"/>
              <a:t>Database Connectivity</a:t>
            </a:r>
          </a:p>
          <a:p>
            <a:endParaRPr lang="en-US" dirty="0"/>
          </a:p>
        </p:txBody>
      </p:sp>
    </p:spTree>
    <p:extLst>
      <p:ext uri="{BB962C8B-B14F-4D97-AF65-F5344CB8AC3E}">
        <p14:creationId xmlns:p14="http://schemas.microsoft.com/office/powerpoint/2010/main" val="3083140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BFE2-1924-4348-B9A0-71B0DC1F1FDD}"/>
              </a:ext>
            </a:extLst>
          </p:cNvPr>
          <p:cNvSpPr>
            <a:spLocks noGrp="1"/>
          </p:cNvSpPr>
          <p:nvPr>
            <p:ph type="title"/>
          </p:nvPr>
        </p:nvSpPr>
        <p:spPr>
          <a:xfrm>
            <a:off x="1629156" y="2882348"/>
            <a:ext cx="8933688" cy="1088699"/>
          </a:xfrm>
          <a:solidFill>
            <a:schemeClr val="bg1"/>
          </a:solidFill>
        </p:spPr>
        <p:txBody>
          <a:bodyPr>
            <a:normAutofit/>
          </a:bodyPr>
          <a:lstStyle/>
          <a:p>
            <a:r>
              <a:rPr lang="en-US" dirty="0"/>
              <a:t>Loading The App</a:t>
            </a:r>
          </a:p>
        </p:txBody>
      </p:sp>
      <p:sp>
        <p:nvSpPr>
          <p:cNvPr id="3" name="Text Placeholder 2">
            <a:extLst>
              <a:ext uri="{FF2B5EF4-FFF2-40B4-BE49-F238E27FC236}">
                <a16:creationId xmlns:a16="http://schemas.microsoft.com/office/drawing/2014/main" id="{DF536138-425B-4845-A7BD-759CE137F51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06810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002823-F760-4387-ADFB-B687CA9982C1}"/>
              </a:ext>
            </a:extLst>
          </p:cNvPr>
          <p:cNvSpPr>
            <a:spLocks noGrp="1"/>
          </p:cNvSpPr>
          <p:nvPr>
            <p:ph type="title"/>
          </p:nvPr>
        </p:nvSpPr>
        <p:spPr>
          <a:xfrm>
            <a:off x="8477250" y="603504"/>
            <a:ext cx="3144774" cy="552196"/>
          </a:xfrm>
        </p:spPr>
        <p:txBody>
          <a:bodyPr/>
          <a:lstStyle/>
          <a:p>
            <a:r>
              <a:rPr lang="en-US" dirty="0"/>
              <a:t>Login Screen</a:t>
            </a:r>
          </a:p>
        </p:txBody>
      </p:sp>
      <p:pic>
        <p:nvPicPr>
          <p:cNvPr id="6" name="Picture Placeholder 5">
            <a:extLst>
              <a:ext uri="{FF2B5EF4-FFF2-40B4-BE49-F238E27FC236}">
                <a16:creationId xmlns:a16="http://schemas.microsoft.com/office/drawing/2014/main" id="{0D9565BB-E650-41CC-A49C-339951FCF235}"/>
              </a:ext>
            </a:extLst>
          </p:cNvPr>
          <p:cNvPicPr>
            <a:picLocks noGrp="1" noChangeAspect="1"/>
          </p:cNvPicPr>
          <p:nvPr>
            <p:ph type="pic" idx="1"/>
          </p:nvPr>
        </p:nvPicPr>
        <p:blipFill>
          <a:blip r:embed="rId2"/>
          <a:srcRect t="26222" b="26222"/>
          <a:stretch/>
        </p:blipFill>
        <p:spPr/>
      </p:pic>
      <p:sp>
        <p:nvSpPr>
          <p:cNvPr id="4" name="Text Placeholder 3">
            <a:extLst>
              <a:ext uri="{FF2B5EF4-FFF2-40B4-BE49-F238E27FC236}">
                <a16:creationId xmlns:a16="http://schemas.microsoft.com/office/drawing/2014/main" id="{4A084745-4D73-4FDF-88C9-865ACA752ACE}"/>
              </a:ext>
            </a:extLst>
          </p:cNvPr>
          <p:cNvSpPr>
            <a:spLocks noGrp="1"/>
          </p:cNvSpPr>
          <p:nvPr>
            <p:ph type="body" sz="half" idx="2"/>
          </p:nvPr>
        </p:nvSpPr>
        <p:spPr>
          <a:xfrm>
            <a:off x="8354187" y="1267813"/>
            <a:ext cx="3390900" cy="4986683"/>
          </a:xfrm>
          <a:solidFill>
            <a:schemeClr val="bg1"/>
          </a:solidFill>
        </p:spPr>
        <p:txBody>
          <a:bodyPr>
            <a:normAutofit/>
          </a:bodyPr>
          <a:lstStyle/>
          <a:p>
            <a:r>
              <a:rPr lang="en-US" dirty="0"/>
              <a:t>This is the first screen seen upon entry to the app</a:t>
            </a:r>
          </a:p>
          <a:p>
            <a:endParaRPr lang="en-US" dirty="0"/>
          </a:p>
          <a:p>
            <a:r>
              <a:rPr lang="en-US" dirty="0"/>
              <a:t>This page consist of three major elements :</a:t>
            </a:r>
          </a:p>
          <a:p>
            <a:pPr marL="1657350" lvl="3" indent="-285750">
              <a:buFont typeface="Arial" panose="020B0604020202020204" pitchFamily="34" charset="0"/>
              <a:buChar char="•"/>
            </a:pPr>
            <a:r>
              <a:rPr lang="en-US" sz="1800" dirty="0"/>
              <a:t>Login</a:t>
            </a:r>
          </a:p>
          <a:p>
            <a:pPr marL="1657350" lvl="3" indent="-285750">
              <a:buFont typeface="Arial" panose="020B0604020202020204" pitchFamily="34" charset="0"/>
              <a:buChar char="•"/>
            </a:pPr>
            <a:r>
              <a:rPr lang="en-US" sz="1800" dirty="0"/>
              <a:t>Register</a:t>
            </a:r>
          </a:p>
          <a:p>
            <a:pPr marL="1657350" lvl="3" indent="-285750">
              <a:buFont typeface="Arial" panose="020B0604020202020204" pitchFamily="34" charset="0"/>
              <a:buChar char="•"/>
            </a:pPr>
            <a:r>
              <a:rPr lang="en-US" sz="1800" dirty="0"/>
              <a:t>Themes</a:t>
            </a:r>
          </a:p>
          <a:p>
            <a:pPr marL="1657350" lvl="3" indent="-285750">
              <a:buFont typeface="Arial" panose="020B0604020202020204" pitchFamily="34" charset="0"/>
              <a:buChar char="•"/>
            </a:pPr>
            <a:endParaRPr lang="en-US" dirty="0"/>
          </a:p>
          <a:p>
            <a:r>
              <a:rPr lang="en-US" dirty="0"/>
              <a:t>Apart from them this page also boost  quality of life actions to ensure smooth operation:</a:t>
            </a:r>
          </a:p>
          <a:p>
            <a:pPr marL="1657350" lvl="3" indent="-285750">
              <a:buFont typeface="Arial" panose="020B0604020202020204" pitchFamily="34" charset="0"/>
              <a:buChar char="•"/>
            </a:pPr>
            <a:r>
              <a:rPr lang="en-US" sz="1800" dirty="0"/>
              <a:t>Field control</a:t>
            </a:r>
          </a:p>
          <a:p>
            <a:pPr marL="1657350" lvl="3" indent="-285750">
              <a:buFont typeface="Arial" panose="020B0604020202020204" pitchFamily="34" charset="0"/>
              <a:buChar char="•"/>
            </a:pPr>
            <a:r>
              <a:rPr lang="en-US" sz="1800" dirty="0"/>
              <a:t>Sounds</a:t>
            </a:r>
          </a:p>
          <a:p>
            <a:pPr marL="1657350" lvl="3" indent="-285750">
              <a:buFont typeface="Arial" panose="020B0604020202020204" pitchFamily="34" charset="0"/>
              <a:buChar char="•"/>
            </a:pPr>
            <a:r>
              <a:rPr lang="en-US" sz="1800" dirty="0"/>
              <a:t>Notification</a:t>
            </a:r>
          </a:p>
        </p:txBody>
      </p:sp>
    </p:spTree>
    <p:extLst>
      <p:ext uri="{BB962C8B-B14F-4D97-AF65-F5344CB8AC3E}">
        <p14:creationId xmlns:p14="http://schemas.microsoft.com/office/powerpoint/2010/main" val="407921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5312-8BE5-4D2E-8A61-E786F64AE5A9}"/>
              </a:ext>
            </a:extLst>
          </p:cNvPr>
          <p:cNvSpPr>
            <a:spLocks noGrp="1"/>
          </p:cNvSpPr>
          <p:nvPr>
            <p:ph type="title"/>
          </p:nvPr>
        </p:nvSpPr>
        <p:spPr/>
        <p:txBody>
          <a:bodyPr/>
          <a:lstStyle/>
          <a:p>
            <a:r>
              <a:rPr lang="en-US" dirty="0"/>
              <a:t>Login</a:t>
            </a:r>
          </a:p>
        </p:txBody>
      </p:sp>
      <p:pic>
        <p:nvPicPr>
          <p:cNvPr id="11" name="ding">
            <a:hlinkClick r:id="" action="ppaction://media"/>
            <a:extLst>
              <a:ext uri="{FF2B5EF4-FFF2-40B4-BE49-F238E27FC236}">
                <a16:creationId xmlns:a16="http://schemas.microsoft.com/office/drawing/2014/main" id="{619915AC-4548-42B8-8418-02E46C7A6B21}"/>
              </a:ext>
            </a:extLst>
          </p:cNvPr>
          <p:cNvPicPr>
            <a:picLocks noGrp="1" noChangeAspect="1"/>
          </p:cNvPicPr>
          <p:nvPr>
            <p:ph idx="1"/>
            <a:audioFile r:link="rId2"/>
            <p:extLst>
              <p:ext uri="{DAA4B4D4-6D71-4841-9C94-3DE7FCFB9230}">
                <p14:media xmlns:p14="http://schemas.microsoft.com/office/powerpoint/2010/main" r:embed="rId1"/>
              </p:ext>
            </p:extLst>
          </p:nvPr>
        </p:nvPicPr>
        <p:blipFill>
          <a:blip r:embed="rId4"/>
          <a:stretch>
            <a:fillRect/>
          </a:stretch>
        </p:blipFill>
        <p:spPr>
          <a:xfrm>
            <a:off x="10625138" y="1023938"/>
            <a:ext cx="609600" cy="609600"/>
          </a:xfrm>
        </p:spPr>
      </p:pic>
      <p:sp>
        <p:nvSpPr>
          <p:cNvPr id="13" name="TextBox 12">
            <a:extLst>
              <a:ext uri="{FF2B5EF4-FFF2-40B4-BE49-F238E27FC236}">
                <a16:creationId xmlns:a16="http://schemas.microsoft.com/office/drawing/2014/main" id="{75BB2CC1-2CAD-41B2-884D-DA7308B5C435}"/>
              </a:ext>
            </a:extLst>
          </p:cNvPr>
          <p:cNvSpPr txBox="1"/>
          <p:nvPr/>
        </p:nvSpPr>
        <p:spPr>
          <a:xfrm>
            <a:off x="774700" y="1735898"/>
            <a:ext cx="10642600" cy="3262432"/>
          </a:xfrm>
          <a:prstGeom prst="rect">
            <a:avLst/>
          </a:prstGeom>
          <a:solidFill>
            <a:schemeClr val="bg1"/>
          </a:solidFill>
        </p:spPr>
        <p:txBody>
          <a:bodyPr wrap="square" rtlCol="0">
            <a:spAutoFit/>
          </a:bodyPr>
          <a:lstStyle/>
          <a:p>
            <a:r>
              <a:rPr lang="en-US" sz="2000" dirty="0"/>
              <a:t>Login Screen is the first page that all users are greeted with. This page holds 3 major functions:</a:t>
            </a:r>
          </a:p>
          <a:p>
            <a:endParaRPr lang="en-US" dirty="0"/>
          </a:p>
          <a:p>
            <a:pPr marL="342900" indent="-342900">
              <a:buFont typeface="+mj-lt"/>
              <a:buAutoNum type="arabicPeriod"/>
            </a:pPr>
            <a:r>
              <a:rPr lang="en-US" sz="2400" dirty="0"/>
              <a:t>Login – a user can log into the application if an account exists. The user first enters their access code and their password, into their respective fields. Once filled, the login button will be enabled which would begin the process of the application confirming with cloud services that the user exists. Accurate information has been entered, before a user is granted access or a toast message/warning is displayed.  If the user is granted access they will be moved to another Intent, a toast is to be displayed and an audible sound, a “ding” plays.</a:t>
            </a:r>
            <a:endParaRPr lang="en-US" dirty="0"/>
          </a:p>
        </p:txBody>
      </p:sp>
    </p:spTree>
    <p:extLst>
      <p:ext uri="{BB962C8B-B14F-4D97-AF65-F5344CB8AC3E}">
        <p14:creationId xmlns:p14="http://schemas.microsoft.com/office/powerpoint/2010/main" val="53186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5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1"/>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002823-F760-4387-ADFB-B687CA9982C1}"/>
              </a:ext>
            </a:extLst>
          </p:cNvPr>
          <p:cNvSpPr>
            <a:spLocks noGrp="1"/>
          </p:cNvSpPr>
          <p:nvPr>
            <p:ph type="title"/>
          </p:nvPr>
        </p:nvSpPr>
        <p:spPr>
          <a:xfrm>
            <a:off x="8477250" y="603504"/>
            <a:ext cx="3144774" cy="552196"/>
          </a:xfrm>
        </p:spPr>
        <p:txBody>
          <a:bodyPr/>
          <a:lstStyle/>
          <a:p>
            <a:r>
              <a:rPr lang="en-US" dirty="0"/>
              <a:t>Register</a:t>
            </a:r>
          </a:p>
        </p:txBody>
      </p:sp>
      <p:pic>
        <p:nvPicPr>
          <p:cNvPr id="6" name="Picture Placeholder 5">
            <a:extLst>
              <a:ext uri="{FF2B5EF4-FFF2-40B4-BE49-F238E27FC236}">
                <a16:creationId xmlns:a16="http://schemas.microsoft.com/office/drawing/2014/main" id="{1FC2AD59-7938-4CA5-AD07-4A805B8E34AE}"/>
              </a:ext>
            </a:extLst>
          </p:cNvPr>
          <p:cNvPicPr>
            <a:picLocks noGrp="1" noChangeAspect="1"/>
          </p:cNvPicPr>
          <p:nvPr>
            <p:ph type="pic" idx="1"/>
          </p:nvPr>
        </p:nvPicPr>
        <p:blipFill>
          <a:blip r:embed="rId2"/>
          <a:srcRect/>
          <a:stretch/>
        </p:blipFill>
        <p:spPr>
          <a:xfrm>
            <a:off x="2498317" y="495300"/>
            <a:ext cx="3548878" cy="5854700"/>
          </a:xfrm>
        </p:spPr>
      </p:pic>
      <p:sp>
        <p:nvSpPr>
          <p:cNvPr id="4" name="Text Placeholder 3">
            <a:extLst>
              <a:ext uri="{FF2B5EF4-FFF2-40B4-BE49-F238E27FC236}">
                <a16:creationId xmlns:a16="http://schemas.microsoft.com/office/drawing/2014/main" id="{4A084745-4D73-4FDF-88C9-865ACA752ACE}"/>
              </a:ext>
            </a:extLst>
          </p:cNvPr>
          <p:cNvSpPr>
            <a:spLocks noGrp="1"/>
          </p:cNvSpPr>
          <p:nvPr>
            <p:ph type="body" sz="half" idx="2"/>
          </p:nvPr>
        </p:nvSpPr>
        <p:spPr>
          <a:xfrm>
            <a:off x="8354187" y="1283528"/>
            <a:ext cx="3390900" cy="4290943"/>
          </a:xfrm>
          <a:solidFill>
            <a:schemeClr val="bg1"/>
          </a:solidFill>
        </p:spPr>
        <p:txBody>
          <a:bodyPr>
            <a:normAutofit/>
          </a:bodyPr>
          <a:lstStyle/>
          <a:p>
            <a:r>
              <a:rPr lang="en-US" dirty="0"/>
              <a:t>This page allows for a new user to be created </a:t>
            </a:r>
          </a:p>
          <a:p>
            <a:endParaRPr lang="en-US" sz="1800" dirty="0"/>
          </a:p>
          <a:p>
            <a:r>
              <a:rPr lang="en-US" dirty="0"/>
              <a:t>Firstly, the user is firstly assigned a 6-digit user code</a:t>
            </a:r>
          </a:p>
          <a:p>
            <a:r>
              <a:rPr lang="en-US" dirty="0"/>
              <a:t>they are prompted to enter a username and a password</a:t>
            </a:r>
          </a:p>
          <a:p>
            <a:endParaRPr lang="en-US" sz="1800" dirty="0"/>
          </a:p>
          <a:p>
            <a:r>
              <a:rPr lang="en-US" dirty="0"/>
              <a:t>This page also employs some of the same quality of life actions as login</a:t>
            </a:r>
            <a:endParaRPr lang="en-US" sz="1800" dirty="0"/>
          </a:p>
        </p:txBody>
      </p:sp>
    </p:spTree>
    <p:extLst>
      <p:ext uri="{BB962C8B-B14F-4D97-AF65-F5344CB8AC3E}">
        <p14:creationId xmlns:p14="http://schemas.microsoft.com/office/powerpoint/2010/main" val="3335783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A173-B679-4D0E-950B-D9C33DDCBCCA}"/>
              </a:ext>
            </a:extLst>
          </p:cNvPr>
          <p:cNvSpPr>
            <a:spLocks noGrp="1"/>
          </p:cNvSpPr>
          <p:nvPr>
            <p:ph type="title"/>
          </p:nvPr>
        </p:nvSpPr>
        <p:spPr/>
        <p:txBody>
          <a:bodyPr/>
          <a:lstStyle/>
          <a:p>
            <a:r>
              <a:rPr lang="en-US" dirty="0"/>
              <a:t>Register</a:t>
            </a:r>
          </a:p>
        </p:txBody>
      </p:sp>
      <p:sp>
        <p:nvSpPr>
          <p:cNvPr id="3" name="Content Placeholder 2">
            <a:extLst>
              <a:ext uri="{FF2B5EF4-FFF2-40B4-BE49-F238E27FC236}">
                <a16:creationId xmlns:a16="http://schemas.microsoft.com/office/drawing/2014/main" id="{CD263447-000C-422B-9218-3E9E4EF42162}"/>
              </a:ext>
            </a:extLst>
          </p:cNvPr>
          <p:cNvSpPr>
            <a:spLocks noGrp="1"/>
          </p:cNvSpPr>
          <p:nvPr>
            <p:ph idx="1"/>
          </p:nvPr>
        </p:nvSpPr>
        <p:spPr>
          <a:xfrm>
            <a:off x="1066800" y="1725958"/>
            <a:ext cx="10058400" cy="4654963"/>
          </a:xfrm>
          <a:solidFill>
            <a:schemeClr val="bg1"/>
          </a:solidFill>
        </p:spPr>
        <p:txBody>
          <a:bodyPr>
            <a:noAutofit/>
          </a:bodyPr>
          <a:lstStyle/>
          <a:p>
            <a:pPr marL="342900" indent="-342900">
              <a:buFont typeface="+mj-lt"/>
              <a:buAutoNum type="arabicPeriod" startAt="2"/>
            </a:pPr>
            <a:endParaRPr lang="en-US" sz="2400" dirty="0"/>
          </a:p>
        </p:txBody>
      </p:sp>
    </p:spTree>
    <p:extLst>
      <p:ext uri="{BB962C8B-B14F-4D97-AF65-F5344CB8AC3E}">
        <p14:creationId xmlns:p14="http://schemas.microsoft.com/office/powerpoint/2010/main" val="577981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1643</Words>
  <Application>Microsoft Office PowerPoint</Application>
  <PresentationFormat>Widescreen</PresentationFormat>
  <Paragraphs>125</Paragraphs>
  <Slides>28</Slides>
  <Notes>13</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All-Chat Forums</vt:lpstr>
      <vt:lpstr>Introduction</vt:lpstr>
      <vt:lpstr>All Chat</vt:lpstr>
      <vt:lpstr>Features</vt:lpstr>
      <vt:lpstr>Loading The App</vt:lpstr>
      <vt:lpstr>Login Screen</vt:lpstr>
      <vt:lpstr>Login</vt:lpstr>
      <vt:lpstr>Register</vt:lpstr>
      <vt:lpstr>Register</vt:lpstr>
      <vt:lpstr>Theme</vt:lpstr>
      <vt:lpstr>Themes</vt:lpstr>
      <vt:lpstr>Notification</vt:lpstr>
      <vt:lpstr>Notifications</vt:lpstr>
      <vt:lpstr>Entering the App</vt:lpstr>
      <vt:lpstr>Chat Menu</vt:lpstr>
      <vt:lpstr>Chat Menu</vt:lpstr>
      <vt:lpstr>Create Chat</vt:lpstr>
      <vt:lpstr>Create Chat</vt:lpstr>
      <vt:lpstr>Logout</vt:lpstr>
      <vt:lpstr>Chat selected</vt:lpstr>
      <vt:lpstr>Chat Screen</vt:lpstr>
      <vt:lpstr>Map Screen</vt:lpstr>
      <vt:lpstr>File Sharing</vt:lpstr>
      <vt:lpstr>File Sharing</vt:lpstr>
      <vt:lpstr>Backend</vt:lpstr>
      <vt:lpstr>Conclusion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2020-05-16T15:29:26Z</dcterms:created>
  <dcterms:modified xsi:type="dcterms:W3CDTF">2020-05-19T12:04:58Z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