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4" r:id="rId5"/>
    <p:sldId id="259" r:id="rId6"/>
    <p:sldId id="263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2593"/>
  </p:normalViewPr>
  <p:slideViewPr>
    <p:cSldViewPr snapToGrid="0" snapToObjects="1">
      <p:cViewPr varScale="1">
        <p:scale>
          <a:sx n="78" d="100"/>
          <a:sy n="78" d="100"/>
        </p:scale>
        <p:origin x="12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5B19C5-C1A4-4342-B4D2-A914299EBE9A}" type="datetimeFigureOut">
              <a:rPr lang="en-US" smtClean="0"/>
              <a:t>8/21/19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15824-FEEB-294B-B653-3849D1A61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882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add a screenshot with Trello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15824-FEEB-294B-B653-3849D1A61F4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87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9ABBA-94D8-684C-9284-3908BF158F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Houston, We have a problem!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76FA26-6632-F245-8C76-2D039FDEFF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Nova Educational App - an interactive voyage into space travel</a:t>
            </a:r>
          </a:p>
        </p:txBody>
      </p:sp>
    </p:spTree>
    <p:extLst>
      <p:ext uri="{BB962C8B-B14F-4D97-AF65-F5344CB8AC3E}">
        <p14:creationId xmlns:p14="http://schemas.microsoft.com/office/powerpoint/2010/main" val="3343586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1DA60-434E-EE46-A6D3-650C985C8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7BB8A-FC88-C143-A092-717736BC8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Conception </a:t>
            </a:r>
          </a:p>
          <a:p>
            <a:r>
              <a:rPr lang="en-US" dirty="0"/>
              <a:t>Development</a:t>
            </a:r>
          </a:p>
          <a:p>
            <a:r>
              <a:rPr lang="en-US" dirty="0"/>
              <a:t>Lessons Learnt</a:t>
            </a:r>
          </a:p>
        </p:txBody>
      </p:sp>
    </p:spTree>
    <p:extLst>
      <p:ext uri="{BB962C8B-B14F-4D97-AF65-F5344CB8AC3E}">
        <p14:creationId xmlns:p14="http://schemas.microsoft.com/office/powerpoint/2010/main" val="3600320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8CE0F-AAD1-3F40-BB2B-3FD3C550F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91180-D86E-3449-B1FE-BE1B7B3AA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Aim of the app </a:t>
            </a:r>
          </a:p>
          <a:p>
            <a:r>
              <a:rPr lang="en-US" dirty="0"/>
              <a:t>Planning: 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Agile Scrum, 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Trello,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Wireframes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User research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587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66F02-27F7-9D42-92B4-91CCFF2B7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B2F54-73DA-E840-9AB7-1AFEC2398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Development intro</a:t>
            </a:r>
          </a:p>
        </p:txBody>
      </p:sp>
    </p:spTree>
    <p:extLst>
      <p:ext uri="{BB962C8B-B14F-4D97-AF65-F5344CB8AC3E}">
        <p14:creationId xmlns:p14="http://schemas.microsoft.com/office/powerpoint/2010/main" val="45830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F480B-C545-2848-BAC1-C50C595DB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783D6-9BC7-EB40-A4FE-06B2873AB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849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E588F-E0FE-ED40-8341-70BC7ECCD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Favorite  Piece OF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40C37-FB8B-C44A-A67D-F2C7112E9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TBC</a:t>
            </a:r>
          </a:p>
          <a:p>
            <a:r>
              <a:rPr lang="en-US" dirty="0"/>
              <a:t>E.g. linking the </a:t>
            </a:r>
            <a:r>
              <a:rPr lang="en-US" dirty="0" err="1"/>
              <a:t>db</a:t>
            </a:r>
            <a:r>
              <a:rPr lang="en-US" dirty="0"/>
              <a:t> past with future launches </a:t>
            </a:r>
          </a:p>
        </p:txBody>
      </p:sp>
    </p:spTree>
    <p:extLst>
      <p:ext uri="{BB962C8B-B14F-4D97-AF65-F5344CB8AC3E}">
        <p14:creationId xmlns:p14="http://schemas.microsoft.com/office/powerpoint/2010/main" val="15385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1CB20-C13A-4F4D-847D-2DC8F6119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that went well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38D6F-03AD-7240-A7D5-82DC906CC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did well with Git</a:t>
            </a:r>
          </a:p>
          <a:p>
            <a:r>
              <a:rPr lang="en-US" dirty="0"/>
              <a:t>Consolidating knowledge from last few weeks </a:t>
            </a:r>
          </a:p>
          <a:p>
            <a:r>
              <a:rPr lang="en-US" dirty="0"/>
              <a:t>We worked with new frameworks and libraries: </a:t>
            </a:r>
            <a:r>
              <a:rPr lang="en-US" dirty="0" err="1"/>
              <a:t>Vuetify</a:t>
            </a:r>
            <a:r>
              <a:rPr lang="en-US" dirty="0"/>
              <a:t>, Leaflet</a:t>
            </a:r>
          </a:p>
          <a:p>
            <a:r>
              <a:rPr lang="en-US" dirty="0"/>
              <a:t>We created our own API</a:t>
            </a:r>
          </a:p>
        </p:txBody>
      </p:sp>
    </p:spTree>
    <p:extLst>
      <p:ext uri="{BB962C8B-B14F-4D97-AF65-F5344CB8AC3E}">
        <p14:creationId xmlns:p14="http://schemas.microsoft.com/office/powerpoint/2010/main" val="3702435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E8E49-D8E8-A041-B79E-0AA421E26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D33EE-D54E-4D43-A6E8-B060A7ACD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the API more thoroughly</a:t>
            </a:r>
          </a:p>
          <a:p>
            <a:r>
              <a:rPr lang="en-US" dirty="0"/>
              <a:t>Dates are really annoying!</a:t>
            </a:r>
          </a:p>
          <a:p>
            <a:r>
              <a:rPr lang="en-US" dirty="0"/>
              <a:t>Be conservative with chaining promises</a:t>
            </a:r>
          </a:p>
          <a:p>
            <a:r>
              <a:rPr lang="en-US" dirty="0"/>
              <a:t>Plan extensions in advance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317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D92A0-2247-6141-972E-7CD7277CA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7D89F-B81F-5C4A-9159-3821CAC1C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23386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34</TotalTime>
  <Words>120</Words>
  <Application>Microsoft Macintosh PowerPoint</Application>
  <PresentationFormat>Widescreen</PresentationFormat>
  <Paragraphs>32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</vt:lpstr>
      <vt:lpstr>Vapor Trail</vt:lpstr>
      <vt:lpstr>Houston, We have a problem!</vt:lpstr>
      <vt:lpstr>Summary</vt:lpstr>
      <vt:lpstr>Conception</vt:lpstr>
      <vt:lpstr>API </vt:lpstr>
      <vt:lpstr>DeMO</vt:lpstr>
      <vt:lpstr>Favorite  Piece OF CODE</vt:lpstr>
      <vt:lpstr>Things that went well</vt:lpstr>
      <vt:lpstr>Lessons Learned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Houston, We have a problem!</dc:title>
  <dc:creator>Daniela Miritescu</dc:creator>
  <cp:lastModifiedBy>Daniela Miritescu</cp:lastModifiedBy>
  <cp:revision>5</cp:revision>
  <dcterms:created xsi:type="dcterms:W3CDTF">2019-08-21T13:31:22Z</dcterms:created>
  <dcterms:modified xsi:type="dcterms:W3CDTF">2019-08-21T14:06:17Z</dcterms:modified>
</cp:coreProperties>
</file>