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76" r:id="rId1"/>
  </p:sldMasterIdLst>
  <p:notesMasterIdLst>
    <p:notesMasterId r:id="rId55"/>
  </p:notesMasterIdLst>
  <p:sldIdLst>
    <p:sldId id="256" r:id="rId2"/>
    <p:sldId id="259" r:id="rId3"/>
    <p:sldId id="289" r:id="rId4"/>
    <p:sldId id="258" r:id="rId5"/>
    <p:sldId id="257" r:id="rId6"/>
    <p:sldId id="291" r:id="rId7"/>
    <p:sldId id="292" r:id="rId8"/>
    <p:sldId id="293" r:id="rId9"/>
    <p:sldId id="294" r:id="rId10"/>
    <p:sldId id="295" r:id="rId11"/>
    <p:sldId id="296" r:id="rId12"/>
    <p:sldId id="297" r:id="rId13"/>
    <p:sldId id="299" r:id="rId14"/>
    <p:sldId id="300" r:id="rId15"/>
    <p:sldId id="301" r:id="rId16"/>
    <p:sldId id="302" r:id="rId17"/>
    <p:sldId id="264" r:id="rId18"/>
    <p:sldId id="262" r:id="rId19"/>
    <p:sldId id="269" r:id="rId20"/>
    <p:sldId id="303" r:id="rId21"/>
    <p:sldId id="274" r:id="rId22"/>
    <p:sldId id="304" r:id="rId23"/>
    <p:sldId id="305" r:id="rId24"/>
    <p:sldId id="307" r:id="rId25"/>
    <p:sldId id="308" r:id="rId26"/>
    <p:sldId id="309" r:id="rId27"/>
    <p:sldId id="310" r:id="rId28"/>
    <p:sldId id="314" r:id="rId29"/>
    <p:sldId id="315" r:id="rId30"/>
    <p:sldId id="316" r:id="rId31"/>
    <p:sldId id="318" r:id="rId32"/>
    <p:sldId id="317" r:id="rId33"/>
    <p:sldId id="319" r:id="rId34"/>
    <p:sldId id="320" r:id="rId35"/>
    <p:sldId id="321" r:id="rId36"/>
    <p:sldId id="322" r:id="rId37"/>
    <p:sldId id="323" r:id="rId38"/>
    <p:sldId id="325" r:id="rId39"/>
    <p:sldId id="324" r:id="rId40"/>
    <p:sldId id="326" r:id="rId41"/>
    <p:sldId id="327" r:id="rId42"/>
    <p:sldId id="328" r:id="rId43"/>
    <p:sldId id="329" r:id="rId44"/>
    <p:sldId id="312" r:id="rId45"/>
    <p:sldId id="330" r:id="rId46"/>
    <p:sldId id="331" r:id="rId47"/>
    <p:sldId id="332" r:id="rId48"/>
    <p:sldId id="333" r:id="rId49"/>
    <p:sldId id="334" r:id="rId50"/>
    <p:sldId id="335" r:id="rId51"/>
    <p:sldId id="336" r:id="rId52"/>
    <p:sldId id="337" r:id="rId53"/>
    <p:sldId id="306" r:id="rId54"/>
  </p:sldIdLst>
  <p:sldSz cx="9144000" cy="5143500" type="screen16x9"/>
  <p:notesSz cx="6858000" cy="9144000"/>
  <p:embeddedFontLst>
    <p:embeddedFont>
      <p:font typeface="Arial Black" panose="020B0A04020102020204" pitchFamily="34" charset="0"/>
      <p:bold r:id="rId56"/>
    </p:embeddedFont>
    <p:embeddedFont>
      <p:font typeface="Calibri" panose="020F0502020204030204" pitchFamily="34" charset="0"/>
      <p:regular r:id="rId57"/>
      <p:bold r:id="rId58"/>
      <p:italic r:id="rId59"/>
      <p:boldItalic r:id="rId60"/>
    </p:embeddedFont>
    <p:embeddedFont>
      <p:font typeface="Cambria Math" panose="02040503050406030204" pitchFamily="18" charset="0"/>
      <p:regular r:id="rId61"/>
    </p:embeddedFont>
    <p:embeddedFont>
      <p:font typeface="Dubai Medium" panose="020B0603030403030204" pitchFamily="34" charset="-78"/>
      <p:regular r:id="rId62"/>
    </p:embeddedFont>
    <p:embeddedFont>
      <p:font typeface="Exo" panose="020B0604020202020204" charset="0"/>
      <p:regular r:id="rId63"/>
      <p:bold r:id="rId64"/>
      <p:italic r:id="rId65"/>
      <p:boldItalic r:id="rId66"/>
    </p:embeddedFont>
    <p:embeddedFont>
      <p:font typeface="Franklin Gothic Medium" panose="020B0603020102020204" pitchFamily="34" charset="0"/>
      <p:regular r:id="rId67"/>
      <p:italic r:id="rId68"/>
    </p:embeddedFont>
    <p:embeddedFont>
      <p:font typeface="Franklin Gothic Medium Cond" panose="020B0606030402020204" pitchFamily="34" charset="0"/>
      <p:regular r:id="rId69"/>
    </p:embeddedFont>
    <p:embeddedFont>
      <p:font typeface="Gill Sans Ultra Bold" panose="020B0A02020104020203" pitchFamily="34" charset="0"/>
      <p:regular r:id="rId70"/>
    </p:embeddedFont>
    <p:embeddedFont>
      <p:font typeface="Lato" panose="020F0502020204030203" pitchFamily="34" charset="0"/>
      <p:regular r:id="rId71"/>
      <p:bold r:id="rId72"/>
      <p:italic r:id="rId73"/>
      <p:boldItalic r:id="rId74"/>
    </p:embeddedFont>
    <p:embeddedFont>
      <p:font typeface="Open Sans" panose="020B0606030504020204" pitchFamily="34" charset="0"/>
      <p:regular r:id="rId75"/>
      <p:bold r:id="rId76"/>
      <p:italic r:id="rId77"/>
      <p:boldItalic r:id="rId78"/>
    </p:embeddedFont>
    <p:embeddedFont>
      <p:font typeface="Pacifico" panose="00000500000000000000" pitchFamily="2" charset="0"/>
      <p:regular r:id="rId79"/>
    </p:embeddedFont>
    <p:embeddedFont>
      <p:font typeface="Viga" panose="020B0604020202020204" charset="0"/>
      <p:regular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gitta victoria" initials="bv" lastIdx="1" clrIdx="0">
    <p:extLst>
      <p:ext uri="{19B8F6BF-5375-455C-9EA6-DF929625EA0E}">
        <p15:presenceInfo xmlns:p15="http://schemas.microsoft.com/office/powerpoint/2012/main" userId="ecf32d8a238b42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4BE65A-43DA-4519-93EB-EDC466CFE44B}">
  <a:tblStyle styleId="{474BE65A-43DA-4519-93EB-EDC466CFE4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43" autoAdjust="0"/>
  </p:normalViewPr>
  <p:slideViewPr>
    <p:cSldViewPr snapToGrid="0">
      <p:cViewPr>
        <p:scale>
          <a:sx n="33" d="100"/>
          <a:sy n="33" d="100"/>
        </p:scale>
        <p:origin x="544" y="63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font" Target="fonts/font13.fntdata"/><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font" Target="fonts/font3.fntdata"/><Relationship Id="rId74" Type="http://schemas.openxmlformats.org/officeDocument/2006/relationships/font" Target="fonts/font19.fntdata"/><Relationship Id="rId79" Type="http://schemas.openxmlformats.org/officeDocument/2006/relationships/font" Target="fonts/font24.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77"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7.fntdata"/><Relationship Id="rId80" Type="http://schemas.openxmlformats.org/officeDocument/2006/relationships/font" Target="fonts/font25.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font" Target="fonts/font20.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font" Target="fonts/font18.fntdata"/><Relationship Id="rId78" Type="http://schemas.openxmlformats.org/officeDocument/2006/relationships/font" Target="fonts/font23.fntdata"/><Relationship Id="rId8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 Id="rId76" Type="http://schemas.openxmlformats.org/officeDocument/2006/relationships/font" Target="fonts/font21.fntdata"/><Relationship Id="rId7" Type="http://schemas.openxmlformats.org/officeDocument/2006/relationships/slide" Target="slides/slide6.xml"/><Relationship Id="rId71" Type="http://schemas.openxmlformats.org/officeDocument/2006/relationships/font" Target="fonts/font1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1.fntdata"/><Relationship Id="rId61" Type="http://schemas.openxmlformats.org/officeDocument/2006/relationships/font" Target="fonts/font6.fntdata"/><Relationship Id="rId8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28T16:59:34.005" idx="1">
    <p:pos x="5510" y="1877"/>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4"/>
        <p:cNvGrpSpPr/>
        <p:nvPr/>
      </p:nvGrpSpPr>
      <p:grpSpPr>
        <a:xfrm>
          <a:off x="0" y="0"/>
          <a:ext cx="0" cy="0"/>
          <a:chOff x="0" y="0"/>
          <a:chExt cx="0" cy="0"/>
        </a:xfrm>
      </p:grpSpPr>
      <p:sp>
        <p:nvSpPr>
          <p:cNvPr id="2535" name="Google Shape;2535;gd62a06fea8_0_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6" name="Google Shape;2536;gd62a06fea8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d8633ff4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d8633ff4d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d8633ff4d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d8633ff4d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d8633ff4d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d8633ff4d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3842194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D" dirty="0"/>
          </a:p>
        </p:txBody>
      </p:sp>
    </p:spTree>
    <p:extLst>
      <p:ext uri="{BB962C8B-B14F-4D97-AF65-F5344CB8AC3E}">
        <p14:creationId xmlns:p14="http://schemas.microsoft.com/office/powerpoint/2010/main" val="1732333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d99dcd84d0_0_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d99dcd84d0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6"/>
        <p:cNvGrpSpPr/>
        <p:nvPr/>
      </p:nvGrpSpPr>
      <p:grpSpPr>
        <a:xfrm>
          <a:off x="0" y="0"/>
          <a:ext cx="0" cy="0"/>
          <a:chOff x="0" y="0"/>
          <a:chExt cx="0" cy="0"/>
        </a:xfrm>
      </p:grpSpPr>
      <p:sp>
        <p:nvSpPr>
          <p:cNvPr id="1127" name="Google Shape;1127;gd49814ad5f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8" name="Google Shape;1128;gd49814ad5f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0"/>
        <p:cNvGrpSpPr/>
        <p:nvPr/>
      </p:nvGrpSpPr>
      <p:grpSpPr>
        <a:xfrm>
          <a:off x="0" y="0"/>
          <a:ext cx="0" cy="0"/>
          <a:chOff x="0" y="0"/>
          <a:chExt cx="0" cy="0"/>
        </a:xfrm>
      </p:grpSpPr>
      <p:sp>
        <p:nvSpPr>
          <p:cNvPr id="2211" name="Google Shape;2211;gd400776ece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2" name="Google Shape;2212;gd400776ece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8049125" y="1528225"/>
            <a:ext cx="339000" cy="339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994488" y="3596613"/>
            <a:ext cx="2250800" cy="726525"/>
            <a:chOff x="2914688" y="3596613"/>
            <a:chExt cx="2250800" cy="726525"/>
          </a:xfrm>
        </p:grpSpPr>
        <p:sp>
          <p:nvSpPr>
            <p:cNvPr id="11" name="Google Shape;11;p2"/>
            <p:cNvSpPr/>
            <p:nvPr/>
          </p:nvSpPr>
          <p:spPr>
            <a:xfrm>
              <a:off x="4790188" y="3891988"/>
              <a:ext cx="375300" cy="429475"/>
            </a:xfrm>
            <a:custGeom>
              <a:avLst/>
              <a:gdLst/>
              <a:ahLst/>
              <a:cxnLst/>
              <a:rect l="l" t="t" r="r" b="b"/>
              <a:pathLst>
                <a:path w="15012" h="17179" extrusionOk="0">
                  <a:moveTo>
                    <a:pt x="5801" y="1"/>
                  </a:moveTo>
                  <a:cubicBezTo>
                    <a:pt x="3844" y="1"/>
                    <a:pt x="1849" y="671"/>
                    <a:pt x="201" y="2068"/>
                  </a:cubicBezTo>
                  <a:cubicBezTo>
                    <a:pt x="68" y="2268"/>
                    <a:pt x="1" y="2401"/>
                    <a:pt x="68" y="2601"/>
                  </a:cubicBezTo>
                  <a:cubicBezTo>
                    <a:pt x="68" y="2701"/>
                    <a:pt x="101" y="2735"/>
                    <a:pt x="168" y="2835"/>
                  </a:cubicBezTo>
                  <a:lnTo>
                    <a:pt x="168" y="2735"/>
                  </a:lnTo>
                  <a:lnTo>
                    <a:pt x="368" y="2735"/>
                  </a:lnTo>
                  <a:cubicBezTo>
                    <a:pt x="401" y="2901"/>
                    <a:pt x="501" y="3068"/>
                    <a:pt x="635" y="3168"/>
                  </a:cubicBezTo>
                  <a:cubicBezTo>
                    <a:pt x="735" y="3168"/>
                    <a:pt x="868" y="3168"/>
                    <a:pt x="968" y="3068"/>
                  </a:cubicBezTo>
                  <a:cubicBezTo>
                    <a:pt x="2455" y="1987"/>
                    <a:pt x="4266" y="1375"/>
                    <a:pt x="6026" y="1375"/>
                  </a:cubicBezTo>
                  <a:cubicBezTo>
                    <a:pt x="7306" y="1375"/>
                    <a:pt x="8560" y="1699"/>
                    <a:pt x="9641" y="2401"/>
                  </a:cubicBezTo>
                  <a:cubicBezTo>
                    <a:pt x="10542" y="2935"/>
                    <a:pt x="11376" y="3735"/>
                    <a:pt x="11976" y="4836"/>
                  </a:cubicBezTo>
                  <a:cubicBezTo>
                    <a:pt x="13942" y="8343"/>
                    <a:pt x="12271" y="16452"/>
                    <a:pt x="7278" y="16452"/>
                  </a:cubicBezTo>
                  <a:cubicBezTo>
                    <a:pt x="7188" y="16452"/>
                    <a:pt x="7098" y="16450"/>
                    <a:pt x="7006" y="16445"/>
                  </a:cubicBezTo>
                  <a:cubicBezTo>
                    <a:pt x="6872" y="16445"/>
                    <a:pt x="6806" y="16545"/>
                    <a:pt x="6739" y="16578"/>
                  </a:cubicBezTo>
                  <a:cubicBezTo>
                    <a:pt x="6506" y="16678"/>
                    <a:pt x="6372" y="16912"/>
                    <a:pt x="6372" y="17178"/>
                  </a:cubicBezTo>
                  <a:lnTo>
                    <a:pt x="8207" y="17178"/>
                  </a:lnTo>
                  <a:cubicBezTo>
                    <a:pt x="8173" y="17112"/>
                    <a:pt x="8140" y="17078"/>
                    <a:pt x="8073" y="17078"/>
                  </a:cubicBezTo>
                  <a:cubicBezTo>
                    <a:pt x="12710" y="16445"/>
                    <a:pt x="15012" y="9173"/>
                    <a:pt x="13477" y="5236"/>
                  </a:cubicBezTo>
                  <a:cubicBezTo>
                    <a:pt x="12168" y="1829"/>
                    <a:pt x="9035" y="1"/>
                    <a:pt x="5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914688" y="3596613"/>
              <a:ext cx="2225075" cy="724850"/>
              <a:chOff x="6230288" y="3521475"/>
              <a:chExt cx="2225075" cy="724850"/>
            </a:xfrm>
          </p:grpSpPr>
          <p:sp>
            <p:nvSpPr>
              <p:cNvPr id="13" name="Google Shape;13;p2"/>
              <p:cNvSpPr/>
              <p:nvPr/>
            </p:nvSpPr>
            <p:spPr>
              <a:xfrm>
                <a:off x="6230288" y="3521475"/>
                <a:ext cx="1875975" cy="724850"/>
              </a:xfrm>
              <a:custGeom>
                <a:avLst/>
                <a:gdLst/>
                <a:ahLst/>
                <a:cxnLst/>
                <a:rect l="l" t="t" r="r" b="b"/>
                <a:pathLst>
                  <a:path w="75039" h="28994" extrusionOk="0">
                    <a:moveTo>
                      <a:pt x="35969" y="1"/>
                    </a:moveTo>
                    <a:cubicBezTo>
                      <a:pt x="35657" y="1"/>
                      <a:pt x="35343" y="14"/>
                      <a:pt x="35026" y="39"/>
                    </a:cubicBezTo>
                    <a:cubicBezTo>
                      <a:pt x="28688" y="573"/>
                      <a:pt x="21649" y="5610"/>
                      <a:pt x="20982" y="12281"/>
                    </a:cubicBezTo>
                    <a:cubicBezTo>
                      <a:pt x="19198" y="9818"/>
                      <a:pt x="16410" y="8449"/>
                      <a:pt x="13608" y="8449"/>
                    </a:cubicBezTo>
                    <a:cubicBezTo>
                      <a:pt x="11592" y="8449"/>
                      <a:pt x="9568" y="9158"/>
                      <a:pt x="7906" y="10680"/>
                    </a:cubicBezTo>
                    <a:cubicBezTo>
                      <a:pt x="5071" y="13282"/>
                      <a:pt x="3403" y="20521"/>
                      <a:pt x="6705" y="23289"/>
                    </a:cubicBezTo>
                    <a:cubicBezTo>
                      <a:pt x="6683" y="23289"/>
                      <a:pt x="6661" y="23289"/>
                      <a:pt x="6638" y="23289"/>
                    </a:cubicBezTo>
                    <a:cubicBezTo>
                      <a:pt x="3362" y="23289"/>
                      <a:pt x="332" y="25713"/>
                      <a:pt x="1" y="28993"/>
                    </a:cubicBezTo>
                    <a:lnTo>
                      <a:pt x="901" y="28993"/>
                    </a:lnTo>
                    <a:cubicBezTo>
                      <a:pt x="1168" y="25724"/>
                      <a:pt x="4471" y="24190"/>
                      <a:pt x="7506" y="24056"/>
                    </a:cubicBezTo>
                    <a:lnTo>
                      <a:pt x="7606" y="24056"/>
                    </a:lnTo>
                    <a:cubicBezTo>
                      <a:pt x="7673" y="24056"/>
                      <a:pt x="7673" y="24123"/>
                      <a:pt x="7706" y="24123"/>
                    </a:cubicBezTo>
                    <a:cubicBezTo>
                      <a:pt x="7753" y="24138"/>
                      <a:pt x="7797" y="24144"/>
                      <a:pt x="7836" y="24144"/>
                    </a:cubicBezTo>
                    <a:cubicBezTo>
                      <a:pt x="8157" y="24144"/>
                      <a:pt x="8211" y="23701"/>
                      <a:pt x="7973" y="23523"/>
                    </a:cubicBezTo>
                    <a:cubicBezTo>
                      <a:pt x="6072" y="22188"/>
                      <a:pt x="5805" y="18786"/>
                      <a:pt x="5972" y="16785"/>
                    </a:cubicBezTo>
                    <a:cubicBezTo>
                      <a:pt x="6172" y="14450"/>
                      <a:pt x="7373" y="12215"/>
                      <a:pt x="9341" y="10880"/>
                    </a:cubicBezTo>
                    <a:cubicBezTo>
                      <a:pt x="10692" y="9965"/>
                      <a:pt x="12150" y="9544"/>
                      <a:pt x="13578" y="9544"/>
                    </a:cubicBezTo>
                    <a:cubicBezTo>
                      <a:pt x="15430" y="9544"/>
                      <a:pt x="17231" y="10252"/>
                      <a:pt x="18681" y="11514"/>
                    </a:cubicBezTo>
                    <a:cubicBezTo>
                      <a:pt x="19314" y="12015"/>
                      <a:pt x="19848" y="12548"/>
                      <a:pt x="20349" y="13215"/>
                    </a:cubicBezTo>
                    <a:cubicBezTo>
                      <a:pt x="20412" y="13241"/>
                      <a:pt x="20481" y="13252"/>
                      <a:pt x="20549" y="13252"/>
                    </a:cubicBezTo>
                    <a:cubicBezTo>
                      <a:pt x="20658" y="13252"/>
                      <a:pt x="20766" y="13223"/>
                      <a:pt x="20849" y="13182"/>
                    </a:cubicBezTo>
                    <a:cubicBezTo>
                      <a:pt x="20913" y="13203"/>
                      <a:pt x="20984" y="13218"/>
                      <a:pt x="21053" y="13218"/>
                    </a:cubicBezTo>
                    <a:cubicBezTo>
                      <a:pt x="21199" y="13218"/>
                      <a:pt x="21337" y="13153"/>
                      <a:pt x="21383" y="12949"/>
                    </a:cubicBezTo>
                    <a:cubicBezTo>
                      <a:pt x="22717" y="7244"/>
                      <a:pt x="27387" y="2941"/>
                      <a:pt x="33091" y="1540"/>
                    </a:cubicBezTo>
                    <a:cubicBezTo>
                      <a:pt x="33984" y="1326"/>
                      <a:pt x="34864" y="1224"/>
                      <a:pt x="35720" y="1224"/>
                    </a:cubicBezTo>
                    <a:cubicBezTo>
                      <a:pt x="38188" y="1224"/>
                      <a:pt x="40456" y="2072"/>
                      <a:pt x="42264" y="3508"/>
                    </a:cubicBezTo>
                    <a:cubicBezTo>
                      <a:pt x="44866" y="5410"/>
                      <a:pt x="46667" y="8445"/>
                      <a:pt x="46934" y="11948"/>
                    </a:cubicBezTo>
                    <a:cubicBezTo>
                      <a:pt x="46934" y="12081"/>
                      <a:pt x="47001" y="12181"/>
                      <a:pt x="47068" y="12248"/>
                    </a:cubicBezTo>
                    <a:cubicBezTo>
                      <a:pt x="47151" y="12284"/>
                      <a:pt x="47240" y="12303"/>
                      <a:pt x="47324" y="12303"/>
                    </a:cubicBezTo>
                    <a:cubicBezTo>
                      <a:pt x="47475" y="12303"/>
                      <a:pt x="47616" y="12243"/>
                      <a:pt x="47701" y="12115"/>
                    </a:cubicBezTo>
                    <a:cubicBezTo>
                      <a:pt x="47835" y="12115"/>
                      <a:pt x="47968" y="12115"/>
                      <a:pt x="48135" y="12015"/>
                    </a:cubicBezTo>
                    <a:cubicBezTo>
                      <a:pt x="51938" y="8412"/>
                      <a:pt x="56541" y="5543"/>
                      <a:pt x="61912" y="5543"/>
                    </a:cubicBezTo>
                    <a:cubicBezTo>
                      <a:pt x="64880" y="5543"/>
                      <a:pt x="67549" y="6444"/>
                      <a:pt x="69650" y="8078"/>
                    </a:cubicBezTo>
                    <a:cubicBezTo>
                      <a:pt x="71785" y="9680"/>
                      <a:pt x="73386" y="12048"/>
                      <a:pt x="74087" y="14917"/>
                    </a:cubicBezTo>
                    <a:cubicBezTo>
                      <a:pt x="74120" y="15017"/>
                      <a:pt x="74120" y="15050"/>
                      <a:pt x="74187" y="15117"/>
                    </a:cubicBezTo>
                    <a:cubicBezTo>
                      <a:pt x="74246" y="15138"/>
                      <a:pt x="74308" y="15148"/>
                      <a:pt x="74371" y="15148"/>
                    </a:cubicBezTo>
                    <a:cubicBezTo>
                      <a:pt x="74699" y="15148"/>
                      <a:pt x="75038" y="14870"/>
                      <a:pt x="74954" y="14450"/>
                    </a:cubicBezTo>
                    <a:lnTo>
                      <a:pt x="74954" y="14383"/>
                    </a:lnTo>
                    <a:cubicBezTo>
                      <a:pt x="74187" y="9079"/>
                      <a:pt x="69584" y="5243"/>
                      <a:pt x="64413" y="4409"/>
                    </a:cubicBezTo>
                    <a:cubicBezTo>
                      <a:pt x="63640" y="4291"/>
                      <a:pt x="62873" y="4235"/>
                      <a:pt x="62114" y="4235"/>
                    </a:cubicBezTo>
                    <a:cubicBezTo>
                      <a:pt x="56658" y="4235"/>
                      <a:pt x="51646" y="7156"/>
                      <a:pt x="47868" y="11081"/>
                    </a:cubicBezTo>
                    <a:cubicBezTo>
                      <a:pt x="47265" y="4921"/>
                      <a:pt x="42129" y="1"/>
                      <a:pt x="35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257563" y="3877700"/>
                <a:ext cx="197800" cy="367775"/>
              </a:xfrm>
              <a:custGeom>
                <a:avLst/>
                <a:gdLst/>
                <a:ahLst/>
                <a:cxnLst/>
                <a:rect l="l" t="t" r="r" b="b"/>
                <a:pathLst>
                  <a:path w="7912" h="14711" extrusionOk="0">
                    <a:moveTo>
                      <a:pt x="3537" y="0"/>
                    </a:moveTo>
                    <a:lnTo>
                      <a:pt x="3537" y="0"/>
                    </a:lnTo>
                    <a:cubicBezTo>
                      <a:pt x="4337" y="568"/>
                      <a:pt x="5105" y="1301"/>
                      <a:pt x="5638" y="2269"/>
                    </a:cubicBezTo>
                    <a:cubicBezTo>
                      <a:pt x="7572" y="5775"/>
                      <a:pt x="5932" y="13885"/>
                      <a:pt x="940" y="13885"/>
                    </a:cubicBezTo>
                    <a:cubicBezTo>
                      <a:pt x="850" y="13885"/>
                      <a:pt x="760" y="13882"/>
                      <a:pt x="668" y="13877"/>
                    </a:cubicBezTo>
                    <a:cubicBezTo>
                      <a:pt x="535" y="13877"/>
                      <a:pt x="468" y="13977"/>
                      <a:pt x="435" y="14011"/>
                    </a:cubicBezTo>
                    <a:cubicBezTo>
                      <a:pt x="168" y="14144"/>
                      <a:pt x="1" y="14478"/>
                      <a:pt x="101" y="14711"/>
                    </a:cubicBezTo>
                    <a:lnTo>
                      <a:pt x="301" y="14711"/>
                    </a:lnTo>
                    <a:cubicBezTo>
                      <a:pt x="301" y="14511"/>
                      <a:pt x="468" y="14277"/>
                      <a:pt x="668" y="14177"/>
                    </a:cubicBezTo>
                    <a:cubicBezTo>
                      <a:pt x="768" y="14111"/>
                      <a:pt x="801" y="14077"/>
                      <a:pt x="935" y="14077"/>
                    </a:cubicBezTo>
                    <a:cubicBezTo>
                      <a:pt x="1007" y="14080"/>
                      <a:pt x="1078" y="14082"/>
                      <a:pt x="1149" y="14082"/>
                    </a:cubicBezTo>
                    <a:cubicBezTo>
                      <a:pt x="6220" y="14082"/>
                      <a:pt x="7911" y="5923"/>
                      <a:pt x="5872" y="2436"/>
                    </a:cubicBezTo>
                    <a:cubicBezTo>
                      <a:pt x="5271" y="1335"/>
                      <a:pt x="4471" y="568"/>
                      <a:pt x="3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4668538" y="3882788"/>
              <a:ext cx="41725" cy="43400"/>
            </a:xfrm>
            <a:custGeom>
              <a:avLst/>
              <a:gdLst/>
              <a:ahLst/>
              <a:cxnLst/>
              <a:rect l="l" t="t" r="r" b="b"/>
              <a:pathLst>
                <a:path w="1669" h="1736" extrusionOk="0">
                  <a:moveTo>
                    <a:pt x="1" y="0"/>
                  </a:moveTo>
                  <a:lnTo>
                    <a:pt x="1" y="0"/>
                  </a:lnTo>
                  <a:cubicBezTo>
                    <a:pt x="501" y="467"/>
                    <a:pt x="1001" y="1035"/>
                    <a:pt x="1435" y="1568"/>
                  </a:cubicBezTo>
                  <a:cubicBezTo>
                    <a:pt x="1502" y="1635"/>
                    <a:pt x="1602" y="1702"/>
                    <a:pt x="1669" y="1735"/>
                  </a:cubicBezTo>
                  <a:cubicBezTo>
                    <a:pt x="1168" y="1068"/>
                    <a:pt x="634" y="501"/>
                    <a:pt x="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569200" y="3792513"/>
              <a:ext cx="115100" cy="177650"/>
            </a:xfrm>
            <a:custGeom>
              <a:avLst/>
              <a:gdLst/>
              <a:ahLst/>
              <a:cxnLst/>
              <a:rect l="l" t="t" r="r" b="b"/>
              <a:pathLst>
                <a:path w="4604" h="7106" extrusionOk="0">
                  <a:moveTo>
                    <a:pt x="1" y="0"/>
                  </a:moveTo>
                  <a:cubicBezTo>
                    <a:pt x="2069" y="1601"/>
                    <a:pt x="3503" y="3869"/>
                    <a:pt x="4237" y="6671"/>
                  </a:cubicBezTo>
                  <a:cubicBezTo>
                    <a:pt x="4270" y="6872"/>
                    <a:pt x="4437" y="7005"/>
                    <a:pt x="4604" y="7105"/>
                  </a:cubicBezTo>
                  <a:cubicBezTo>
                    <a:pt x="4571" y="7038"/>
                    <a:pt x="4504" y="6972"/>
                    <a:pt x="4504" y="6872"/>
                  </a:cubicBezTo>
                  <a:cubicBezTo>
                    <a:pt x="3737" y="3970"/>
                    <a:pt x="2136" y="1601"/>
                    <a:pt x="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709300" y="3955963"/>
              <a:ext cx="11700" cy="10850"/>
            </a:xfrm>
            <a:custGeom>
              <a:avLst/>
              <a:gdLst/>
              <a:ahLst/>
              <a:cxnLst/>
              <a:rect l="l" t="t" r="r" b="b"/>
              <a:pathLst>
                <a:path w="468" h="434" extrusionOk="0">
                  <a:moveTo>
                    <a:pt x="1" y="0"/>
                  </a:moveTo>
                  <a:lnTo>
                    <a:pt x="1" y="100"/>
                  </a:lnTo>
                  <a:cubicBezTo>
                    <a:pt x="67" y="267"/>
                    <a:pt x="234" y="400"/>
                    <a:pt x="468" y="434"/>
                  </a:cubicBezTo>
                  <a:cubicBezTo>
                    <a:pt x="334" y="300"/>
                    <a:pt x="234" y="167"/>
                    <a:pt x="20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942213" y="3631863"/>
              <a:ext cx="2186750" cy="691275"/>
            </a:xfrm>
            <a:custGeom>
              <a:avLst/>
              <a:gdLst/>
              <a:ahLst/>
              <a:cxnLst/>
              <a:rect l="l" t="t" r="r" b="b"/>
              <a:pathLst>
                <a:path w="87470" h="27651" extrusionOk="0">
                  <a:moveTo>
                    <a:pt x="34869" y="0"/>
                  </a:moveTo>
                  <a:cubicBezTo>
                    <a:pt x="34007" y="0"/>
                    <a:pt x="33121" y="106"/>
                    <a:pt x="32223" y="331"/>
                  </a:cubicBezTo>
                  <a:cubicBezTo>
                    <a:pt x="26419" y="1665"/>
                    <a:pt x="21883" y="6001"/>
                    <a:pt x="20515" y="11772"/>
                  </a:cubicBezTo>
                  <a:cubicBezTo>
                    <a:pt x="20442" y="11942"/>
                    <a:pt x="20300" y="11988"/>
                    <a:pt x="20137" y="11988"/>
                  </a:cubicBezTo>
                  <a:cubicBezTo>
                    <a:pt x="20076" y="11988"/>
                    <a:pt x="20012" y="11981"/>
                    <a:pt x="19948" y="11972"/>
                  </a:cubicBezTo>
                  <a:cubicBezTo>
                    <a:pt x="19865" y="12027"/>
                    <a:pt x="19759" y="12060"/>
                    <a:pt x="19650" y="12060"/>
                  </a:cubicBezTo>
                  <a:cubicBezTo>
                    <a:pt x="19494" y="12060"/>
                    <a:pt x="19331" y="11995"/>
                    <a:pt x="19214" y="11839"/>
                  </a:cubicBezTo>
                  <a:lnTo>
                    <a:pt x="19214" y="11805"/>
                  </a:lnTo>
                  <a:cubicBezTo>
                    <a:pt x="19114" y="11772"/>
                    <a:pt x="19047" y="11705"/>
                    <a:pt x="18947" y="11639"/>
                  </a:cubicBezTo>
                  <a:cubicBezTo>
                    <a:pt x="18547" y="11038"/>
                    <a:pt x="18080" y="10538"/>
                    <a:pt x="17546" y="10138"/>
                  </a:cubicBezTo>
                  <a:cubicBezTo>
                    <a:pt x="16108" y="9013"/>
                    <a:pt x="14385" y="8377"/>
                    <a:pt x="12630" y="8377"/>
                  </a:cubicBezTo>
                  <a:cubicBezTo>
                    <a:pt x="11209" y="8377"/>
                    <a:pt x="9768" y="8794"/>
                    <a:pt x="8440" y="9704"/>
                  </a:cubicBezTo>
                  <a:cubicBezTo>
                    <a:pt x="6438" y="11038"/>
                    <a:pt x="5271" y="13306"/>
                    <a:pt x="5071" y="15641"/>
                  </a:cubicBezTo>
                  <a:cubicBezTo>
                    <a:pt x="4871" y="17643"/>
                    <a:pt x="5204" y="21012"/>
                    <a:pt x="7072" y="22346"/>
                  </a:cubicBezTo>
                  <a:cubicBezTo>
                    <a:pt x="7311" y="22526"/>
                    <a:pt x="7202" y="23000"/>
                    <a:pt x="6936" y="23000"/>
                  </a:cubicBezTo>
                  <a:cubicBezTo>
                    <a:pt x="6906" y="23000"/>
                    <a:pt x="6873" y="22994"/>
                    <a:pt x="6839" y="22980"/>
                  </a:cubicBezTo>
                  <a:cubicBezTo>
                    <a:pt x="6739" y="22980"/>
                    <a:pt x="6739" y="22880"/>
                    <a:pt x="6705" y="22880"/>
                  </a:cubicBezTo>
                  <a:lnTo>
                    <a:pt x="6605" y="22880"/>
                  </a:lnTo>
                  <a:cubicBezTo>
                    <a:pt x="3670" y="23047"/>
                    <a:pt x="434" y="24548"/>
                    <a:pt x="0" y="27650"/>
                  </a:cubicBezTo>
                  <a:lnTo>
                    <a:pt x="79991" y="27650"/>
                  </a:lnTo>
                  <a:cubicBezTo>
                    <a:pt x="79924" y="27383"/>
                    <a:pt x="80091" y="27050"/>
                    <a:pt x="80324" y="26950"/>
                  </a:cubicBezTo>
                  <a:cubicBezTo>
                    <a:pt x="80425" y="26850"/>
                    <a:pt x="80458" y="26816"/>
                    <a:pt x="80591" y="26816"/>
                  </a:cubicBezTo>
                  <a:cubicBezTo>
                    <a:pt x="80663" y="26819"/>
                    <a:pt x="80735" y="26821"/>
                    <a:pt x="80806" y="26821"/>
                  </a:cubicBezTo>
                  <a:cubicBezTo>
                    <a:pt x="85874" y="26821"/>
                    <a:pt x="87470" y="18662"/>
                    <a:pt x="85562" y="15174"/>
                  </a:cubicBezTo>
                  <a:cubicBezTo>
                    <a:pt x="84994" y="14174"/>
                    <a:pt x="84294" y="13440"/>
                    <a:pt x="83460" y="12940"/>
                  </a:cubicBezTo>
                  <a:cubicBezTo>
                    <a:pt x="82414" y="12334"/>
                    <a:pt x="81226" y="12046"/>
                    <a:pt x="80015" y="12046"/>
                  </a:cubicBezTo>
                  <a:cubicBezTo>
                    <a:pt x="78292" y="12046"/>
                    <a:pt x="76524" y="12629"/>
                    <a:pt x="75054" y="13707"/>
                  </a:cubicBezTo>
                  <a:cubicBezTo>
                    <a:pt x="74949" y="13782"/>
                    <a:pt x="74844" y="13816"/>
                    <a:pt x="74745" y="13816"/>
                  </a:cubicBezTo>
                  <a:cubicBezTo>
                    <a:pt x="74624" y="13816"/>
                    <a:pt x="74512" y="13765"/>
                    <a:pt x="74420" y="13673"/>
                  </a:cubicBezTo>
                  <a:cubicBezTo>
                    <a:pt x="74220" y="13640"/>
                    <a:pt x="74053" y="13507"/>
                    <a:pt x="73953" y="13306"/>
                  </a:cubicBezTo>
                  <a:lnTo>
                    <a:pt x="73953" y="13306"/>
                  </a:lnTo>
                  <a:cubicBezTo>
                    <a:pt x="73976" y="13693"/>
                    <a:pt x="73626" y="13972"/>
                    <a:pt x="73306" y="13972"/>
                  </a:cubicBezTo>
                  <a:cubicBezTo>
                    <a:pt x="73157" y="13972"/>
                    <a:pt x="73015" y="13911"/>
                    <a:pt x="72919" y="13773"/>
                  </a:cubicBezTo>
                  <a:cubicBezTo>
                    <a:pt x="72886" y="13640"/>
                    <a:pt x="72752" y="13507"/>
                    <a:pt x="72652" y="13306"/>
                  </a:cubicBezTo>
                  <a:cubicBezTo>
                    <a:pt x="71952" y="10504"/>
                    <a:pt x="70484" y="8270"/>
                    <a:pt x="68449" y="6635"/>
                  </a:cubicBezTo>
                  <a:cubicBezTo>
                    <a:pt x="66415" y="5134"/>
                    <a:pt x="63879" y="4267"/>
                    <a:pt x="61044" y="4267"/>
                  </a:cubicBezTo>
                  <a:cubicBezTo>
                    <a:pt x="55573" y="4267"/>
                    <a:pt x="51037" y="7135"/>
                    <a:pt x="47234" y="10738"/>
                  </a:cubicBezTo>
                  <a:cubicBezTo>
                    <a:pt x="47101" y="10838"/>
                    <a:pt x="46967" y="10838"/>
                    <a:pt x="46801" y="10838"/>
                  </a:cubicBezTo>
                  <a:cubicBezTo>
                    <a:pt x="46703" y="10968"/>
                    <a:pt x="46543" y="11034"/>
                    <a:pt x="46382" y="11034"/>
                  </a:cubicBezTo>
                  <a:cubicBezTo>
                    <a:pt x="46210" y="11034"/>
                    <a:pt x="46036" y="10959"/>
                    <a:pt x="45933" y="10805"/>
                  </a:cubicBezTo>
                  <a:cubicBezTo>
                    <a:pt x="45733" y="10738"/>
                    <a:pt x="45600" y="10605"/>
                    <a:pt x="45566" y="10338"/>
                  </a:cubicBezTo>
                  <a:cubicBezTo>
                    <a:pt x="45266" y="6969"/>
                    <a:pt x="43598" y="4000"/>
                    <a:pt x="41130" y="2098"/>
                  </a:cubicBezTo>
                  <a:cubicBezTo>
                    <a:pt x="39375" y="782"/>
                    <a:pt x="37209" y="0"/>
                    <a:pt x="34869" y="0"/>
                  </a:cubicBezTo>
                  <a:close/>
                </a:path>
              </a:pathLst>
            </a:custGeom>
            <a:solidFill>
              <a:schemeClr val="accent4"/>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692575" y="1086750"/>
            <a:ext cx="1400150" cy="780475"/>
            <a:chOff x="-692575" y="663825"/>
            <a:chExt cx="1400150" cy="780475"/>
          </a:xfrm>
        </p:grpSpPr>
        <p:sp>
          <p:nvSpPr>
            <p:cNvPr id="20" name="Google Shape;20;p2"/>
            <p:cNvSpPr/>
            <p:nvPr/>
          </p:nvSpPr>
          <p:spPr>
            <a:xfrm>
              <a:off x="-675100" y="684500"/>
              <a:ext cx="1366325" cy="745950"/>
            </a:xfrm>
            <a:custGeom>
              <a:avLst/>
              <a:gdLst/>
              <a:ahLst/>
              <a:cxnLst/>
              <a:rect l="l" t="t" r="r" b="b"/>
              <a:pathLst>
                <a:path w="54653" h="29838" extrusionOk="0">
                  <a:moveTo>
                    <a:pt x="21764" y="1"/>
                  </a:moveTo>
                  <a:cubicBezTo>
                    <a:pt x="21237" y="1"/>
                    <a:pt x="20696" y="64"/>
                    <a:pt x="20148" y="198"/>
                  </a:cubicBezTo>
                  <a:cubicBezTo>
                    <a:pt x="16546" y="1032"/>
                    <a:pt x="13710" y="3700"/>
                    <a:pt x="12877" y="7270"/>
                  </a:cubicBezTo>
                  <a:cubicBezTo>
                    <a:pt x="12853" y="7385"/>
                    <a:pt x="12767" y="7421"/>
                    <a:pt x="12671" y="7421"/>
                  </a:cubicBezTo>
                  <a:cubicBezTo>
                    <a:pt x="12629" y="7421"/>
                    <a:pt x="12584" y="7413"/>
                    <a:pt x="12543" y="7403"/>
                  </a:cubicBezTo>
                  <a:cubicBezTo>
                    <a:pt x="12499" y="7447"/>
                    <a:pt x="12430" y="7471"/>
                    <a:pt x="12358" y="7471"/>
                  </a:cubicBezTo>
                  <a:cubicBezTo>
                    <a:pt x="12264" y="7471"/>
                    <a:pt x="12166" y="7430"/>
                    <a:pt x="12109" y="7336"/>
                  </a:cubicBezTo>
                  <a:cubicBezTo>
                    <a:pt x="11090" y="5978"/>
                    <a:pt x="9571" y="5186"/>
                    <a:pt x="8025" y="5186"/>
                  </a:cubicBezTo>
                  <a:cubicBezTo>
                    <a:pt x="7142" y="5186"/>
                    <a:pt x="6250" y="5444"/>
                    <a:pt x="5438" y="6002"/>
                  </a:cubicBezTo>
                  <a:cubicBezTo>
                    <a:pt x="4170" y="6836"/>
                    <a:pt x="3470" y="8204"/>
                    <a:pt x="3336" y="9671"/>
                  </a:cubicBezTo>
                  <a:cubicBezTo>
                    <a:pt x="3203" y="10906"/>
                    <a:pt x="3403" y="13007"/>
                    <a:pt x="4604" y="13841"/>
                  </a:cubicBezTo>
                  <a:cubicBezTo>
                    <a:pt x="4750" y="13958"/>
                    <a:pt x="4666" y="14226"/>
                    <a:pt x="4510" y="14226"/>
                  </a:cubicBezTo>
                  <a:cubicBezTo>
                    <a:pt x="4487" y="14226"/>
                    <a:pt x="4463" y="14221"/>
                    <a:pt x="4437" y="14208"/>
                  </a:cubicBezTo>
                  <a:cubicBezTo>
                    <a:pt x="4370" y="14208"/>
                    <a:pt x="4370" y="14175"/>
                    <a:pt x="4337" y="14175"/>
                  </a:cubicBezTo>
                  <a:lnTo>
                    <a:pt x="4304" y="14175"/>
                  </a:lnTo>
                  <a:cubicBezTo>
                    <a:pt x="2269" y="14308"/>
                    <a:pt x="1" y="15409"/>
                    <a:pt x="167" y="17811"/>
                  </a:cubicBezTo>
                  <a:cubicBezTo>
                    <a:pt x="334" y="20513"/>
                    <a:pt x="2869" y="20579"/>
                    <a:pt x="5171" y="20679"/>
                  </a:cubicBezTo>
                  <a:cubicBezTo>
                    <a:pt x="5238" y="20679"/>
                    <a:pt x="5338" y="20713"/>
                    <a:pt x="5371" y="20746"/>
                  </a:cubicBezTo>
                  <a:cubicBezTo>
                    <a:pt x="5471" y="20746"/>
                    <a:pt x="5538" y="20779"/>
                    <a:pt x="5538" y="20913"/>
                  </a:cubicBezTo>
                  <a:cubicBezTo>
                    <a:pt x="5271" y="23515"/>
                    <a:pt x="6539" y="25583"/>
                    <a:pt x="9040" y="26417"/>
                  </a:cubicBezTo>
                  <a:cubicBezTo>
                    <a:pt x="9578" y="26593"/>
                    <a:pt x="10095" y="26678"/>
                    <a:pt x="10584" y="26678"/>
                  </a:cubicBezTo>
                  <a:cubicBezTo>
                    <a:pt x="12311" y="26678"/>
                    <a:pt x="13698" y="25630"/>
                    <a:pt x="14478" y="23915"/>
                  </a:cubicBezTo>
                  <a:cubicBezTo>
                    <a:pt x="14529" y="23822"/>
                    <a:pt x="14603" y="23783"/>
                    <a:pt x="14680" y="23783"/>
                  </a:cubicBezTo>
                  <a:cubicBezTo>
                    <a:pt x="14851" y="23783"/>
                    <a:pt x="15034" y="23975"/>
                    <a:pt x="15011" y="24182"/>
                  </a:cubicBezTo>
                  <a:cubicBezTo>
                    <a:pt x="14978" y="24249"/>
                    <a:pt x="14978" y="24382"/>
                    <a:pt x="14945" y="24449"/>
                  </a:cubicBezTo>
                  <a:cubicBezTo>
                    <a:pt x="15759" y="25174"/>
                    <a:pt x="16717" y="25564"/>
                    <a:pt x="17648" y="25564"/>
                  </a:cubicBezTo>
                  <a:cubicBezTo>
                    <a:pt x="18816" y="25564"/>
                    <a:pt x="19940" y="24951"/>
                    <a:pt x="20682" y="23615"/>
                  </a:cubicBezTo>
                  <a:cubicBezTo>
                    <a:pt x="20740" y="23513"/>
                    <a:pt x="20863" y="23461"/>
                    <a:pt x="20985" y="23461"/>
                  </a:cubicBezTo>
                  <a:cubicBezTo>
                    <a:pt x="21141" y="23461"/>
                    <a:pt x="21297" y="23546"/>
                    <a:pt x="21316" y="23715"/>
                  </a:cubicBezTo>
                  <a:cubicBezTo>
                    <a:pt x="22109" y="27762"/>
                    <a:pt x="26430" y="29837"/>
                    <a:pt x="30657" y="29837"/>
                  </a:cubicBezTo>
                  <a:cubicBezTo>
                    <a:pt x="35139" y="29837"/>
                    <a:pt x="39514" y="27504"/>
                    <a:pt x="39462" y="22714"/>
                  </a:cubicBezTo>
                  <a:cubicBezTo>
                    <a:pt x="39462" y="22481"/>
                    <a:pt x="39637" y="22364"/>
                    <a:pt x="39812" y="22364"/>
                  </a:cubicBezTo>
                  <a:cubicBezTo>
                    <a:pt x="39988" y="22364"/>
                    <a:pt x="40163" y="22481"/>
                    <a:pt x="40163" y="22714"/>
                  </a:cubicBezTo>
                  <a:cubicBezTo>
                    <a:pt x="41659" y="24349"/>
                    <a:pt x="43662" y="25109"/>
                    <a:pt x="45770" y="25109"/>
                  </a:cubicBezTo>
                  <a:cubicBezTo>
                    <a:pt x="46199" y="25109"/>
                    <a:pt x="46633" y="25078"/>
                    <a:pt x="47068" y="25016"/>
                  </a:cubicBezTo>
                  <a:cubicBezTo>
                    <a:pt x="50637" y="24515"/>
                    <a:pt x="54306" y="20012"/>
                    <a:pt x="50136" y="17377"/>
                  </a:cubicBezTo>
                  <a:cubicBezTo>
                    <a:pt x="49836" y="17210"/>
                    <a:pt x="49903" y="16843"/>
                    <a:pt x="50170" y="16743"/>
                  </a:cubicBezTo>
                  <a:cubicBezTo>
                    <a:pt x="50203" y="16710"/>
                    <a:pt x="50237" y="16676"/>
                    <a:pt x="50337" y="16676"/>
                  </a:cubicBezTo>
                  <a:cubicBezTo>
                    <a:pt x="50388" y="16679"/>
                    <a:pt x="50438" y="16680"/>
                    <a:pt x="50489" y="16680"/>
                  </a:cubicBezTo>
                  <a:cubicBezTo>
                    <a:pt x="53606" y="16680"/>
                    <a:pt x="54653" y="11637"/>
                    <a:pt x="53405" y="9438"/>
                  </a:cubicBezTo>
                  <a:cubicBezTo>
                    <a:pt x="52614" y="8024"/>
                    <a:pt x="51269" y="7399"/>
                    <a:pt x="49863" y="7399"/>
                  </a:cubicBezTo>
                  <a:cubicBezTo>
                    <a:pt x="48781" y="7399"/>
                    <a:pt x="47663" y="7770"/>
                    <a:pt x="46734" y="8437"/>
                  </a:cubicBezTo>
                  <a:cubicBezTo>
                    <a:pt x="46683" y="8480"/>
                    <a:pt x="46624" y="8499"/>
                    <a:pt x="46566" y="8499"/>
                  </a:cubicBezTo>
                  <a:cubicBezTo>
                    <a:pt x="46397" y="8499"/>
                    <a:pt x="46225" y="8344"/>
                    <a:pt x="46200" y="8170"/>
                  </a:cubicBezTo>
                  <a:lnTo>
                    <a:pt x="46067" y="8170"/>
                  </a:lnTo>
                  <a:lnTo>
                    <a:pt x="46067" y="8204"/>
                  </a:lnTo>
                  <a:cubicBezTo>
                    <a:pt x="46107" y="8447"/>
                    <a:pt x="45889" y="8629"/>
                    <a:pt x="45681" y="8629"/>
                  </a:cubicBezTo>
                  <a:cubicBezTo>
                    <a:pt x="45548" y="8629"/>
                    <a:pt x="45419" y="8553"/>
                    <a:pt x="45366" y="8370"/>
                  </a:cubicBezTo>
                  <a:cubicBezTo>
                    <a:pt x="44499" y="4868"/>
                    <a:pt x="41597" y="2666"/>
                    <a:pt x="37994" y="2666"/>
                  </a:cubicBezTo>
                  <a:cubicBezTo>
                    <a:pt x="34625" y="2666"/>
                    <a:pt x="31790" y="4434"/>
                    <a:pt x="29455" y="6669"/>
                  </a:cubicBezTo>
                  <a:cubicBezTo>
                    <a:pt x="29355" y="6736"/>
                    <a:pt x="29288" y="6736"/>
                    <a:pt x="29188" y="6736"/>
                  </a:cubicBezTo>
                  <a:cubicBezTo>
                    <a:pt x="29126" y="6811"/>
                    <a:pt x="29030" y="6849"/>
                    <a:pt x="28932" y="6849"/>
                  </a:cubicBezTo>
                  <a:cubicBezTo>
                    <a:pt x="28768" y="6849"/>
                    <a:pt x="28596" y="6744"/>
                    <a:pt x="28554" y="6536"/>
                  </a:cubicBezTo>
                  <a:cubicBezTo>
                    <a:pt x="28235" y="2876"/>
                    <a:pt x="25311" y="1"/>
                    <a:pt x="217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92575" y="663825"/>
              <a:ext cx="1400150" cy="780475"/>
            </a:xfrm>
            <a:custGeom>
              <a:avLst/>
              <a:gdLst/>
              <a:ahLst/>
              <a:cxnLst/>
              <a:rect l="l" t="t" r="r" b="b"/>
              <a:pathLst>
                <a:path w="56006" h="31219" extrusionOk="0">
                  <a:moveTo>
                    <a:pt x="22436" y="0"/>
                  </a:moveTo>
                  <a:cubicBezTo>
                    <a:pt x="22242" y="0"/>
                    <a:pt x="22046" y="8"/>
                    <a:pt x="21848" y="24"/>
                  </a:cubicBezTo>
                  <a:cubicBezTo>
                    <a:pt x="17912" y="358"/>
                    <a:pt x="13542" y="3493"/>
                    <a:pt x="13142" y="7630"/>
                  </a:cubicBezTo>
                  <a:cubicBezTo>
                    <a:pt x="12035" y="6096"/>
                    <a:pt x="10307" y="5240"/>
                    <a:pt x="8569" y="5240"/>
                  </a:cubicBezTo>
                  <a:cubicBezTo>
                    <a:pt x="7321" y="5240"/>
                    <a:pt x="6068" y="5681"/>
                    <a:pt x="5036" y="6629"/>
                  </a:cubicBezTo>
                  <a:cubicBezTo>
                    <a:pt x="3268" y="8230"/>
                    <a:pt x="2234" y="12700"/>
                    <a:pt x="4302" y="14468"/>
                  </a:cubicBezTo>
                  <a:cubicBezTo>
                    <a:pt x="4262" y="14467"/>
                    <a:pt x="4222" y="14466"/>
                    <a:pt x="4182" y="14466"/>
                  </a:cubicBezTo>
                  <a:cubicBezTo>
                    <a:pt x="1994" y="14466"/>
                    <a:pt x="1" y="16244"/>
                    <a:pt x="99" y="18538"/>
                  </a:cubicBezTo>
                  <a:cubicBezTo>
                    <a:pt x="213" y="21077"/>
                    <a:pt x="2280" y="22054"/>
                    <a:pt x="4441" y="22054"/>
                  </a:cubicBezTo>
                  <a:cubicBezTo>
                    <a:pt x="4806" y="22054"/>
                    <a:pt x="5175" y="22026"/>
                    <a:pt x="5536" y="21973"/>
                  </a:cubicBezTo>
                  <a:lnTo>
                    <a:pt x="5536" y="21973"/>
                  </a:lnTo>
                  <a:cubicBezTo>
                    <a:pt x="4327" y="25405"/>
                    <a:pt x="8136" y="28068"/>
                    <a:pt x="11416" y="28068"/>
                  </a:cubicBezTo>
                  <a:cubicBezTo>
                    <a:pt x="13110" y="28068"/>
                    <a:pt x="14663" y="27357"/>
                    <a:pt x="15310" y="25676"/>
                  </a:cubicBezTo>
                  <a:cubicBezTo>
                    <a:pt x="16106" y="26549"/>
                    <a:pt x="17113" y="26957"/>
                    <a:pt x="18124" y="26957"/>
                  </a:cubicBezTo>
                  <a:cubicBezTo>
                    <a:pt x="19316" y="26957"/>
                    <a:pt x="20515" y="26389"/>
                    <a:pt x="21381" y="25342"/>
                  </a:cubicBezTo>
                  <a:cubicBezTo>
                    <a:pt x="22601" y="29226"/>
                    <a:pt x="27033" y="31218"/>
                    <a:pt x="31348" y="31218"/>
                  </a:cubicBezTo>
                  <a:cubicBezTo>
                    <a:pt x="36002" y="31218"/>
                    <a:pt x="40521" y="28901"/>
                    <a:pt x="40728" y="24142"/>
                  </a:cubicBezTo>
                  <a:cubicBezTo>
                    <a:pt x="42106" y="25779"/>
                    <a:pt x="44332" y="26615"/>
                    <a:pt x="46541" y="26615"/>
                  </a:cubicBezTo>
                  <a:cubicBezTo>
                    <a:pt x="48023" y="26615"/>
                    <a:pt x="49497" y="26239"/>
                    <a:pt x="50702" y="25476"/>
                  </a:cubicBezTo>
                  <a:cubicBezTo>
                    <a:pt x="53304" y="23808"/>
                    <a:pt x="54271" y="19872"/>
                    <a:pt x="51703" y="17904"/>
                  </a:cubicBezTo>
                  <a:cubicBezTo>
                    <a:pt x="54571" y="17537"/>
                    <a:pt x="56006" y="13000"/>
                    <a:pt x="55038" y="10565"/>
                  </a:cubicBezTo>
                  <a:cubicBezTo>
                    <a:pt x="54230" y="8470"/>
                    <a:pt x="52299" y="7343"/>
                    <a:pt x="50304" y="7343"/>
                  </a:cubicBezTo>
                  <a:cubicBezTo>
                    <a:pt x="49091" y="7343"/>
                    <a:pt x="47855" y="7760"/>
                    <a:pt x="46833" y="8630"/>
                  </a:cubicBezTo>
                  <a:cubicBezTo>
                    <a:pt x="46733" y="8730"/>
                    <a:pt x="46699" y="8831"/>
                    <a:pt x="46733" y="8964"/>
                  </a:cubicBezTo>
                  <a:cubicBezTo>
                    <a:pt x="46757" y="9137"/>
                    <a:pt x="46911" y="9292"/>
                    <a:pt x="47084" y="9292"/>
                  </a:cubicBezTo>
                  <a:cubicBezTo>
                    <a:pt x="47144" y="9292"/>
                    <a:pt x="47206" y="9274"/>
                    <a:pt x="47266" y="9231"/>
                  </a:cubicBezTo>
                  <a:cubicBezTo>
                    <a:pt x="48200" y="8559"/>
                    <a:pt x="49326" y="8182"/>
                    <a:pt x="50414" y="8182"/>
                  </a:cubicBezTo>
                  <a:cubicBezTo>
                    <a:pt x="51813" y="8182"/>
                    <a:pt x="53150" y="8806"/>
                    <a:pt x="53938" y="10232"/>
                  </a:cubicBezTo>
                  <a:cubicBezTo>
                    <a:pt x="55152" y="12431"/>
                    <a:pt x="54138" y="17474"/>
                    <a:pt x="51021" y="17474"/>
                  </a:cubicBezTo>
                  <a:cubicBezTo>
                    <a:pt x="50971" y="17474"/>
                    <a:pt x="50920" y="17473"/>
                    <a:pt x="50869" y="17470"/>
                  </a:cubicBezTo>
                  <a:cubicBezTo>
                    <a:pt x="50769" y="17470"/>
                    <a:pt x="50735" y="17503"/>
                    <a:pt x="50702" y="17537"/>
                  </a:cubicBezTo>
                  <a:cubicBezTo>
                    <a:pt x="50502" y="17670"/>
                    <a:pt x="50368" y="18004"/>
                    <a:pt x="50669" y="18171"/>
                  </a:cubicBezTo>
                  <a:cubicBezTo>
                    <a:pt x="54772" y="20806"/>
                    <a:pt x="51169" y="25309"/>
                    <a:pt x="47600" y="25809"/>
                  </a:cubicBezTo>
                  <a:cubicBezTo>
                    <a:pt x="47165" y="25871"/>
                    <a:pt x="46730" y="25903"/>
                    <a:pt x="46298" y="25903"/>
                  </a:cubicBezTo>
                  <a:cubicBezTo>
                    <a:pt x="44176" y="25903"/>
                    <a:pt x="42136" y="25143"/>
                    <a:pt x="40695" y="23508"/>
                  </a:cubicBezTo>
                  <a:cubicBezTo>
                    <a:pt x="40695" y="23274"/>
                    <a:pt x="40520" y="23157"/>
                    <a:pt x="40345" y="23157"/>
                  </a:cubicBezTo>
                  <a:cubicBezTo>
                    <a:pt x="40170" y="23157"/>
                    <a:pt x="39994" y="23274"/>
                    <a:pt x="39994" y="23508"/>
                  </a:cubicBezTo>
                  <a:cubicBezTo>
                    <a:pt x="40046" y="28310"/>
                    <a:pt x="35688" y="30643"/>
                    <a:pt x="31215" y="30643"/>
                  </a:cubicBezTo>
                  <a:cubicBezTo>
                    <a:pt x="26988" y="30643"/>
                    <a:pt x="22658" y="28560"/>
                    <a:pt x="21848" y="24508"/>
                  </a:cubicBezTo>
                  <a:cubicBezTo>
                    <a:pt x="21829" y="24340"/>
                    <a:pt x="21673" y="24255"/>
                    <a:pt x="21517" y="24255"/>
                  </a:cubicBezTo>
                  <a:cubicBezTo>
                    <a:pt x="21395" y="24255"/>
                    <a:pt x="21273" y="24306"/>
                    <a:pt x="21214" y="24408"/>
                  </a:cubicBezTo>
                  <a:cubicBezTo>
                    <a:pt x="20487" y="25732"/>
                    <a:pt x="19354" y="26347"/>
                    <a:pt x="18176" y="26347"/>
                  </a:cubicBezTo>
                  <a:cubicBezTo>
                    <a:pt x="17245" y="26347"/>
                    <a:pt x="16286" y="25963"/>
                    <a:pt x="15477" y="25242"/>
                  </a:cubicBezTo>
                  <a:cubicBezTo>
                    <a:pt x="15510" y="25176"/>
                    <a:pt x="15544" y="25042"/>
                    <a:pt x="15544" y="24975"/>
                  </a:cubicBezTo>
                  <a:cubicBezTo>
                    <a:pt x="15566" y="24750"/>
                    <a:pt x="15376" y="24555"/>
                    <a:pt x="15208" y="24555"/>
                  </a:cubicBezTo>
                  <a:cubicBezTo>
                    <a:pt x="15128" y="24555"/>
                    <a:pt x="15053" y="24600"/>
                    <a:pt x="15010" y="24709"/>
                  </a:cubicBezTo>
                  <a:cubicBezTo>
                    <a:pt x="14256" y="26424"/>
                    <a:pt x="12854" y="27471"/>
                    <a:pt x="11120" y="27471"/>
                  </a:cubicBezTo>
                  <a:cubicBezTo>
                    <a:pt x="10628" y="27471"/>
                    <a:pt x="10110" y="27387"/>
                    <a:pt x="9573" y="27210"/>
                  </a:cubicBezTo>
                  <a:cubicBezTo>
                    <a:pt x="7038" y="26343"/>
                    <a:pt x="5803" y="24275"/>
                    <a:pt x="5903" y="21573"/>
                  </a:cubicBezTo>
                  <a:cubicBezTo>
                    <a:pt x="5970" y="21506"/>
                    <a:pt x="5837" y="21406"/>
                    <a:pt x="5737" y="21406"/>
                  </a:cubicBezTo>
                  <a:cubicBezTo>
                    <a:pt x="5670" y="21373"/>
                    <a:pt x="5637" y="21340"/>
                    <a:pt x="5536" y="21340"/>
                  </a:cubicBezTo>
                  <a:cubicBezTo>
                    <a:pt x="3402" y="21340"/>
                    <a:pt x="900" y="21239"/>
                    <a:pt x="700" y="18538"/>
                  </a:cubicBezTo>
                  <a:cubicBezTo>
                    <a:pt x="533" y="16136"/>
                    <a:pt x="2801" y="15002"/>
                    <a:pt x="4836" y="14902"/>
                  </a:cubicBezTo>
                  <a:lnTo>
                    <a:pt x="4869" y="14902"/>
                  </a:lnTo>
                  <a:cubicBezTo>
                    <a:pt x="4903" y="14902"/>
                    <a:pt x="4903" y="14968"/>
                    <a:pt x="4969" y="14968"/>
                  </a:cubicBezTo>
                  <a:cubicBezTo>
                    <a:pt x="4990" y="14974"/>
                    <a:pt x="5010" y="14977"/>
                    <a:pt x="5029" y="14977"/>
                  </a:cubicBezTo>
                  <a:cubicBezTo>
                    <a:pt x="5219" y="14977"/>
                    <a:pt x="5288" y="14690"/>
                    <a:pt x="5136" y="14568"/>
                  </a:cubicBezTo>
                  <a:cubicBezTo>
                    <a:pt x="3969" y="13734"/>
                    <a:pt x="3802" y="11666"/>
                    <a:pt x="3869" y="10398"/>
                  </a:cubicBezTo>
                  <a:cubicBezTo>
                    <a:pt x="4002" y="8964"/>
                    <a:pt x="4736" y="7563"/>
                    <a:pt x="5970" y="6729"/>
                  </a:cubicBezTo>
                  <a:cubicBezTo>
                    <a:pt x="6788" y="6176"/>
                    <a:pt x="7680" y="5922"/>
                    <a:pt x="8560" y="5922"/>
                  </a:cubicBezTo>
                  <a:cubicBezTo>
                    <a:pt x="10119" y="5922"/>
                    <a:pt x="11639" y="6720"/>
                    <a:pt x="12642" y="8063"/>
                  </a:cubicBezTo>
                  <a:cubicBezTo>
                    <a:pt x="12703" y="8166"/>
                    <a:pt x="12814" y="8205"/>
                    <a:pt x="12914" y="8205"/>
                  </a:cubicBezTo>
                  <a:cubicBezTo>
                    <a:pt x="12978" y="8205"/>
                    <a:pt x="13036" y="8189"/>
                    <a:pt x="13075" y="8163"/>
                  </a:cubicBezTo>
                  <a:cubicBezTo>
                    <a:pt x="13116" y="8174"/>
                    <a:pt x="13161" y="8181"/>
                    <a:pt x="13204" y="8181"/>
                  </a:cubicBezTo>
                  <a:cubicBezTo>
                    <a:pt x="13299" y="8181"/>
                    <a:pt x="13386" y="8145"/>
                    <a:pt x="13409" y="8030"/>
                  </a:cubicBezTo>
                  <a:cubicBezTo>
                    <a:pt x="14243" y="4494"/>
                    <a:pt x="17145" y="1826"/>
                    <a:pt x="20681" y="958"/>
                  </a:cubicBezTo>
                  <a:cubicBezTo>
                    <a:pt x="21242" y="817"/>
                    <a:pt x="21796" y="750"/>
                    <a:pt x="22335" y="750"/>
                  </a:cubicBezTo>
                  <a:cubicBezTo>
                    <a:pt x="25865" y="750"/>
                    <a:pt x="28768" y="3621"/>
                    <a:pt x="29087" y="7296"/>
                  </a:cubicBezTo>
                  <a:cubicBezTo>
                    <a:pt x="29128" y="7505"/>
                    <a:pt x="29300" y="7609"/>
                    <a:pt x="29464" y="7609"/>
                  </a:cubicBezTo>
                  <a:cubicBezTo>
                    <a:pt x="29562" y="7609"/>
                    <a:pt x="29658" y="7571"/>
                    <a:pt x="29720" y="7496"/>
                  </a:cubicBezTo>
                  <a:cubicBezTo>
                    <a:pt x="29820" y="7496"/>
                    <a:pt x="29887" y="7496"/>
                    <a:pt x="29987" y="7396"/>
                  </a:cubicBezTo>
                  <a:cubicBezTo>
                    <a:pt x="32356" y="5195"/>
                    <a:pt x="35191" y="3393"/>
                    <a:pt x="38527" y="3393"/>
                  </a:cubicBezTo>
                  <a:cubicBezTo>
                    <a:pt x="42163" y="3393"/>
                    <a:pt x="45031" y="5628"/>
                    <a:pt x="45899" y="9131"/>
                  </a:cubicBezTo>
                  <a:cubicBezTo>
                    <a:pt x="45953" y="9307"/>
                    <a:pt x="46096" y="9384"/>
                    <a:pt x="46239" y="9384"/>
                  </a:cubicBezTo>
                  <a:cubicBezTo>
                    <a:pt x="46448" y="9384"/>
                    <a:pt x="46658" y="9221"/>
                    <a:pt x="46599" y="8964"/>
                  </a:cubicBezTo>
                  <a:lnTo>
                    <a:pt x="46599" y="8897"/>
                  </a:lnTo>
                  <a:cubicBezTo>
                    <a:pt x="46099" y="5628"/>
                    <a:pt x="43263" y="3227"/>
                    <a:pt x="40061" y="2726"/>
                  </a:cubicBezTo>
                  <a:cubicBezTo>
                    <a:pt x="39606" y="2660"/>
                    <a:pt x="39154" y="2628"/>
                    <a:pt x="38707" y="2628"/>
                  </a:cubicBezTo>
                  <a:cubicBezTo>
                    <a:pt x="35316" y="2628"/>
                    <a:pt x="32178" y="4446"/>
                    <a:pt x="29820" y="6862"/>
                  </a:cubicBezTo>
                  <a:cubicBezTo>
                    <a:pt x="29440" y="3054"/>
                    <a:pt x="26250" y="0"/>
                    <a:pt x="22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6145225" y="251275"/>
            <a:ext cx="2420925" cy="777275"/>
            <a:chOff x="7142275" y="251275"/>
            <a:chExt cx="2420925" cy="777275"/>
          </a:xfrm>
        </p:grpSpPr>
        <p:sp>
          <p:nvSpPr>
            <p:cNvPr id="23" name="Google Shape;23;p2"/>
            <p:cNvSpPr/>
            <p:nvPr/>
          </p:nvSpPr>
          <p:spPr>
            <a:xfrm>
              <a:off x="7153125" y="267275"/>
              <a:ext cx="2383400" cy="740625"/>
            </a:xfrm>
            <a:custGeom>
              <a:avLst/>
              <a:gdLst/>
              <a:ahLst/>
              <a:cxnLst/>
              <a:rect l="l" t="t" r="r" b="b"/>
              <a:pathLst>
                <a:path w="95336" h="29625" extrusionOk="0">
                  <a:moveTo>
                    <a:pt x="16483" y="0"/>
                  </a:moveTo>
                  <a:cubicBezTo>
                    <a:pt x="15913" y="0"/>
                    <a:pt x="15331" y="55"/>
                    <a:pt x="14744" y="160"/>
                  </a:cubicBezTo>
                  <a:cubicBezTo>
                    <a:pt x="11675" y="760"/>
                    <a:pt x="8306" y="2395"/>
                    <a:pt x="8573" y="5997"/>
                  </a:cubicBezTo>
                  <a:cubicBezTo>
                    <a:pt x="8573" y="6231"/>
                    <a:pt x="8411" y="6364"/>
                    <a:pt x="8229" y="6364"/>
                  </a:cubicBezTo>
                  <a:cubicBezTo>
                    <a:pt x="8178" y="6364"/>
                    <a:pt x="8124" y="6353"/>
                    <a:pt x="8073" y="6331"/>
                  </a:cubicBezTo>
                  <a:cubicBezTo>
                    <a:pt x="8039" y="6398"/>
                    <a:pt x="7973" y="6398"/>
                    <a:pt x="7873" y="6398"/>
                  </a:cubicBezTo>
                  <a:cubicBezTo>
                    <a:pt x="7138" y="6304"/>
                    <a:pt x="6372" y="6225"/>
                    <a:pt x="5623" y="6225"/>
                  </a:cubicBezTo>
                  <a:cubicBezTo>
                    <a:pt x="3720" y="6225"/>
                    <a:pt x="1930" y="6731"/>
                    <a:pt x="1068" y="8766"/>
                  </a:cubicBezTo>
                  <a:cubicBezTo>
                    <a:pt x="0" y="11335"/>
                    <a:pt x="1602" y="13603"/>
                    <a:pt x="4003" y="14403"/>
                  </a:cubicBezTo>
                  <a:lnTo>
                    <a:pt x="4037" y="14337"/>
                  </a:lnTo>
                  <a:cubicBezTo>
                    <a:pt x="4096" y="14295"/>
                    <a:pt x="4163" y="14276"/>
                    <a:pt x="4229" y="14276"/>
                  </a:cubicBezTo>
                  <a:cubicBezTo>
                    <a:pt x="4533" y="14276"/>
                    <a:pt x="4838" y="14657"/>
                    <a:pt x="4537" y="14904"/>
                  </a:cubicBezTo>
                  <a:cubicBezTo>
                    <a:pt x="1335" y="17506"/>
                    <a:pt x="2035" y="22242"/>
                    <a:pt x="4871" y="24844"/>
                  </a:cubicBezTo>
                  <a:cubicBezTo>
                    <a:pt x="6448" y="26323"/>
                    <a:pt x="8374" y="27009"/>
                    <a:pt x="10316" y="27009"/>
                  </a:cubicBezTo>
                  <a:cubicBezTo>
                    <a:pt x="12317" y="27009"/>
                    <a:pt x="14336" y="26281"/>
                    <a:pt x="16012" y="24944"/>
                  </a:cubicBezTo>
                  <a:cubicBezTo>
                    <a:pt x="16059" y="24906"/>
                    <a:pt x="16113" y="24890"/>
                    <a:pt x="16164" y="24890"/>
                  </a:cubicBezTo>
                  <a:cubicBezTo>
                    <a:pt x="16293" y="24890"/>
                    <a:pt x="16412" y="24992"/>
                    <a:pt x="16412" y="25111"/>
                  </a:cubicBezTo>
                  <a:lnTo>
                    <a:pt x="16546" y="25111"/>
                  </a:lnTo>
                  <a:cubicBezTo>
                    <a:pt x="16498" y="24874"/>
                    <a:pt x="16703" y="24654"/>
                    <a:pt x="16910" y="24654"/>
                  </a:cubicBezTo>
                  <a:cubicBezTo>
                    <a:pt x="16994" y="24654"/>
                    <a:pt x="17078" y="24691"/>
                    <a:pt x="17146" y="24777"/>
                  </a:cubicBezTo>
                  <a:cubicBezTo>
                    <a:pt x="18231" y="26210"/>
                    <a:pt x="19500" y="26795"/>
                    <a:pt x="20786" y="26795"/>
                  </a:cubicBezTo>
                  <a:cubicBezTo>
                    <a:pt x="24320" y="26795"/>
                    <a:pt x="27987" y="22373"/>
                    <a:pt x="28354" y="18973"/>
                  </a:cubicBezTo>
                  <a:cubicBezTo>
                    <a:pt x="28387" y="18807"/>
                    <a:pt x="28454" y="18773"/>
                    <a:pt x="28587" y="18773"/>
                  </a:cubicBezTo>
                  <a:cubicBezTo>
                    <a:pt x="28587" y="18611"/>
                    <a:pt x="28743" y="18517"/>
                    <a:pt x="28906" y="18517"/>
                  </a:cubicBezTo>
                  <a:cubicBezTo>
                    <a:pt x="29047" y="18517"/>
                    <a:pt x="29193" y="18586"/>
                    <a:pt x="29255" y="18740"/>
                  </a:cubicBezTo>
                  <a:cubicBezTo>
                    <a:pt x="30239" y="21147"/>
                    <a:pt x="32813" y="22367"/>
                    <a:pt x="35332" y="22367"/>
                  </a:cubicBezTo>
                  <a:cubicBezTo>
                    <a:pt x="38190" y="22367"/>
                    <a:pt x="40977" y="20797"/>
                    <a:pt x="41297" y="17606"/>
                  </a:cubicBezTo>
                  <a:cubicBezTo>
                    <a:pt x="41335" y="17430"/>
                    <a:pt x="41465" y="17346"/>
                    <a:pt x="41580" y="17346"/>
                  </a:cubicBezTo>
                  <a:cubicBezTo>
                    <a:pt x="41662" y="17346"/>
                    <a:pt x="41736" y="17389"/>
                    <a:pt x="41764" y="17472"/>
                  </a:cubicBezTo>
                  <a:cubicBezTo>
                    <a:pt x="41783" y="17356"/>
                    <a:pt x="41904" y="17285"/>
                    <a:pt x="42034" y="17285"/>
                  </a:cubicBezTo>
                  <a:cubicBezTo>
                    <a:pt x="42128" y="17285"/>
                    <a:pt x="42227" y="17322"/>
                    <a:pt x="42297" y="17406"/>
                  </a:cubicBezTo>
                  <a:cubicBezTo>
                    <a:pt x="43233" y="18729"/>
                    <a:pt x="44551" y="19371"/>
                    <a:pt x="45886" y="19371"/>
                  </a:cubicBezTo>
                  <a:cubicBezTo>
                    <a:pt x="47075" y="19371"/>
                    <a:pt x="48277" y="18862"/>
                    <a:pt x="49236" y="17873"/>
                  </a:cubicBezTo>
                  <a:cubicBezTo>
                    <a:pt x="49301" y="17796"/>
                    <a:pt x="49384" y="17763"/>
                    <a:pt x="49467" y="17763"/>
                  </a:cubicBezTo>
                  <a:cubicBezTo>
                    <a:pt x="49637" y="17763"/>
                    <a:pt x="49803" y="17904"/>
                    <a:pt x="49803" y="18106"/>
                  </a:cubicBezTo>
                  <a:cubicBezTo>
                    <a:pt x="49769" y="21442"/>
                    <a:pt x="50770" y="24811"/>
                    <a:pt x="53772" y="26646"/>
                  </a:cubicBezTo>
                  <a:cubicBezTo>
                    <a:pt x="54725" y="27226"/>
                    <a:pt x="55765" y="27476"/>
                    <a:pt x="56816" y="27476"/>
                  </a:cubicBezTo>
                  <a:cubicBezTo>
                    <a:pt x="58963" y="27476"/>
                    <a:pt x="61155" y="26433"/>
                    <a:pt x="62745" y="25044"/>
                  </a:cubicBezTo>
                  <a:cubicBezTo>
                    <a:pt x="62669" y="24868"/>
                    <a:pt x="62804" y="24786"/>
                    <a:pt x="62932" y="24786"/>
                  </a:cubicBezTo>
                  <a:cubicBezTo>
                    <a:pt x="62973" y="24786"/>
                    <a:pt x="63013" y="24795"/>
                    <a:pt x="63045" y="24811"/>
                  </a:cubicBezTo>
                  <a:cubicBezTo>
                    <a:pt x="63212" y="24811"/>
                    <a:pt x="63379" y="24978"/>
                    <a:pt x="63246" y="25144"/>
                  </a:cubicBezTo>
                  <a:lnTo>
                    <a:pt x="63212" y="25178"/>
                  </a:lnTo>
                  <a:cubicBezTo>
                    <a:pt x="64046" y="27213"/>
                    <a:pt x="65581" y="28947"/>
                    <a:pt x="67749" y="29481"/>
                  </a:cubicBezTo>
                  <a:cubicBezTo>
                    <a:pt x="68133" y="29578"/>
                    <a:pt x="68518" y="29624"/>
                    <a:pt x="68898" y="29624"/>
                  </a:cubicBezTo>
                  <a:cubicBezTo>
                    <a:pt x="71127" y="29624"/>
                    <a:pt x="73178" y="28034"/>
                    <a:pt x="73720" y="25812"/>
                  </a:cubicBezTo>
                  <a:cubicBezTo>
                    <a:pt x="73737" y="25690"/>
                    <a:pt x="73844" y="25632"/>
                    <a:pt x="73962" y="25632"/>
                  </a:cubicBezTo>
                  <a:cubicBezTo>
                    <a:pt x="74071" y="25632"/>
                    <a:pt x="74189" y="25682"/>
                    <a:pt x="74253" y="25778"/>
                  </a:cubicBezTo>
                  <a:cubicBezTo>
                    <a:pt x="75339" y="27574"/>
                    <a:pt x="77375" y="28409"/>
                    <a:pt x="79409" y="28409"/>
                  </a:cubicBezTo>
                  <a:cubicBezTo>
                    <a:pt x="82625" y="28409"/>
                    <a:pt x="85833" y="26321"/>
                    <a:pt x="85261" y="22643"/>
                  </a:cubicBezTo>
                  <a:cubicBezTo>
                    <a:pt x="85208" y="22374"/>
                    <a:pt x="85457" y="22214"/>
                    <a:pt x="85643" y="22214"/>
                  </a:cubicBezTo>
                  <a:cubicBezTo>
                    <a:pt x="85688" y="22214"/>
                    <a:pt x="85729" y="22223"/>
                    <a:pt x="85762" y="22242"/>
                  </a:cubicBezTo>
                  <a:cubicBezTo>
                    <a:pt x="88997" y="22242"/>
                    <a:pt x="92233" y="22142"/>
                    <a:pt x="94101" y="19073"/>
                  </a:cubicBezTo>
                  <a:cubicBezTo>
                    <a:pt x="95335" y="17105"/>
                    <a:pt x="95002" y="14604"/>
                    <a:pt x="92767" y="13569"/>
                  </a:cubicBezTo>
                  <a:cubicBezTo>
                    <a:pt x="91653" y="13077"/>
                    <a:pt x="90439" y="12987"/>
                    <a:pt x="89218" y="12987"/>
                  </a:cubicBezTo>
                  <a:cubicBezTo>
                    <a:pt x="88866" y="12987"/>
                    <a:pt x="88514" y="12995"/>
                    <a:pt x="88163" y="13002"/>
                  </a:cubicBezTo>
                  <a:cubicBezTo>
                    <a:pt x="88140" y="13008"/>
                    <a:pt x="88117" y="13011"/>
                    <a:pt x="88096" y="13011"/>
                  </a:cubicBezTo>
                  <a:cubicBezTo>
                    <a:pt x="87875" y="13011"/>
                    <a:pt x="87775" y="12715"/>
                    <a:pt x="87896" y="12502"/>
                  </a:cubicBezTo>
                  <a:cubicBezTo>
                    <a:pt x="89220" y="9911"/>
                    <a:pt x="87381" y="7581"/>
                    <a:pt x="84990" y="7581"/>
                  </a:cubicBezTo>
                  <a:cubicBezTo>
                    <a:pt x="84549" y="7581"/>
                    <a:pt x="84089" y="7661"/>
                    <a:pt x="83627" y="7832"/>
                  </a:cubicBezTo>
                  <a:cubicBezTo>
                    <a:pt x="83586" y="7850"/>
                    <a:pt x="83546" y="7859"/>
                    <a:pt x="83509" y="7859"/>
                  </a:cubicBezTo>
                  <a:cubicBezTo>
                    <a:pt x="83278" y="7859"/>
                    <a:pt x="83145" y="7533"/>
                    <a:pt x="83260" y="7332"/>
                  </a:cubicBezTo>
                  <a:cubicBezTo>
                    <a:pt x="82857" y="2922"/>
                    <a:pt x="78674" y="330"/>
                    <a:pt x="74632" y="330"/>
                  </a:cubicBezTo>
                  <a:cubicBezTo>
                    <a:pt x="71642" y="330"/>
                    <a:pt x="68730" y="1748"/>
                    <a:pt x="67482" y="4897"/>
                  </a:cubicBezTo>
                  <a:cubicBezTo>
                    <a:pt x="67438" y="5051"/>
                    <a:pt x="67263" y="5176"/>
                    <a:pt x="67101" y="5176"/>
                  </a:cubicBezTo>
                  <a:cubicBezTo>
                    <a:pt x="67018" y="5176"/>
                    <a:pt x="66938" y="5143"/>
                    <a:pt x="66881" y="5063"/>
                  </a:cubicBezTo>
                  <a:cubicBezTo>
                    <a:pt x="65644" y="3476"/>
                    <a:pt x="64005" y="2746"/>
                    <a:pt x="62411" y="2746"/>
                  </a:cubicBezTo>
                  <a:cubicBezTo>
                    <a:pt x="60052" y="2746"/>
                    <a:pt x="57791" y="4345"/>
                    <a:pt x="57074" y="7132"/>
                  </a:cubicBezTo>
                  <a:cubicBezTo>
                    <a:pt x="57021" y="7293"/>
                    <a:pt x="56900" y="7358"/>
                    <a:pt x="56784" y="7358"/>
                  </a:cubicBezTo>
                  <a:cubicBezTo>
                    <a:pt x="56684" y="7358"/>
                    <a:pt x="56587" y="7309"/>
                    <a:pt x="56541" y="7232"/>
                  </a:cubicBezTo>
                  <a:cubicBezTo>
                    <a:pt x="56516" y="7244"/>
                    <a:pt x="56487" y="7252"/>
                    <a:pt x="56456" y="7252"/>
                  </a:cubicBezTo>
                  <a:cubicBezTo>
                    <a:pt x="56401" y="7252"/>
                    <a:pt x="56337" y="7228"/>
                    <a:pt x="56274" y="7165"/>
                  </a:cubicBezTo>
                  <a:cubicBezTo>
                    <a:pt x="55291" y="6319"/>
                    <a:pt x="54186" y="5903"/>
                    <a:pt x="53124" y="5903"/>
                  </a:cubicBezTo>
                  <a:cubicBezTo>
                    <a:pt x="51591" y="5903"/>
                    <a:pt x="50150" y="6771"/>
                    <a:pt x="49302" y="8466"/>
                  </a:cubicBezTo>
                  <a:cubicBezTo>
                    <a:pt x="49269" y="8566"/>
                    <a:pt x="49177" y="8608"/>
                    <a:pt x="49077" y="8608"/>
                  </a:cubicBezTo>
                  <a:cubicBezTo>
                    <a:pt x="48977" y="8608"/>
                    <a:pt x="48869" y="8566"/>
                    <a:pt x="48802" y="8499"/>
                  </a:cubicBezTo>
                  <a:cubicBezTo>
                    <a:pt x="48752" y="8566"/>
                    <a:pt x="48660" y="8608"/>
                    <a:pt x="48573" y="8608"/>
                  </a:cubicBezTo>
                  <a:cubicBezTo>
                    <a:pt x="48485" y="8608"/>
                    <a:pt x="48402" y="8566"/>
                    <a:pt x="48368" y="8466"/>
                  </a:cubicBezTo>
                  <a:cubicBezTo>
                    <a:pt x="47099" y="5579"/>
                    <a:pt x="44533" y="4010"/>
                    <a:pt x="41932" y="4010"/>
                  </a:cubicBezTo>
                  <a:cubicBezTo>
                    <a:pt x="39815" y="4010"/>
                    <a:pt x="37675" y="5050"/>
                    <a:pt x="36193" y="7265"/>
                  </a:cubicBezTo>
                  <a:cubicBezTo>
                    <a:pt x="36107" y="7387"/>
                    <a:pt x="35994" y="7438"/>
                    <a:pt x="35886" y="7438"/>
                  </a:cubicBezTo>
                  <a:cubicBezTo>
                    <a:pt x="35699" y="7438"/>
                    <a:pt x="35526" y="7288"/>
                    <a:pt x="35526" y="7098"/>
                  </a:cubicBezTo>
                  <a:lnTo>
                    <a:pt x="35526" y="7165"/>
                  </a:lnTo>
                  <a:cubicBezTo>
                    <a:pt x="35498" y="7288"/>
                    <a:pt x="35409" y="7338"/>
                    <a:pt x="35313" y="7338"/>
                  </a:cubicBezTo>
                  <a:cubicBezTo>
                    <a:pt x="35176" y="7338"/>
                    <a:pt x="35025" y="7236"/>
                    <a:pt x="35025" y="7098"/>
                  </a:cubicBezTo>
                  <a:cubicBezTo>
                    <a:pt x="35059" y="3762"/>
                    <a:pt x="32757" y="1461"/>
                    <a:pt x="29555" y="927"/>
                  </a:cubicBezTo>
                  <a:cubicBezTo>
                    <a:pt x="29070" y="842"/>
                    <a:pt x="28594" y="798"/>
                    <a:pt x="28133" y="798"/>
                  </a:cubicBezTo>
                  <a:cubicBezTo>
                    <a:pt x="26055" y="798"/>
                    <a:pt x="24272" y="1694"/>
                    <a:pt x="23317" y="3796"/>
                  </a:cubicBezTo>
                  <a:cubicBezTo>
                    <a:pt x="23267" y="3909"/>
                    <a:pt x="23174" y="3956"/>
                    <a:pt x="23075" y="3956"/>
                  </a:cubicBezTo>
                  <a:cubicBezTo>
                    <a:pt x="22913" y="3956"/>
                    <a:pt x="22737" y="3829"/>
                    <a:pt x="22717" y="3662"/>
                  </a:cubicBezTo>
                  <a:cubicBezTo>
                    <a:pt x="22583" y="3662"/>
                    <a:pt x="22450" y="3662"/>
                    <a:pt x="22416" y="3562"/>
                  </a:cubicBezTo>
                  <a:cubicBezTo>
                    <a:pt x="21247" y="1061"/>
                    <a:pt x="18993" y="0"/>
                    <a:pt x="164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7142275" y="251275"/>
              <a:ext cx="2420925" cy="777275"/>
              <a:chOff x="7142275" y="251275"/>
              <a:chExt cx="2420925" cy="777275"/>
            </a:xfrm>
          </p:grpSpPr>
          <p:sp>
            <p:nvSpPr>
              <p:cNvPr id="25" name="Google Shape;25;p2"/>
              <p:cNvSpPr/>
              <p:nvPr/>
            </p:nvSpPr>
            <p:spPr>
              <a:xfrm>
                <a:off x="7142275" y="251275"/>
                <a:ext cx="910300" cy="710525"/>
              </a:xfrm>
              <a:custGeom>
                <a:avLst/>
                <a:gdLst/>
                <a:ahLst/>
                <a:cxnLst/>
                <a:rect l="l" t="t" r="r" b="b"/>
                <a:pathLst>
                  <a:path w="36412" h="28421" extrusionOk="0">
                    <a:moveTo>
                      <a:pt x="16416" y="0"/>
                    </a:moveTo>
                    <a:cubicBezTo>
                      <a:pt x="12171" y="0"/>
                      <a:pt x="7666" y="2428"/>
                      <a:pt x="8173" y="6404"/>
                    </a:cubicBezTo>
                    <a:cubicBezTo>
                      <a:pt x="7524" y="6309"/>
                      <a:pt x="6855" y="6251"/>
                      <a:pt x="6195" y="6251"/>
                    </a:cubicBezTo>
                    <a:cubicBezTo>
                      <a:pt x="3600" y="6251"/>
                      <a:pt x="1139" y="7142"/>
                      <a:pt x="501" y="10173"/>
                    </a:cubicBezTo>
                    <a:cubicBezTo>
                      <a:pt x="1" y="12575"/>
                      <a:pt x="1635" y="14943"/>
                      <a:pt x="3937" y="15544"/>
                    </a:cubicBezTo>
                    <a:cubicBezTo>
                      <a:pt x="935" y="18412"/>
                      <a:pt x="1902" y="23383"/>
                      <a:pt x="4771" y="26085"/>
                    </a:cubicBezTo>
                    <a:cubicBezTo>
                      <a:pt x="6445" y="27644"/>
                      <a:pt x="8565" y="28420"/>
                      <a:pt x="10687" y="28420"/>
                    </a:cubicBezTo>
                    <a:cubicBezTo>
                      <a:pt x="12876" y="28420"/>
                      <a:pt x="15069" y="27594"/>
                      <a:pt x="16779" y="25951"/>
                    </a:cubicBezTo>
                    <a:cubicBezTo>
                      <a:pt x="16846" y="25918"/>
                      <a:pt x="16846" y="25818"/>
                      <a:pt x="16846" y="25784"/>
                    </a:cubicBezTo>
                    <a:cubicBezTo>
                      <a:pt x="16846" y="25664"/>
                      <a:pt x="16723" y="25578"/>
                      <a:pt x="16592" y="25578"/>
                    </a:cubicBezTo>
                    <a:cubicBezTo>
                      <a:pt x="16543" y="25578"/>
                      <a:pt x="16492" y="25590"/>
                      <a:pt x="16446" y="25618"/>
                    </a:cubicBezTo>
                    <a:cubicBezTo>
                      <a:pt x="14743" y="26962"/>
                      <a:pt x="12711" y="27699"/>
                      <a:pt x="10703" y="27699"/>
                    </a:cubicBezTo>
                    <a:cubicBezTo>
                      <a:pt x="8777" y="27699"/>
                      <a:pt x="6873" y="27021"/>
                      <a:pt x="5305" y="25551"/>
                    </a:cubicBezTo>
                    <a:cubicBezTo>
                      <a:pt x="2469" y="22916"/>
                      <a:pt x="1769" y="18212"/>
                      <a:pt x="4971" y="15577"/>
                    </a:cubicBezTo>
                    <a:cubicBezTo>
                      <a:pt x="5259" y="15315"/>
                      <a:pt x="5013" y="14951"/>
                      <a:pt x="4716" y="14951"/>
                    </a:cubicBezTo>
                    <a:cubicBezTo>
                      <a:pt x="4635" y="14951"/>
                      <a:pt x="4550" y="14979"/>
                      <a:pt x="4471" y="15043"/>
                    </a:cubicBezTo>
                    <a:lnTo>
                      <a:pt x="4437" y="15077"/>
                    </a:lnTo>
                    <a:cubicBezTo>
                      <a:pt x="2102" y="14243"/>
                      <a:pt x="434" y="12008"/>
                      <a:pt x="1502" y="9439"/>
                    </a:cubicBezTo>
                    <a:cubicBezTo>
                      <a:pt x="2385" y="7409"/>
                      <a:pt x="4175" y="6884"/>
                      <a:pt x="6063" y="6884"/>
                    </a:cubicBezTo>
                    <a:cubicBezTo>
                      <a:pt x="6812" y="6884"/>
                      <a:pt x="7577" y="6967"/>
                      <a:pt x="8307" y="7071"/>
                    </a:cubicBezTo>
                    <a:cubicBezTo>
                      <a:pt x="8407" y="7071"/>
                      <a:pt x="8473" y="7071"/>
                      <a:pt x="8507" y="7038"/>
                    </a:cubicBezTo>
                    <a:cubicBezTo>
                      <a:pt x="8559" y="7051"/>
                      <a:pt x="8613" y="7057"/>
                      <a:pt x="8665" y="7057"/>
                    </a:cubicBezTo>
                    <a:cubicBezTo>
                      <a:pt x="8877" y="7057"/>
                      <a:pt x="9061" y="6945"/>
                      <a:pt x="9007" y="6704"/>
                    </a:cubicBezTo>
                    <a:cubicBezTo>
                      <a:pt x="8740" y="3035"/>
                      <a:pt x="12143" y="1400"/>
                      <a:pt x="15178" y="867"/>
                    </a:cubicBezTo>
                    <a:cubicBezTo>
                      <a:pt x="15777" y="753"/>
                      <a:pt x="16373" y="694"/>
                      <a:pt x="16954" y="694"/>
                    </a:cubicBezTo>
                    <a:cubicBezTo>
                      <a:pt x="19449" y="694"/>
                      <a:pt x="21687" y="1774"/>
                      <a:pt x="22850" y="4236"/>
                    </a:cubicBezTo>
                    <a:cubicBezTo>
                      <a:pt x="22901" y="4338"/>
                      <a:pt x="22972" y="4381"/>
                      <a:pt x="23062" y="4381"/>
                    </a:cubicBezTo>
                    <a:cubicBezTo>
                      <a:pt x="23089" y="4381"/>
                      <a:pt x="23119" y="4377"/>
                      <a:pt x="23151" y="4369"/>
                    </a:cubicBezTo>
                    <a:cubicBezTo>
                      <a:pt x="23172" y="4518"/>
                      <a:pt x="23355" y="4639"/>
                      <a:pt x="23520" y="4639"/>
                    </a:cubicBezTo>
                    <a:cubicBezTo>
                      <a:pt x="23614" y="4639"/>
                      <a:pt x="23702" y="4600"/>
                      <a:pt x="23751" y="4503"/>
                    </a:cubicBezTo>
                    <a:cubicBezTo>
                      <a:pt x="24703" y="2354"/>
                      <a:pt x="26476" y="1469"/>
                      <a:pt x="28545" y="1469"/>
                    </a:cubicBezTo>
                    <a:cubicBezTo>
                      <a:pt x="29013" y="1469"/>
                      <a:pt x="29496" y="1514"/>
                      <a:pt x="29989" y="1600"/>
                    </a:cubicBezTo>
                    <a:cubicBezTo>
                      <a:pt x="33191" y="2201"/>
                      <a:pt x="35459" y="4436"/>
                      <a:pt x="35459" y="7772"/>
                    </a:cubicBezTo>
                    <a:cubicBezTo>
                      <a:pt x="35459" y="7943"/>
                      <a:pt x="35651" y="8059"/>
                      <a:pt x="35789" y="8059"/>
                    </a:cubicBezTo>
                    <a:cubicBezTo>
                      <a:pt x="35866" y="8059"/>
                      <a:pt x="35926" y="8022"/>
                      <a:pt x="35926" y="7938"/>
                    </a:cubicBezTo>
                    <a:lnTo>
                      <a:pt x="35926" y="7872"/>
                    </a:lnTo>
                    <a:lnTo>
                      <a:pt x="35926" y="7772"/>
                    </a:lnTo>
                    <a:cubicBezTo>
                      <a:pt x="36412" y="3634"/>
                      <a:pt x="31968" y="699"/>
                      <a:pt x="28141" y="699"/>
                    </a:cubicBezTo>
                    <a:cubicBezTo>
                      <a:pt x="25920" y="699"/>
                      <a:pt x="23907" y="1687"/>
                      <a:pt x="23184" y="4002"/>
                    </a:cubicBezTo>
                    <a:cubicBezTo>
                      <a:pt x="22324" y="1229"/>
                      <a:pt x="19436" y="0"/>
                      <a:pt x="16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564100" y="263150"/>
                <a:ext cx="1999100" cy="765400"/>
              </a:xfrm>
              <a:custGeom>
                <a:avLst/>
                <a:gdLst/>
                <a:ahLst/>
                <a:cxnLst/>
                <a:rect l="l" t="t" r="r" b="b"/>
                <a:pathLst>
                  <a:path w="79964" h="30616" extrusionOk="0">
                    <a:moveTo>
                      <a:pt x="58586" y="1"/>
                    </a:moveTo>
                    <a:cubicBezTo>
                      <a:pt x="55335" y="1"/>
                      <a:pt x="52072" y="1435"/>
                      <a:pt x="50576" y="4428"/>
                    </a:cubicBezTo>
                    <a:cubicBezTo>
                      <a:pt x="49295" y="3005"/>
                      <a:pt x="47588" y="2329"/>
                      <a:pt x="45916" y="2329"/>
                    </a:cubicBezTo>
                    <a:cubicBezTo>
                      <a:pt x="43276" y="2329"/>
                      <a:pt x="40722" y="4013"/>
                      <a:pt x="40068" y="7096"/>
                    </a:cubicBezTo>
                    <a:cubicBezTo>
                      <a:pt x="39191" y="6057"/>
                      <a:pt x="37985" y="5580"/>
                      <a:pt x="36772" y="5580"/>
                    </a:cubicBezTo>
                    <a:cubicBezTo>
                      <a:pt x="34989" y="5580"/>
                      <a:pt x="33190" y="6610"/>
                      <a:pt x="32396" y="8397"/>
                    </a:cubicBezTo>
                    <a:cubicBezTo>
                      <a:pt x="31241" y="5222"/>
                      <a:pt x="28388" y="3578"/>
                      <a:pt x="25505" y="3578"/>
                    </a:cubicBezTo>
                    <a:cubicBezTo>
                      <a:pt x="23058" y="3578"/>
                      <a:pt x="20590" y="4762"/>
                      <a:pt x="19120" y="7196"/>
                    </a:cubicBezTo>
                    <a:cubicBezTo>
                      <a:pt x="19087" y="7230"/>
                      <a:pt x="19087" y="7263"/>
                      <a:pt x="19087" y="7297"/>
                    </a:cubicBezTo>
                    <a:lnTo>
                      <a:pt x="19087" y="7397"/>
                    </a:lnTo>
                    <a:cubicBezTo>
                      <a:pt x="19087" y="7569"/>
                      <a:pt x="19281" y="7713"/>
                      <a:pt x="19473" y="7713"/>
                    </a:cubicBezTo>
                    <a:cubicBezTo>
                      <a:pt x="19578" y="7713"/>
                      <a:pt x="19683" y="7670"/>
                      <a:pt x="19754" y="7563"/>
                    </a:cubicBezTo>
                    <a:cubicBezTo>
                      <a:pt x="21209" y="5343"/>
                      <a:pt x="23345" y="4297"/>
                      <a:pt x="25468" y="4297"/>
                    </a:cubicBezTo>
                    <a:cubicBezTo>
                      <a:pt x="28066" y="4297"/>
                      <a:pt x="30644" y="5864"/>
                      <a:pt x="31929" y="8764"/>
                    </a:cubicBezTo>
                    <a:cubicBezTo>
                      <a:pt x="31964" y="8852"/>
                      <a:pt x="32055" y="8894"/>
                      <a:pt x="32153" y="8894"/>
                    </a:cubicBezTo>
                    <a:cubicBezTo>
                      <a:pt x="32241" y="8894"/>
                      <a:pt x="32333" y="8861"/>
                      <a:pt x="32396" y="8798"/>
                    </a:cubicBezTo>
                    <a:cubicBezTo>
                      <a:pt x="32446" y="8864"/>
                      <a:pt x="32538" y="8906"/>
                      <a:pt x="32634" y="8906"/>
                    </a:cubicBezTo>
                    <a:cubicBezTo>
                      <a:pt x="32730" y="8906"/>
                      <a:pt x="32830" y="8864"/>
                      <a:pt x="32897" y="8764"/>
                    </a:cubicBezTo>
                    <a:cubicBezTo>
                      <a:pt x="33744" y="7069"/>
                      <a:pt x="35174" y="6201"/>
                      <a:pt x="36698" y="6201"/>
                    </a:cubicBezTo>
                    <a:cubicBezTo>
                      <a:pt x="37752" y="6201"/>
                      <a:pt x="38852" y="6617"/>
                      <a:pt x="39835" y="7463"/>
                    </a:cubicBezTo>
                    <a:cubicBezTo>
                      <a:pt x="39890" y="7518"/>
                      <a:pt x="39935" y="7543"/>
                      <a:pt x="39981" y="7543"/>
                    </a:cubicBezTo>
                    <a:cubicBezTo>
                      <a:pt x="40019" y="7543"/>
                      <a:pt x="40057" y="7527"/>
                      <a:pt x="40102" y="7497"/>
                    </a:cubicBezTo>
                    <a:cubicBezTo>
                      <a:pt x="40168" y="7580"/>
                      <a:pt x="40285" y="7638"/>
                      <a:pt x="40394" y="7638"/>
                    </a:cubicBezTo>
                    <a:cubicBezTo>
                      <a:pt x="40502" y="7638"/>
                      <a:pt x="40602" y="7580"/>
                      <a:pt x="40635" y="7430"/>
                    </a:cubicBezTo>
                    <a:cubicBezTo>
                      <a:pt x="41354" y="4637"/>
                      <a:pt x="43647" y="3037"/>
                      <a:pt x="46016" y="3037"/>
                    </a:cubicBezTo>
                    <a:cubicBezTo>
                      <a:pt x="47609" y="3037"/>
                      <a:pt x="49236" y="3760"/>
                      <a:pt x="50442" y="5328"/>
                    </a:cubicBezTo>
                    <a:cubicBezTo>
                      <a:pt x="50510" y="5419"/>
                      <a:pt x="50594" y="5456"/>
                      <a:pt x="50678" y="5456"/>
                    </a:cubicBezTo>
                    <a:cubicBezTo>
                      <a:pt x="50842" y="5456"/>
                      <a:pt x="51010" y="5316"/>
                      <a:pt x="51076" y="5162"/>
                    </a:cubicBezTo>
                    <a:cubicBezTo>
                      <a:pt x="52308" y="2032"/>
                      <a:pt x="55205" y="622"/>
                      <a:pt x="58185" y="622"/>
                    </a:cubicBezTo>
                    <a:cubicBezTo>
                      <a:pt x="62225" y="622"/>
                      <a:pt x="66418" y="3215"/>
                      <a:pt x="66821" y="7630"/>
                    </a:cubicBezTo>
                    <a:cubicBezTo>
                      <a:pt x="66705" y="7804"/>
                      <a:pt x="66867" y="8156"/>
                      <a:pt x="67086" y="8156"/>
                    </a:cubicBezTo>
                    <a:cubicBezTo>
                      <a:pt x="67119" y="8156"/>
                      <a:pt x="67153" y="8148"/>
                      <a:pt x="67188" y="8130"/>
                    </a:cubicBezTo>
                    <a:cubicBezTo>
                      <a:pt x="67650" y="7959"/>
                      <a:pt x="68110" y="7880"/>
                      <a:pt x="68551" y="7880"/>
                    </a:cubicBezTo>
                    <a:cubicBezTo>
                      <a:pt x="70942" y="7880"/>
                      <a:pt x="72781" y="10209"/>
                      <a:pt x="71457" y="12800"/>
                    </a:cubicBezTo>
                    <a:cubicBezTo>
                      <a:pt x="71324" y="13034"/>
                      <a:pt x="71457" y="13301"/>
                      <a:pt x="71758" y="13301"/>
                    </a:cubicBezTo>
                    <a:cubicBezTo>
                      <a:pt x="72172" y="13283"/>
                      <a:pt x="72589" y="13267"/>
                      <a:pt x="73006" y="13267"/>
                    </a:cubicBezTo>
                    <a:cubicBezTo>
                      <a:pt x="74132" y="13267"/>
                      <a:pt x="75256" y="13381"/>
                      <a:pt x="76328" y="13868"/>
                    </a:cubicBezTo>
                    <a:cubicBezTo>
                      <a:pt x="78529" y="14902"/>
                      <a:pt x="78863" y="17404"/>
                      <a:pt x="77662" y="19372"/>
                    </a:cubicBezTo>
                    <a:cubicBezTo>
                      <a:pt x="75794" y="22441"/>
                      <a:pt x="72592" y="22541"/>
                      <a:pt x="69323" y="22641"/>
                    </a:cubicBezTo>
                    <a:cubicBezTo>
                      <a:pt x="69273" y="22581"/>
                      <a:pt x="69203" y="22554"/>
                      <a:pt x="69130" y="22554"/>
                    </a:cubicBezTo>
                    <a:cubicBezTo>
                      <a:pt x="68956" y="22554"/>
                      <a:pt x="68765" y="22706"/>
                      <a:pt x="68789" y="22941"/>
                    </a:cubicBezTo>
                    <a:cubicBezTo>
                      <a:pt x="69320" y="26616"/>
                      <a:pt x="66127" y="28679"/>
                      <a:pt x="62928" y="28679"/>
                    </a:cubicBezTo>
                    <a:cubicBezTo>
                      <a:pt x="60899" y="28679"/>
                      <a:pt x="58868" y="27850"/>
                      <a:pt x="57781" y="26077"/>
                    </a:cubicBezTo>
                    <a:cubicBezTo>
                      <a:pt x="57718" y="25952"/>
                      <a:pt x="57612" y="25892"/>
                      <a:pt x="57509" y="25892"/>
                    </a:cubicBezTo>
                    <a:cubicBezTo>
                      <a:pt x="57393" y="25892"/>
                      <a:pt x="57283" y="25968"/>
                      <a:pt x="57247" y="26110"/>
                    </a:cubicBezTo>
                    <a:cubicBezTo>
                      <a:pt x="56705" y="28309"/>
                      <a:pt x="54647" y="29921"/>
                      <a:pt x="52412" y="29921"/>
                    </a:cubicBezTo>
                    <a:cubicBezTo>
                      <a:pt x="52036" y="29921"/>
                      <a:pt x="51656" y="29875"/>
                      <a:pt x="51276" y="29779"/>
                    </a:cubicBezTo>
                    <a:cubicBezTo>
                      <a:pt x="49108" y="29246"/>
                      <a:pt x="47574" y="27478"/>
                      <a:pt x="46740" y="25476"/>
                    </a:cubicBezTo>
                    <a:lnTo>
                      <a:pt x="46773" y="25443"/>
                    </a:lnTo>
                    <a:cubicBezTo>
                      <a:pt x="46907" y="25276"/>
                      <a:pt x="46740" y="25109"/>
                      <a:pt x="46573" y="25109"/>
                    </a:cubicBezTo>
                    <a:cubicBezTo>
                      <a:pt x="46537" y="25082"/>
                      <a:pt x="46497" y="25070"/>
                      <a:pt x="46457" y="25070"/>
                    </a:cubicBezTo>
                    <a:cubicBezTo>
                      <a:pt x="46349" y="25070"/>
                      <a:pt x="46248" y="25163"/>
                      <a:pt x="46273" y="25309"/>
                    </a:cubicBezTo>
                    <a:cubicBezTo>
                      <a:pt x="44686" y="26740"/>
                      <a:pt x="42486" y="27766"/>
                      <a:pt x="40344" y="27766"/>
                    </a:cubicBezTo>
                    <a:cubicBezTo>
                      <a:pt x="39288" y="27766"/>
                      <a:pt x="38247" y="27516"/>
                      <a:pt x="37300" y="26944"/>
                    </a:cubicBezTo>
                    <a:cubicBezTo>
                      <a:pt x="34298" y="25109"/>
                      <a:pt x="33297" y="21740"/>
                      <a:pt x="33330" y="18404"/>
                    </a:cubicBezTo>
                    <a:cubicBezTo>
                      <a:pt x="33330" y="18195"/>
                      <a:pt x="33151" y="18050"/>
                      <a:pt x="32975" y="18050"/>
                    </a:cubicBezTo>
                    <a:cubicBezTo>
                      <a:pt x="32899" y="18050"/>
                      <a:pt x="32824" y="18077"/>
                      <a:pt x="32763" y="18138"/>
                    </a:cubicBezTo>
                    <a:cubicBezTo>
                      <a:pt x="31777" y="19140"/>
                      <a:pt x="30570" y="19649"/>
                      <a:pt x="29387" y="19649"/>
                    </a:cubicBezTo>
                    <a:cubicBezTo>
                      <a:pt x="28051" y="19649"/>
                      <a:pt x="26745" y="18998"/>
                      <a:pt x="25825" y="17671"/>
                    </a:cubicBezTo>
                    <a:cubicBezTo>
                      <a:pt x="25761" y="17594"/>
                      <a:pt x="25673" y="17562"/>
                      <a:pt x="25587" y="17562"/>
                    </a:cubicBezTo>
                    <a:cubicBezTo>
                      <a:pt x="25447" y="17562"/>
                      <a:pt x="25312" y="17647"/>
                      <a:pt x="25291" y="17771"/>
                    </a:cubicBezTo>
                    <a:cubicBezTo>
                      <a:pt x="25264" y="17703"/>
                      <a:pt x="25194" y="17669"/>
                      <a:pt x="25115" y="17669"/>
                    </a:cubicBezTo>
                    <a:cubicBezTo>
                      <a:pt x="24999" y="17669"/>
                      <a:pt x="24864" y="17745"/>
                      <a:pt x="24824" y="17904"/>
                    </a:cubicBezTo>
                    <a:cubicBezTo>
                      <a:pt x="24506" y="21090"/>
                      <a:pt x="21726" y="22661"/>
                      <a:pt x="18873" y="22661"/>
                    </a:cubicBezTo>
                    <a:cubicBezTo>
                      <a:pt x="16350" y="22661"/>
                      <a:pt x="13769" y="21432"/>
                      <a:pt x="12782" y="19005"/>
                    </a:cubicBezTo>
                    <a:cubicBezTo>
                      <a:pt x="12709" y="18843"/>
                      <a:pt x="12570" y="18772"/>
                      <a:pt x="12438" y="18772"/>
                    </a:cubicBezTo>
                    <a:cubicBezTo>
                      <a:pt x="12271" y="18772"/>
                      <a:pt x="12115" y="18885"/>
                      <a:pt x="12115" y="19072"/>
                    </a:cubicBezTo>
                    <a:cubicBezTo>
                      <a:pt x="11982" y="19072"/>
                      <a:pt x="11882" y="19105"/>
                      <a:pt x="11882" y="19272"/>
                    </a:cubicBezTo>
                    <a:cubicBezTo>
                      <a:pt x="11515" y="22673"/>
                      <a:pt x="7827" y="27079"/>
                      <a:pt x="4281" y="27079"/>
                    </a:cubicBezTo>
                    <a:cubicBezTo>
                      <a:pt x="2994" y="27079"/>
                      <a:pt x="1725" y="26498"/>
                      <a:pt x="640" y="25076"/>
                    </a:cubicBezTo>
                    <a:cubicBezTo>
                      <a:pt x="586" y="25003"/>
                      <a:pt x="511" y="24973"/>
                      <a:pt x="434" y="24973"/>
                    </a:cubicBezTo>
                    <a:cubicBezTo>
                      <a:pt x="228" y="24973"/>
                      <a:pt x="0" y="25191"/>
                      <a:pt x="73" y="25409"/>
                    </a:cubicBezTo>
                    <a:cubicBezTo>
                      <a:pt x="73" y="25443"/>
                      <a:pt x="107" y="25443"/>
                      <a:pt x="107" y="25476"/>
                    </a:cubicBezTo>
                    <a:cubicBezTo>
                      <a:pt x="1174" y="27129"/>
                      <a:pt x="2599" y="27806"/>
                      <a:pt x="4098" y="27806"/>
                    </a:cubicBezTo>
                    <a:cubicBezTo>
                      <a:pt x="7894" y="27806"/>
                      <a:pt x="12162" y="23465"/>
                      <a:pt x="12282" y="19639"/>
                    </a:cubicBezTo>
                    <a:cubicBezTo>
                      <a:pt x="13321" y="22123"/>
                      <a:pt x="16094" y="23351"/>
                      <a:pt x="18814" y="23351"/>
                    </a:cubicBezTo>
                    <a:cubicBezTo>
                      <a:pt x="22108" y="23351"/>
                      <a:pt x="25326" y="21550"/>
                      <a:pt x="25292" y="18005"/>
                    </a:cubicBezTo>
                    <a:lnTo>
                      <a:pt x="25292" y="18005"/>
                    </a:lnTo>
                    <a:cubicBezTo>
                      <a:pt x="26359" y="19527"/>
                      <a:pt x="27907" y="20322"/>
                      <a:pt x="29477" y="20322"/>
                    </a:cubicBezTo>
                    <a:cubicBezTo>
                      <a:pt x="30556" y="20322"/>
                      <a:pt x="31645" y="19946"/>
                      <a:pt x="32596" y="19172"/>
                    </a:cubicBezTo>
                    <a:cubicBezTo>
                      <a:pt x="32730" y="22808"/>
                      <a:pt x="34164" y="26510"/>
                      <a:pt x="37800" y="28011"/>
                    </a:cubicBezTo>
                    <a:cubicBezTo>
                      <a:pt x="38583" y="28328"/>
                      <a:pt x="39437" y="28476"/>
                      <a:pt x="40305" y="28476"/>
                    </a:cubicBezTo>
                    <a:cubicBezTo>
                      <a:pt x="42542" y="28476"/>
                      <a:pt x="44874" y="27496"/>
                      <a:pt x="46340" y="25910"/>
                    </a:cubicBezTo>
                    <a:cubicBezTo>
                      <a:pt x="47240" y="28278"/>
                      <a:pt x="49142" y="30280"/>
                      <a:pt x="51777" y="30580"/>
                    </a:cubicBezTo>
                    <a:cubicBezTo>
                      <a:pt x="51985" y="30604"/>
                      <a:pt x="52191" y="30616"/>
                      <a:pt x="52396" y="30616"/>
                    </a:cubicBezTo>
                    <a:cubicBezTo>
                      <a:pt x="54724" y="30616"/>
                      <a:pt x="56817" y="29087"/>
                      <a:pt x="57614" y="26911"/>
                    </a:cubicBezTo>
                    <a:cubicBezTo>
                      <a:pt x="58892" y="28569"/>
                      <a:pt x="60911" y="29341"/>
                      <a:pt x="62923" y="29341"/>
                    </a:cubicBezTo>
                    <a:cubicBezTo>
                      <a:pt x="66374" y="29341"/>
                      <a:pt x="69802" y="27070"/>
                      <a:pt x="69423" y="23108"/>
                    </a:cubicBezTo>
                    <a:lnTo>
                      <a:pt x="69423" y="23108"/>
                    </a:lnTo>
                    <a:cubicBezTo>
                      <a:pt x="70038" y="23189"/>
                      <a:pt x="70667" y="23233"/>
                      <a:pt x="71295" y="23233"/>
                    </a:cubicBezTo>
                    <a:cubicBezTo>
                      <a:pt x="74786" y="23233"/>
                      <a:pt x="78238" y="21868"/>
                      <a:pt x="79030" y="17937"/>
                    </a:cubicBezTo>
                    <a:cubicBezTo>
                      <a:pt x="79964" y="13668"/>
                      <a:pt x="75494" y="12734"/>
                      <a:pt x="72258" y="12734"/>
                    </a:cubicBezTo>
                    <a:cubicBezTo>
                      <a:pt x="73297" y="9905"/>
                      <a:pt x="71339" y="7226"/>
                      <a:pt x="68631" y="7226"/>
                    </a:cubicBezTo>
                    <a:cubicBezTo>
                      <a:pt x="68210" y="7226"/>
                      <a:pt x="67770" y="7291"/>
                      <a:pt x="67321" y="7430"/>
                    </a:cubicBezTo>
                    <a:cubicBezTo>
                      <a:pt x="67283" y="2577"/>
                      <a:pt x="62945" y="1"/>
                      <a:pt x="58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 name="Google Shape;27;p2"/>
          <p:cNvGrpSpPr/>
          <p:nvPr/>
        </p:nvGrpSpPr>
        <p:grpSpPr>
          <a:xfrm>
            <a:off x="590800" y="479238"/>
            <a:ext cx="909850" cy="606925"/>
            <a:chOff x="1082300" y="336438"/>
            <a:chExt cx="909850" cy="606925"/>
          </a:xfrm>
        </p:grpSpPr>
        <p:sp>
          <p:nvSpPr>
            <p:cNvPr id="28" name="Google Shape;28;p2"/>
            <p:cNvSpPr/>
            <p:nvPr/>
          </p:nvSpPr>
          <p:spPr>
            <a:xfrm>
              <a:off x="1110675" y="355563"/>
              <a:ext cx="866475" cy="568350"/>
            </a:xfrm>
            <a:custGeom>
              <a:avLst/>
              <a:gdLst/>
              <a:ahLst/>
              <a:cxnLst/>
              <a:rect l="l" t="t" r="r" b="b"/>
              <a:pathLst>
                <a:path w="34659" h="22734" extrusionOk="0">
                  <a:moveTo>
                    <a:pt x="21284" y="1"/>
                  </a:moveTo>
                  <a:cubicBezTo>
                    <a:pt x="18507" y="1"/>
                    <a:pt x="16315" y="2020"/>
                    <a:pt x="15378" y="4510"/>
                  </a:cubicBezTo>
                  <a:cubicBezTo>
                    <a:pt x="15378" y="4610"/>
                    <a:pt x="15411" y="4677"/>
                    <a:pt x="15411" y="4777"/>
                  </a:cubicBezTo>
                  <a:cubicBezTo>
                    <a:pt x="15464" y="4909"/>
                    <a:pt x="15308" y="5041"/>
                    <a:pt x="15175" y="5041"/>
                  </a:cubicBezTo>
                  <a:cubicBezTo>
                    <a:pt x="15139" y="5041"/>
                    <a:pt x="15106" y="5031"/>
                    <a:pt x="15078" y="5011"/>
                  </a:cubicBezTo>
                  <a:cubicBezTo>
                    <a:pt x="14911" y="5011"/>
                    <a:pt x="14744" y="4877"/>
                    <a:pt x="14811" y="4710"/>
                  </a:cubicBezTo>
                  <a:cubicBezTo>
                    <a:pt x="14811" y="4677"/>
                    <a:pt x="14844" y="4644"/>
                    <a:pt x="14844" y="4610"/>
                  </a:cubicBezTo>
                  <a:cubicBezTo>
                    <a:pt x="13996" y="3024"/>
                    <a:pt x="12499" y="2066"/>
                    <a:pt x="10755" y="2066"/>
                  </a:cubicBezTo>
                  <a:cubicBezTo>
                    <a:pt x="10372" y="2066"/>
                    <a:pt x="9977" y="2112"/>
                    <a:pt x="9574" y="2209"/>
                  </a:cubicBezTo>
                  <a:cubicBezTo>
                    <a:pt x="7139" y="2842"/>
                    <a:pt x="5037" y="5211"/>
                    <a:pt x="5904" y="7846"/>
                  </a:cubicBezTo>
                  <a:cubicBezTo>
                    <a:pt x="5971" y="7846"/>
                    <a:pt x="6038" y="7846"/>
                    <a:pt x="6071" y="7879"/>
                  </a:cubicBezTo>
                  <a:cubicBezTo>
                    <a:pt x="6282" y="7969"/>
                    <a:pt x="6167" y="8222"/>
                    <a:pt x="6020" y="8222"/>
                  </a:cubicBezTo>
                  <a:cubicBezTo>
                    <a:pt x="6004" y="8222"/>
                    <a:pt x="5987" y="8219"/>
                    <a:pt x="5971" y="8213"/>
                  </a:cubicBezTo>
                  <a:cubicBezTo>
                    <a:pt x="5568" y="8143"/>
                    <a:pt x="5151" y="8106"/>
                    <a:pt x="4734" y="8106"/>
                  </a:cubicBezTo>
                  <a:cubicBezTo>
                    <a:pt x="3152" y="8106"/>
                    <a:pt x="1565" y="8648"/>
                    <a:pt x="667" y="10047"/>
                  </a:cubicBezTo>
                  <a:cubicBezTo>
                    <a:pt x="0" y="11115"/>
                    <a:pt x="33" y="12349"/>
                    <a:pt x="1201" y="13016"/>
                  </a:cubicBezTo>
                  <a:cubicBezTo>
                    <a:pt x="1968" y="13450"/>
                    <a:pt x="2835" y="13483"/>
                    <a:pt x="3669" y="13550"/>
                  </a:cubicBezTo>
                  <a:cubicBezTo>
                    <a:pt x="3703" y="13550"/>
                    <a:pt x="3703" y="13517"/>
                    <a:pt x="3736" y="13517"/>
                  </a:cubicBezTo>
                  <a:cubicBezTo>
                    <a:pt x="3778" y="13498"/>
                    <a:pt x="3818" y="13490"/>
                    <a:pt x="3855" y="13490"/>
                  </a:cubicBezTo>
                  <a:cubicBezTo>
                    <a:pt x="4084" y="13490"/>
                    <a:pt x="4204" y="13807"/>
                    <a:pt x="4003" y="13950"/>
                  </a:cubicBezTo>
                  <a:cubicBezTo>
                    <a:pt x="2035" y="15351"/>
                    <a:pt x="1735" y="18220"/>
                    <a:pt x="4070" y="19488"/>
                  </a:cubicBezTo>
                  <a:cubicBezTo>
                    <a:pt x="4587" y="19755"/>
                    <a:pt x="5102" y="19870"/>
                    <a:pt x="5606" y="19870"/>
                  </a:cubicBezTo>
                  <a:cubicBezTo>
                    <a:pt x="6990" y="19870"/>
                    <a:pt x="8298" y="19006"/>
                    <a:pt x="9373" y="18053"/>
                  </a:cubicBezTo>
                  <a:cubicBezTo>
                    <a:pt x="9440" y="18003"/>
                    <a:pt x="9524" y="17978"/>
                    <a:pt x="9603" y="17978"/>
                  </a:cubicBezTo>
                  <a:cubicBezTo>
                    <a:pt x="9682" y="17978"/>
                    <a:pt x="9757" y="18003"/>
                    <a:pt x="9807" y="18053"/>
                  </a:cubicBezTo>
                  <a:cubicBezTo>
                    <a:pt x="9824" y="17970"/>
                    <a:pt x="9899" y="17928"/>
                    <a:pt x="9978" y="17928"/>
                  </a:cubicBezTo>
                  <a:cubicBezTo>
                    <a:pt x="10057" y="17928"/>
                    <a:pt x="10141" y="17970"/>
                    <a:pt x="10174" y="18053"/>
                  </a:cubicBezTo>
                  <a:cubicBezTo>
                    <a:pt x="11500" y="21428"/>
                    <a:pt x="14812" y="22734"/>
                    <a:pt x="18194" y="22734"/>
                  </a:cubicBezTo>
                  <a:cubicBezTo>
                    <a:pt x="18556" y="22734"/>
                    <a:pt x="18919" y="22719"/>
                    <a:pt x="19281" y="22690"/>
                  </a:cubicBezTo>
                  <a:cubicBezTo>
                    <a:pt x="23050" y="22390"/>
                    <a:pt x="28053" y="20288"/>
                    <a:pt x="28087" y="15852"/>
                  </a:cubicBezTo>
                  <a:cubicBezTo>
                    <a:pt x="28087" y="15618"/>
                    <a:pt x="28270" y="15501"/>
                    <a:pt x="28454" y="15501"/>
                  </a:cubicBezTo>
                  <a:cubicBezTo>
                    <a:pt x="28637" y="15501"/>
                    <a:pt x="28821" y="15618"/>
                    <a:pt x="28821" y="15852"/>
                  </a:cubicBezTo>
                  <a:lnTo>
                    <a:pt x="28821" y="15885"/>
                  </a:lnTo>
                  <a:lnTo>
                    <a:pt x="28854" y="15885"/>
                  </a:lnTo>
                  <a:cubicBezTo>
                    <a:pt x="29602" y="16324"/>
                    <a:pt x="30469" y="16636"/>
                    <a:pt x="31292" y="16636"/>
                  </a:cubicBezTo>
                  <a:cubicBezTo>
                    <a:pt x="32158" y="16636"/>
                    <a:pt x="32976" y="16291"/>
                    <a:pt x="33557" y="15385"/>
                  </a:cubicBezTo>
                  <a:cubicBezTo>
                    <a:pt x="34658" y="13783"/>
                    <a:pt x="33557" y="11649"/>
                    <a:pt x="31556" y="11649"/>
                  </a:cubicBezTo>
                  <a:cubicBezTo>
                    <a:pt x="31322" y="11649"/>
                    <a:pt x="31189" y="11382"/>
                    <a:pt x="31222" y="11182"/>
                  </a:cubicBezTo>
                  <a:cubicBezTo>
                    <a:pt x="31156" y="11015"/>
                    <a:pt x="31189" y="10848"/>
                    <a:pt x="31356" y="10715"/>
                  </a:cubicBezTo>
                  <a:cubicBezTo>
                    <a:pt x="32090" y="10248"/>
                    <a:pt x="32890" y="9781"/>
                    <a:pt x="33157" y="8847"/>
                  </a:cubicBezTo>
                  <a:cubicBezTo>
                    <a:pt x="33357" y="7979"/>
                    <a:pt x="32990" y="7145"/>
                    <a:pt x="32423" y="6478"/>
                  </a:cubicBezTo>
                  <a:cubicBezTo>
                    <a:pt x="31718" y="5617"/>
                    <a:pt x="30738" y="5226"/>
                    <a:pt x="29731" y="5226"/>
                  </a:cubicBezTo>
                  <a:cubicBezTo>
                    <a:pt x="29022" y="5226"/>
                    <a:pt x="28301" y="5420"/>
                    <a:pt x="27653" y="5778"/>
                  </a:cubicBezTo>
                  <a:cubicBezTo>
                    <a:pt x="27586" y="5811"/>
                    <a:pt x="27553" y="5811"/>
                    <a:pt x="27553" y="5811"/>
                  </a:cubicBezTo>
                  <a:cubicBezTo>
                    <a:pt x="27503" y="5828"/>
                    <a:pt x="27453" y="5836"/>
                    <a:pt x="27405" y="5836"/>
                  </a:cubicBezTo>
                  <a:cubicBezTo>
                    <a:pt x="27261" y="5836"/>
                    <a:pt x="27136" y="5761"/>
                    <a:pt x="27086" y="5611"/>
                  </a:cubicBezTo>
                  <a:cubicBezTo>
                    <a:pt x="26719" y="2809"/>
                    <a:pt x="24551" y="174"/>
                    <a:pt x="21549" y="7"/>
                  </a:cubicBezTo>
                  <a:cubicBezTo>
                    <a:pt x="21460" y="3"/>
                    <a:pt x="21371" y="1"/>
                    <a:pt x="21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082300" y="336438"/>
              <a:ext cx="909850" cy="606925"/>
            </a:xfrm>
            <a:custGeom>
              <a:avLst/>
              <a:gdLst/>
              <a:ahLst/>
              <a:cxnLst/>
              <a:rect l="l" t="t" r="r" b="b"/>
              <a:pathLst>
                <a:path w="36394" h="24277" extrusionOk="0">
                  <a:moveTo>
                    <a:pt x="22319" y="732"/>
                  </a:moveTo>
                  <a:cubicBezTo>
                    <a:pt x="22406" y="732"/>
                    <a:pt x="22495" y="735"/>
                    <a:pt x="22584" y="739"/>
                  </a:cubicBezTo>
                  <a:cubicBezTo>
                    <a:pt x="25553" y="905"/>
                    <a:pt x="27787" y="3541"/>
                    <a:pt x="28154" y="6343"/>
                  </a:cubicBezTo>
                  <a:cubicBezTo>
                    <a:pt x="28181" y="6500"/>
                    <a:pt x="28351" y="6554"/>
                    <a:pt x="28503" y="6554"/>
                  </a:cubicBezTo>
                  <a:cubicBezTo>
                    <a:pt x="28545" y="6554"/>
                    <a:pt x="28586" y="6550"/>
                    <a:pt x="28621" y="6543"/>
                  </a:cubicBezTo>
                  <a:cubicBezTo>
                    <a:pt x="28655" y="6543"/>
                    <a:pt x="28688" y="6543"/>
                    <a:pt x="28721" y="6509"/>
                  </a:cubicBezTo>
                  <a:cubicBezTo>
                    <a:pt x="29376" y="6127"/>
                    <a:pt x="30098" y="5929"/>
                    <a:pt x="30805" y="5929"/>
                  </a:cubicBezTo>
                  <a:cubicBezTo>
                    <a:pt x="31826" y="5929"/>
                    <a:pt x="32815" y="6343"/>
                    <a:pt x="33525" y="7210"/>
                  </a:cubicBezTo>
                  <a:cubicBezTo>
                    <a:pt x="34125" y="7877"/>
                    <a:pt x="34492" y="8711"/>
                    <a:pt x="34225" y="9578"/>
                  </a:cubicBezTo>
                  <a:cubicBezTo>
                    <a:pt x="33992" y="10546"/>
                    <a:pt x="33191" y="10946"/>
                    <a:pt x="32457" y="11446"/>
                  </a:cubicBezTo>
                  <a:cubicBezTo>
                    <a:pt x="32257" y="11580"/>
                    <a:pt x="32257" y="11780"/>
                    <a:pt x="32324" y="11913"/>
                  </a:cubicBezTo>
                  <a:cubicBezTo>
                    <a:pt x="32291" y="12113"/>
                    <a:pt x="32357" y="12380"/>
                    <a:pt x="32658" y="12380"/>
                  </a:cubicBezTo>
                  <a:cubicBezTo>
                    <a:pt x="32673" y="12380"/>
                    <a:pt x="32689" y="12380"/>
                    <a:pt x="32705" y="12380"/>
                  </a:cubicBezTo>
                  <a:cubicBezTo>
                    <a:pt x="34676" y="12380"/>
                    <a:pt x="35718" y="14462"/>
                    <a:pt x="34659" y="16116"/>
                  </a:cubicBezTo>
                  <a:cubicBezTo>
                    <a:pt x="34085" y="17012"/>
                    <a:pt x="33279" y="17342"/>
                    <a:pt x="32425" y="17342"/>
                  </a:cubicBezTo>
                  <a:cubicBezTo>
                    <a:pt x="31592" y="17342"/>
                    <a:pt x="30713" y="17028"/>
                    <a:pt x="29956" y="16617"/>
                  </a:cubicBezTo>
                  <a:lnTo>
                    <a:pt x="29889" y="16617"/>
                  </a:lnTo>
                  <a:lnTo>
                    <a:pt x="29889" y="16583"/>
                  </a:lnTo>
                  <a:cubicBezTo>
                    <a:pt x="29889" y="16350"/>
                    <a:pt x="29714" y="16233"/>
                    <a:pt x="29539" y="16233"/>
                  </a:cubicBezTo>
                  <a:cubicBezTo>
                    <a:pt x="29364" y="16233"/>
                    <a:pt x="29188" y="16350"/>
                    <a:pt x="29188" y="16583"/>
                  </a:cubicBezTo>
                  <a:cubicBezTo>
                    <a:pt x="29155" y="20953"/>
                    <a:pt x="24185" y="23121"/>
                    <a:pt x="20382" y="23422"/>
                  </a:cubicBezTo>
                  <a:cubicBezTo>
                    <a:pt x="20021" y="23451"/>
                    <a:pt x="19657" y="23466"/>
                    <a:pt x="19294" y="23466"/>
                  </a:cubicBezTo>
                  <a:cubicBezTo>
                    <a:pt x="15907" y="23466"/>
                    <a:pt x="12568" y="22159"/>
                    <a:pt x="11242" y="18785"/>
                  </a:cubicBezTo>
                  <a:cubicBezTo>
                    <a:pt x="11205" y="18729"/>
                    <a:pt x="11115" y="18683"/>
                    <a:pt x="11032" y="18683"/>
                  </a:cubicBezTo>
                  <a:cubicBezTo>
                    <a:pt x="10966" y="18683"/>
                    <a:pt x="10905" y="18711"/>
                    <a:pt x="10875" y="18785"/>
                  </a:cubicBezTo>
                  <a:cubicBezTo>
                    <a:pt x="10839" y="18748"/>
                    <a:pt x="10772" y="18722"/>
                    <a:pt x="10692" y="18722"/>
                  </a:cubicBezTo>
                  <a:cubicBezTo>
                    <a:pt x="10626" y="18722"/>
                    <a:pt x="10550" y="18740"/>
                    <a:pt x="10475" y="18785"/>
                  </a:cubicBezTo>
                  <a:cubicBezTo>
                    <a:pt x="9429" y="19758"/>
                    <a:pt x="8134" y="20607"/>
                    <a:pt x="6747" y="20607"/>
                  </a:cubicBezTo>
                  <a:cubicBezTo>
                    <a:pt x="6232" y="20607"/>
                    <a:pt x="5704" y="20490"/>
                    <a:pt x="5171" y="20219"/>
                  </a:cubicBezTo>
                  <a:cubicBezTo>
                    <a:pt x="2836" y="19018"/>
                    <a:pt x="3170" y="16083"/>
                    <a:pt x="5105" y="14682"/>
                  </a:cubicBezTo>
                  <a:cubicBezTo>
                    <a:pt x="5306" y="14538"/>
                    <a:pt x="5185" y="14222"/>
                    <a:pt x="4956" y="14222"/>
                  </a:cubicBezTo>
                  <a:cubicBezTo>
                    <a:pt x="4919" y="14222"/>
                    <a:pt x="4879" y="14230"/>
                    <a:pt x="4838" y="14248"/>
                  </a:cubicBezTo>
                  <a:cubicBezTo>
                    <a:pt x="4804" y="14248"/>
                    <a:pt x="4804" y="14282"/>
                    <a:pt x="4771" y="14282"/>
                  </a:cubicBezTo>
                  <a:cubicBezTo>
                    <a:pt x="3937" y="14215"/>
                    <a:pt x="3036" y="14182"/>
                    <a:pt x="2303" y="13748"/>
                  </a:cubicBezTo>
                  <a:cubicBezTo>
                    <a:pt x="1135" y="13081"/>
                    <a:pt x="1102" y="11847"/>
                    <a:pt x="1769" y="10779"/>
                  </a:cubicBezTo>
                  <a:cubicBezTo>
                    <a:pt x="2640" y="9380"/>
                    <a:pt x="4243" y="8837"/>
                    <a:pt x="5816" y="8837"/>
                  </a:cubicBezTo>
                  <a:cubicBezTo>
                    <a:pt x="6231" y="8837"/>
                    <a:pt x="6643" y="8875"/>
                    <a:pt x="7039" y="8944"/>
                  </a:cubicBezTo>
                  <a:cubicBezTo>
                    <a:pt x="7062" y="8951"/>
                    <a:pt x="7084" y="8954"/>
                    <a:pt x="7104" y="8954"/>
                  </a:cubicBezTo>
                  <a:cubicBezTo>
                    <a:pt x="7289" y="8954"/>
                    <a:pt x="7350" y="8701"/>
                    <a:pt x="7139" y="8611"/>
                  </a:cubicBezTo>
                  <a:cubicBezTo>
                    <a:pt x="7073" y="8611"/>
                    <a:pt x="7006" y="8578"/>
                    <a:pt x="6973" y="8578"/>
                  </a:cubicBezTo>
                  <a:cubicBezTo>
                    <a:pt x="6105" y="5942"/>
                    <a:pt x="8173" y="3574"/>
                    <a:pt x="10642" y="2940"/>
                  </a:cubicBezTo>
                  <a:cubicBezTo>
                    <a:pt x="11054" y="2836"/>
                    <a:pt x="11458" y="2785"/>
                    <a:pt x="11848" y="2785"/>
                  </a:cubicBezTo>
                  <a:cubicBezTo>
                    <a:pt x="13571" y="2785"/>
                    <a:pt x="15036" y="3764"/>
                    <a:pt x="15879" y="5342"/>
                  </a:cubicBezTo>
                  <a:cubicBezTo>
                    <a:pt x="15879" y="5375"/>
                    <a:pt x="15846" y="5409"/>
                    <a:pt x="15846" y="5442"/>
                  </a:cubicBezTo>
                  <a:cubicBezTo>
                    <a:pt x="15846" y="5646"/>
                    <a:pt x="15973" y="5748"/>
                    <a:pt x="16095" y="5748"/>
                  </a:cubicBezTo>
                  <a:cubicBezTo>
                    <a:pt x="16112" y="5748"/>
                    <a:pt x="16129" y="5746"/>
                    <a:pt x="16146" y="5742"/>
                  </a:cubicBezTo>
                  <a:cubicBezTo>
                    <a:pt x="16171" y="5776"/>
                    <a:pt x="16206" y="5790"/>
                    <a:pt x="16245" y="5790"/>
                  </a:cubicBezTo>
                  <a:cubicBezTo>
                    <a:pt x="16361" y="5790"/>
                    <a:pt x="16504" y="5659"/>
                    <a:pt x="16479" y="5509"/>
                  </a:cubicBezTo>
                  <a:cubicBezTo>
                    <a:pt x="16479" y="5409"/>
                    <a:pt x="16413" y="5342"/>
                    <a:pt x="16413" y="5242"/>
                  </a:cubicBezTo>
                  <a:cubicBezTo>
                    <a:pt x="17350" y="2752"/>
                    <a:pt x="19542" y="732"/>
                    <a:pt x="22319" y="732"/>
                  </a:cubicBezTo>
                  <a:close/>
                  <a:moveTo>
                    <a:pt x="22273" y="0"/>
                  </a:moveTo>
                  <a:cubicBezTo>
                    <a:pt x="19555" y="0"/>
                    <a:pt x="17039" y="1817"/>
                    <a:pt x="16146" y="4375"/>
                  </a:cubicBezTo>
                  <a:cubicBezTo>
                    <a:pt x="15371" y="2849"/>
                    <a:pt x="13556" y="2132"/>
                    <a:pt x="11793" y="2132"/>
                  </a:cubicBezTo>
                  <a:cubicBezTo>
                    <a:pt x="11050" y="2132"/>
                    <a:pt x="10317" y="2259"/>
                    <a:pt x="9675" y="2507"/>
                  </a:cubicBezTo>
                  <a:cubicBezTo>
                    <a:pt x="7540" y="3340"/>
                    <a:pt x="5138" y="6076"/>
                    <a:pt x="6439" y="8377"/>
                  </a:cubicBezTo>
                  <a:cubicBezTo>
                    <a:pt x="6094" y="8302"/>
                    <a:pt x="5735" y="8265"/>
                    <a:pt x="5373" y="8265"/>
                  </a:cubicBezTo>
                  <a:cubicBezTo>
                    <a:pt x="3499" y="8265"/>
                    <a:pt x="1539" y="9262"/>
                    <a:pt x="868" y="11079"/>
                  </a:cubicBezTo>
                  <a:cubicBezTo>
                    <a:pt x="1" y="13514"/>
                    <a:pt x="2136" y="14548"/>
                    <a:pt x="4104" y="14649"/>
                  </a:cubicBezTo>
                  <a:cubicBezTo>
                    <a:pt x="2436" y="15983"/>
                    <a:pt x="2269" y="18585"/>
                    <a:pt x="3837" y="20152"/>
                  </a:cubicBezTo>
                  <a:cubicBezTo>
                    <a:pt x="4638" y="20966"/>
                    <a:pt x="5640" y="21315"/>
                    <a:pt x="6662" y="21315"/>
                  </a:cubicBezTo>
                  <a:cubicBezTo>
                    <a:pt x="8239" y="21315"/>
                    <a:pt x="9864" y="20486"/>
                    <a:pt x="10875" y="19252"/>
                  </a:cubicBezTo>
                  <a:cubicBezTo>
                    <a:pt x="10942" y="19252"/>
                    <a:pt x="10942" y="19218"/>
                    <a:pt x="10942" y="19218"/>
                  </a:cubicBezTo>
                  <a:cubicBezTo>
                    <a:pt x="11567" y="22970"/>
                    <a:pt x="16073" y="24277"/>
                    <a:pt x="19572" y="24277"/>
                  </a:cubicBezTo>
                  <a:cubicBezTo>
                    <a:pt x="19993" y="24277"/>
                    <a:pt x="20399" y="24258"/>
                    <a:pt x="20782" y="24222"/>
                  </a:cubicBezTo>
                  <a:cubicBezTo>
                    <a:pt x="24619" y="23788"/>
                    <a:pt x="29522" y="21553"/>
                    <a:pt x="29889" y="17250"/>
                  </a:cubicBezTo>
                  <a:cubicBezTo>
                    <a:pt x="30558" y="17830"/>
                    <a:pt x="31402" y="18106"/>
                    <a:pt x="32243" y="18106"/>
                  </a:cubicBezTo>
                  <a:cubicBezTo>
                    <a:pt x="33580" y="18106"/>
                    <a:pt x="34912" y="17407"/>
                    <a:pt x="35526" y="16116"/>
                  </a:cubicBezTo>
                  <a:cubicBezTo>
                    <a:pt x="36394" y="14282"/>
                    <a:pt x="35326" y="12113"/>
                    <a:pt x="33458" y="11713"/>
                  </a:cubicBezTo>
                  <a:cubicBezTo>
                    <a:pt x="35026" y="10546"/>
                    <a:pt x="35660" y="8778"/>
                    <a:pt x="34292" y="6943"/>
                  </a:cubicBezTo>
                  <a:cubicBezTo>
                    <a:pt x="33477" y="5856"/>
                    <a:pt x="32257" y="5280"/>
                    <a:pt x="31007" y="5280"/>
                  </a:cubicBezTo>
                  <a:cubicBezTo>
                    <a:pt x="30262" y="5280"/>
                    <a:pt x="29507" y="5485"/>
                    <a:pt x="28822" y="5909"/>
                  </a:cubicBezTo>
                  <a:cubicBezTo>
                    <a:pt x="28355" y="2907"/>
                    <a:pt x="26020" y="372"/>
                    <a:pt x="22951" y="38"/>
                  </a:cubicBezTo>
                  <a:cubicBezTo>
                    <a:pt x="22724" y="13"/>
                    <a:pt x="22498" y="0"/>
                    <a:pt x="22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
          <p:cNvSpPr/>
          <p:nvPr/>
        </p:nvSpPr>
        <p:spPr>
          <a:xfrm>
            <a:off x="-345650" y="4762175"/>
            <a:ext cx="9772500" cy="3813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45650" y="4425525"/>
            <a:ext cx="9772500" cy="2616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1718475" y="410884"/>
            <a:ext cx="339000" cy="315900"/>
            <a:chOff x="1023100" y="1410284"/>
            <a:chExt cx="339000" cy="315900"/>
          </a:xfrm>
        </p:grpSpPr>
        <p:cxnSp>
          <p:nvCxnSpPr>
            <p:cNvPr id="33" name="Google Shape;33;p2"/>
            <p:cNvCxnSpPr/>
            <p:nvPr/>
          </p:nvCxnSpPr>
          <p:spPr>
            <a:xfrm>
              <a:off x="1192550" y="1410284"/>
              <a:ext cx="0" cy="315900"/>
            </a:xfrm>
            <a:prstGeom prst="straightConnector1">
              <a:avLst/>
            </a:prstGeom>
            <a:noFill/>
            <a:ln w="19050" cap="flat" cmpd="sng">
              <a:solidFill>
                <a:schemeClr val="lt1"/>
              </a:solidFill>
              <a:prstDash val="solid"/>
              <a:round/>
              <a:headEnd type="none" w="med" len="med"/>
              <a:tailEnd type="none" w="med" len="med"/>
            </a:ln>
          </p:spPr>
        </p:cxnSp>
        <p:cxnSp>
          <p:nvCxnSpPr>
            <p:cNvPr id="34" name="Google Shape;34;p2"/>
            <p:cNvCxnSpPr/>
            <p:nvPr/>
          </p:nvCxnSpPr>
          <p:spPr>
            <a:xfrm rot="10800000">
              <a:off x="1023100" y="1568267"/>
              <a:ext cx="339000" cy="0"/>
            </a:xfrm>
            <a:prstGeom prst="straightConnector1">
              <a:avLst/>
            </a:prstGeom>
            <a:noFill/>
            <a:ln w="19050" cap="flat" cmpd="sng">
              <a:solidFill>
                <a:schemeClr val="lt1"/>
              </a:solidFill>
              <a:prstDash val="solid"/>
              <a:round/>
              <a:headEnd type="none" w="med" len="med"/>
              <a:tailEnd type="none" w="med" len="med"/>
            </a:ln>
          </p:spPr>
        </p:cxnSp>
      </p:grpSp>
      <p:sp>
        <p:nvSpPr>
          <p:cNvPr id="35" name="Google Shape;35;p2"/>
          <p:cNvSpPr/>
          <p:nvPr/>
        </p:nvSpPr>
        <p:spPr>
          <a:xfrm>
            <a:off x="-345650" y="4147375"/>
            <a:ext cx="9772500" cy="2031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2"/>
          <p:cNvGrpSpPr/>
          <p:nvPr/>
        </p:nvGrpSpPr>
        <p:grpSpPr>
          <a:xfrm rot="-2700000">
            <a:off x="6952320" y="3268558"/>
            <a:ext cx="338997" cy="315897"/>
            <a:chOff x="1023100" y="1410284"/>
            <a:chExt cx="339000" cy="315900"/>
          </a:xfrm>
        </p:grpSpPr>
        <p:cxnSp>
          <p:nvCxnSpPr>
            <p:cNvPr id="37" name="Google Shape;37;p2"/>
            <p:cNvCxnSpPr/>
            <p:nvPr/>
          </p:nvCxnSpPr>
          <p:spPr>
            <a:xfrm>
              <a:off x="1192550" y="1410284"/>
              <a:ext cx="0" cy="315900"/>
            </a:xfrm>
            <a:prstGeom prst="straightConnector1">
              <a:avLst/>
            </a:prstGeom>
            <a:noFill/>
            <a:ln w="76200" cap="flat" cmpd="sng">
              <a:solidFill>
                <a:schemeClr val="lt1"/>
              </a:solidFill>
              <a:prstDash val="solid"/>
              <a:round/>
              <a:headEnd type="none" w="med" len="med"/>
              <a:tailEnd type="none" w="med" len="med"/>
            </a:ln>
          </p:spPr>
        </p:cxnSp>
        <p:cxnSp>
          <p:nvCxnSpPr>
            <p:cNvPr id="38" name="Google Shape;38;p2"/>
            <p:cNvCxnSpPr/>
            <p:nvPr/>
          </p:nvCxnSpPr>
          <p:spPr>
            <a:xfrm rot="10800000">
              <a:off x="1023100" y="1568267"/>
              <a:ext cx="339000" cy="0"/>
            </a:xfrm>
            <a:prstGeom prst="straightConnector1">
              <a:avLst/>
            </a:prstGeom>
            <a:noFill/>
            <a:ln w="76200" cap="flat" cmpd="sng">
              <a:solidFill>
                <a:schemeClr val="lt1"/>
              </a:solidFill>
              <a:prstDash val="solid"/>
              <a:round/>
              <a:headEnd type="none" w="med" len="med"/>
              <a:tailEnd type="none" w="med" len="med"/>
            </a:ln>
          </p:spPr>
        </p:cxnSp>
      </p:grpSp>
      <p:sp>
        <p:nvSpPr>
          <p:cNvPr id="39" name="Google Shape;39;p2"/>
          <p:cNvSpPr txBox="1">
            <a:spLocks noGrp="1"/>
          </p:cNvSpPr>
          <p:nvPr>
            <p:ph type="ctrTitle"/>
          </p:nvPr>
        </p:nvSpPr>
        <p:spPr>
          <a:xfrm>
            <a:off x="1371600" y="1037531"/>
            <a:ext cx="6400800" cy="1792200"/>
          </a:xfrm>
          <a:prstGeom prst="rect">
            <a:avLst/>
          </a:prstGeom>
        </p:spPr>
        <p:txBody>
          <a:bodyPr spcFirstLastPara="1" wrap="square" lIns="0" tIns="0" rIns="0" bIns="0" anchor="t" anchorCtr="0">
            <a:noAutofit/>
          </a:bodyPr>
          <a:lstStyle>
            <a:lvl1pPr lvl="0" algn="ctr">
              <a:spcBef>
                <a:spcPts val="0"/>
              </a:spcBef>
              <a:spcAft>
                <a:spcPts val="0"/>
              </a:spcAft>
              <a:buSzPts val="5200"/>
              <a:buNone/>
              <a:defRPr sz="6000" b="1">
                <a:solidFill>
                  <a:srgbClr val="2C5A5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0" name="Google Shape;40;p2"/>
          <p:cNvSpPr txBox="1">
            <a:spLocks noGrp="1"/>
          </p:cNvSpPr>
          <p:nvPr>
            <p:ph type="subTitle" idx="1"/>
          </p:nvPr>
        </p:nvSpPr>
        <p:spPr>
          <a:xfrm>
            <a:off x="1371600" y="3082369"/>
            <a:ext cx="6400800" cy="2616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41" name="Google Shape;41;p2"/>
          <p:cNvGrpSpPr/>
          <p:nvPr/>
        </p:nvGrpSpPr>
        <p:grpSpPr>
          <a:xfrm>
            <a:off x="-1780387" y="2121238"/>
            <a:ext cx="3118550" cy="2386924"/>
            <a:chOff x="-804212" y="2048313"/>
            <a:chExt cx="3118550" cy="2386924"/>
          </a:xfrm>
        </p:grpSpPr>
        <p:sp>
          <p:nvSpPr>
            <p:cNvPr id="42" name="Google Shape;42;p2"/>
            <p:cNvSpPr/>
            <p:nvPr/>
          </p:nvSpPr>
          <p:spPr>
            <a:xfrm>
              <a:off x="-528741" y="2591695"/>
              <a:ext cx="1308711" cy="497922"/>
            </a:xfrm>
            <a:custGeom>
              <a:avLst/>
              <a:gdLst/>
              <a:ahLst/>
              <a:cxnLst/>
              <a:rect l="l" t="t" r="r" b="b"/>
              <a:pathLst>
                <a:path w="2447" h="931" extrusionOk="0">
                  <a:moveTo>
                    <a:pt x="1379" y="0"/>
                  </a:moveTo>
                  <a:cubicBezTo>
                    <a:pt x="1359" y="78"/>
                    <a:pt x="1313" y="145"/>
                    <a:pt x="1222" y="145"/>
                  </a:cubicBezTo>
                  <a:cubicBezTo>
                    <a:pt x="1219" y="145"/>
                    <a:pt x="1217" y="145"/>
                    <a:pt x="1214" y="145"/>
                  </a:cubicBezTo>
                  <a:cubicBezTo>
                    <a:pt x="1133" y="141"/>
                    <a:pt x="1085" y="81"/>
                    <a:pt x="1065" y="8"/>
                  </a:cubicBezTo>
                  <a:cubicBezTo>
                    <a:pt x="1046" y="84"/>
                    <a:pt x="977" y="146"/>
                    <a:pt x="888" y="146"/>
                  </a:cubicBezTo>
                  <a:cubicBezTo>
                    <a:pt x="882" y="146"/>
                    <a:pt x="877" y="146"/>
                    <a:pt x="871" y="145"/>
                  </a:cubicBezTo>
                  <a:cubicBezTo>
                    <a:pt x="811" y="141"/>
                    <a:pt x="763" y="101"/>
                    <a:pt x="742" y="49"/>
                  </a:cubicBezTo>
                  <a:cubicBezTo>
                    <a:pt x="722" y="113"/>
                    <a:pt x="666" y="165"/>
                    <a:pt x="589" y="169"/>
                  </a:cubicBezTo>
                  <a:cubicBezTo>
                    <a:pt x="585" y="170"/>
                    <a:pt x="580" y="170"/>
                    <a:pt x="575" y="170"/>
                  </a:cubicBezTo>
                  <a:cubicBezTo>
                    <a:pt x="488" y="170"/>
                    <a:pt x="439" y="97"/>
                    <a:pt x="424" y="12"/>
                  </a:cubicBezTo>
                  <a:cubicBezTo>
                    <a:pt x="402" y="83"/>
                    <a:pt x="358" y="155"/>
                    <a:pt x="278" y="155"/>
                  </a:cubicBezTo>
                  <a:cubicBezTo>
                    <a:pt x="272" y="155"/>
                    <a:pt x="265" y="154"/>
                    <a:pt x="259" y="153"/>
                  </a:cubicBezTo>
                  <a:cubicBezTo>
                    <a:pt x="190" y="149"/>
                    <a:pt x="138" y="101"/>
                    <a:pt x="122" y="40"/>
                  </a:cubicBezTo>
                  <a:cubicBezTo>
                    <a:pt x="102" y="93"/>
                    <a:pt x="57" y="149"/>
                    <a:pt x="1" y="153"/>
                  </a:cubicBezTo>
                  <a:cubicBezTo>
                    <a:pt x="9" y="411"/>
                    <a:pt x="5" y="665"/>
                    <a:pt x="17" y="919"/>
                  </a:cubicBezTo>
                  <a:cubicBezTo>
                    <a:pt x="21" y="926"/>
                    <a:pt x="18" y="930"/>
                    <a:pt x="12" y="931"/>
                  </a:cubicBezTo>
                  <a:lnTo>
                    <a:pt x="12" y="931"/>
                  </a:lnTo>
                  <a:cubicBezTo>
                    <a:pt x="414" y="903"/>
                    <a:pt x="828" y="891"/>
                    <a:pt x="1230" y="883"/>
                  </a:cubicBezTo>
                  <a:cubicBezTo>
                    <a:pt x="1490" y="875"/>
                    <a:pt x="1752" y="870"/>
                    <a:pt x="2013" y="870"/>
                  </a:cubicBezTo>
                  <a:cubicBezTo>
                    <a:pt x="2157" y="870"/>
                    <a:pt x="2300" y="872"/>
                    <a:pt x="2443" y="875"/>
                  </a:cubicBezTo>
                  <a:lnTo>
                    <a:pt x="2447" y="875"/>
                  </a:lnTo>
                  <a:cubicBezTo>
                    <a:pt x="2423" y="766"/>
                    <a:pt x="2427" y="645"/>
                    <a:pt x="2423" y="528"/>
                  </a:cubicBezTo>
                  <a:cubicBezTo>
                    <a:pt x="2423" y="403"/>
                    <a:pt x="2423" y="278"/>
                    <a:pt x="2427" y="149"/>
                  </a:cubicBezTo>
                  <a:cubicBezTo>
                    <a:pt x="2427" y="145"/>
                    <a:pt x="2427" y="141"/>
                    <a:pt x="2435" y="141"/>
                  </a:cubicBezTo>
                  <a:cubicBezTo>
                    <a:pt x="2366" y="133"/>
                    <a:pt x="2326" y="81"/>
                    <a:pt x="2314" y="20"/>
                  </a:cubicBezTo>
                  <a:cubicBezTo>
                    <a:pt x="2295" y="70"/>
                    <a:pt x="2250" y="109"/>
                    <a:pt x="2186" y="109"/>
                  </a:cubicBezTo>
                  <a:cubicBezTo>
                    <a:pt x="2183" y="109"/>
                    <a:pt x="2180" y="109"/>
                    <a:pt x="2177" y="109"/>
                  </a:cubicBezTo>
                  <a:cubicBezTo>
                    <a:pt x="2112" y="105"/>
                    <a:pt x="2060" y="53"/>
                    <a:pt x="2040" y="0"/>
                  </a:cubicBezTo>
                  <a:cubicBezTo>
                    <a:pt x="2015" y="76"/>
                    <a:pt x="1964" y="132"/>
                    <a:pt x="1876" y="132"/>
                  </a:cubicBezTo>
                  <a:cubicBezTo>
                    <a:pt x="1866" y="132"/>
                    <a:pt x="1854" y="131"/>
                    <a:pt x="1842" y="129"/>
                  </a:cubicBezTo>
                  <a:cubicBezTo>
                    <a:pt x="1778" y="121"/>
                    <a:pt x="1730" y="65"/>
                    <a:pt x="1709" y="4"/>
                  </a:cubicBezTo>
                  <a:cubicBezTo>
                    <a:pt x="1690" y="78"/>
                    <a:pt x="1622" y="129"/>
                    <a:pt x="1545" y="129"/>
                  </a:cubicBezTo>
                  <a:cubicBezTo>
                    <a:pt x="1542" y="129"/>
                    <a:pt x="1539" y="129"/>
                    <a:pt x="1536" y="129"/>
                  </a:cubicBezTo>
                  <a:cubicBezTo>
                    <a:pt x="1456" y="125"/>
                    <a:pt x="1395" y="69"/>
                    <a:pt x="1379" y="0"/>
                  </a:cubicBezTo>
                  <a:close/>
                  <a:moveTo>
                    <a:pt x="12" y="931"/>
                  </a:moveTo>
                  <a:cubicBezTo>
                    <a:pt x="11" y="931"/>
                    <a:pt x="10" y="931"/>
                    <a:pt x="9" y="931"/>
                  </a:cubicBezTo>
                  <a:cubicBezTo>
                    <a:pt x="10" y="931"/>
                    <a:pt x="11" y="931"/>
                    <a:pt x="12" y="9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57634" y="3261831"/>
              <a:ext cx="1573448" cy="34764"/>
            </a:xfrm>
            <a:custGeom>
              <a:avLst/>
              <a:gdLst/>
              <a:ahLst/>
              <a:cxnLst/>
              <a:rect l="l" t="t" r="r" b="b"/>
              <a:pathLst>
                <a:path w="2942" h="65" extrusionOk="0">
                  <a:moveTo>
                    <a:pt x="2930" y="0"/>
                  </a:moveTo>
                  <a:cubicBezTo>
                    <a:pt x="2454" y="4"/>
                    <a:pt x="1975" y="12"/>
                    <a:pt x="1495" y="20"/>
                  </a:cubicBezTo>
                  <a:cubicBezTo>
                    <a:pt x="1241" y="20"/>
                    <a:pt x="991" y="25"/>
                    <a:pt x="738" y="25"/>
                  </a:cubicBezTo>
                  <a:cubicBezTo>
                    <a:pt x="564" y="30"/>
                    <a:pt x="390" y="36"/>
                    <a:pt x="218" y="36"/>
                  </a:cubicBezTo>
                  <a:cubicBezTo>
                    <a:pt x="146" y="36"/>
                    <a:pt x="75" y="35"/>
                    <a:pt x="4" y="33"/>
                  </a:cubicBezTo>
                  <a:cubicBezTo>
                    <a:pt x="4" y="25"/>
                    <a:pt x="0" y="25"/>
                    <a:pt x="0" y="25"/>
                  </a:cubicBezTo>
                  <a:lnTo>
                    <a:pt x="0" y="65"/>
                  </a:lnTo>
                  <a:cubicBezTo>
                    <a:pt x="325" y="43"/>
                    <a:pt x="657" y="42"/>
                    <a:pt x="990" y="42"/>
                  </a:cubicBezTo>
                  <a:cubicBezTo>
                    <a:pt x="1056" y="42"/>
                    <a:pt x="1123" y="42"/>
                    <a:pt x="1189" y="42"/>
                  </a:cubicBezTo>
                  <a:cubicBezTo>
                    <a:pt x="1289" y="42"/>
                    <a:pt x="1388" y="41"/>
                    <a:pt x="1487" y="41"/>
                  </a:cubicBezTo>
                  <a:cubicBezTo>
                    <a:pt x="1971" y="37"/>
                    <a:pt x="2458" y="33"/>
                    <a:pt x="2942" y="33"/>
                  </a:cubicBezTo>
                  <a:cubicBezTo>
                    <a:pt x="2938" y="20"/>
                    <a:pt x="2930" y="12"/>
                    <a:pt x="2930"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14721" y="2545700"/>
              <a:ext cx="123544" cy="109104"/>
            </a:xfrm>
            <a:custGeom>
              <a:avLst/>
              <a:gdLst/>
              <a:ahLst/>
              <a:cxnLst/>
              <a:rect l="l" t="t" r="r" b="b"/>
              <a:pathLst>
                <a:path w="231" h="204" extrusionOk="0">
                  <a:moveTo>
                    <a:pt x="47" y="0"/>
                  </a:moveTo>
                  <a:cubicBezTo>
                    <a:pt x="34" y="0"/>
                    <a:pt x="20" y="1"/>
                    <a:pt x="5" y="2"/>
                  </a:cubicBezTo>
                  <a:cubicBezTo>
                    <a:pt x="5" y="22"/>
                    <a:pt x="5" y="42"/>
                    <a:pt x="1" y="62"/>
                  </a:cubicBezTo>
                  <a:cubicBezTo>
                    <a:pt x="13" y="127"/>
                    <a:pt x="39" y="204"/>
                    <a:pt x="118" y="204"/>
                  </a:cubicBezTo>
                  <a:cubicBezTo>
                    <a:pt x="122" y="204"/>
                    <a:pt x="126" y="203"/>
                    <a:pt x="130" y="203"/>
                  </a:cubicBezTo>
                  <a:cubicBezTo>
                    <a:pt x="231" y="187"/>
                    <a:pt x="223" y="82"/>
                    <a:pt x="207" y="6"/>
                  </a:cubicBezTo>
                  <a:cubicBezTo>
                    <a:pt x="152" y="6"/>
                    <a:pt x="102" y="0"/>
                    <a:pt x="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91688" y="2544095"/>
              <a:ext cx="164191" cy="104291"/>
            </a:xfrm>
            <a:custGeom>
              <a:avLst/>
              <a:gdLst/>
              <a:ahLst/>
              <a:cxnLst/>
              <a:rect l="l" t="t" r="r" b="b"/>
              <a:pathLst>
                <a:path w="307" h="195" extrusionOk="0">
                  <a:moveTo>
                    <a:pt x="307" y="1"/>
                  </a:moveTo>
                  <a:cubicBezTo>
                    <a:pt x="206" y="9"/>
                    <a:pt x="105" y="9"/>
                    <a:pt x="5" y="9"/>
                  </a:cubicBezTo>
                  <a:cubicBezTo>
                    <a:pt x="1" y="97"/>
                    <a:pt x="53" y="194"/>
                    <a:pt x="154" y="194"/>
                  </a:cubicBezTo>
                  <a:cubicBezTo>
                    <a:pt x="156" y="194"/>
                    <a:pt x="158" y="194"/>
                    <a:pt x="160" y="194"/>
                  </a:cubicBezTo>
                  <a:cubicBezTo>
                    <a:pt x="256" y="194"/>
                    <a:pt x="295" y="107"/>
                    <a:pt x="307" y="25"/>
                  </a:cubicBezTo>
                  <a:lnTo>
                    <a:pt x="3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1006" y="2556931"/>
              <a:ext cx="153494" cy="100012"/>
            </a:xfrm>
            <a:custGeom>
              <a:avLst/>
              <a:gdLst/>
              <a:ahLst/>
              <a:cxnLst/>
              <a:rect l="l" t="t" r="r" b="b"/>
              <a:pathLst>
                <a:path w="287" h="187" extrusionOk="0">
                  <a:moveTo>
                    <a:pt x="287" y="1"/>
                  </a:moveTo>
                  <a:lnTo>
                    <a:pt x="287" y="1"/>
                  </a:lnTo>
                  <a:cubicBezTo>
                    <a:pt x="186" y="5"/>
                    <a:pt x="90" y="5"/>
                    <a:pt x="1" y="9"/>
                  </a:cubicBezTo>
                  <a:cubicBezTo>
                    <a:pt x="1" y="93"/>
                    <a:pt x="45" y="186"/>
                    <a:pt x="146" y="186"/>
                  </a:cubicBezTo>
                  <a:cubicBezTo>
                    <a:pt x="251" y="186"/>
                    <a:pt x="267" y="77"/>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93420" y="2567628"/>
              <a:ext cx="155633" cy="102686"/>
            </a:xfrm>
            <a:custGeom>
              <a:avLst/>
              <a:gdLst/>
              <a:ahLst/>
              <a:cxnLst/>
              <a:rect l="l" t="t" r="r" b="b"/>
              <a:pathLst>
                <a:path w="291" h="192" extrusionOk="0">
                  <a:moveTo>
                    <a:pt x="0" y="1"/>
                  </a:moveTo>
                  <a:lnTo>
                    <a:pt x="0" y="5"/>
                  </a:lnTo>
                  <a:lnTo>
                    <a:pt x="0" y="13"/>
                  </a:lnTo>
                  <a:cubicBezTo>
                    <a:pt x="8" y="97"/>
                    <a:pt x="48" y="191"/>
                    <a:pt x="144" y="191"/>
                  </a:cubicBezTo>
                  <a:cubicBezTo>
                    <a:pt x="150" y="191"/>
                    <a:pt x="155" y="191"/>
                    <a:pt x="161" y="190"/>
                  </a:cubicBezTo>
                  <a:cubicBezTo>
                    <a:pt x="250" y="186"/>
                    <a:pt x="290" y="89"/>
                    <a:pt x="286" y="9"/>
                  </a:cubicBezTo>
                  <a:cubicBezTo>
                    <a:pt x="278" y="5"/>
                    <a:pt x="286" y="1"/>
                    <a:pt x="2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02012" y="2552653"/>
              <a:ext cx="142798" cy="111244"/>
            </a:xfrm>
            <a:custGeom>
              <a:avLst/>
              <a:gdLst/>
              <a:ahLst/>
              <a:cxnLst/>
              <a:rect l="l" t="t" r="r" b="b"/>
              <a:pathLst>
                <a:path w="267" h="208" extrusionOk="0">
                  <a:moveTo>
                    <a:pt x="17" y="1"/>
                  </a:moveTo>
                  <a:cubicBezTo>
                    <a:pt x="1" y="73"/>
                    <a:pt x="17" y="142"/>
                    <a:pt x="78" y="186"/>
                  </a:cubicBezTo>
                  <a:cubicBezTo>
                    <a:pt x="98" y="201"/>
                    <a:pt x="118" y="208"/>
                    <a:pt x="136" y="208"/>
                  </a:cubicBezTo>
                  <a:cubicBezTo>
                    <a:pt x="210" y="208"/>
                    <a:pt x="259" y="101"/>
                    <a:pt x="259" y="33"/>
                  </a:cubicBezTo>
                  <a:cubicBezTo>
                    <a:pt x="259" y="21"/>
                    <a:pt x="263" y="17"/>
                    <a:pt x="267" y="17"/>
                  </a:cubicBezTo>
                  <a:cubicBezTo>
                    <a:pt x="182" y="13"/>
                    <a:pt x="102" y="13"/>
                    <a:pt x="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53355" y="3107801"/>
              <a:ext cx="1567030" cy="156704"/>
            </a:xfrm>
            <a:custGeom>
              <a:avLst/>
              <a:gdLst/>
              <a:ahLst/>
              <a:cxnLst/>
              <a:rect l="l" t="t" r="r" b="b"/>
              <a:pathLst>
                <a:path w="2930" h="293" extrusionOk="0">
                  <a:moveTo>
                    <a:pt x="2237" y="0"/>
                  </a:moveTo>
                  <a:cubicBezTo>
                    <a:pt x="1989" y="0"/>
                    <a:pt x="1740" y="10"/>
                    <a:pt x="1491" y="10"/>
                  </a:cubicBezTo>
                  <a:cubicBezTo>
                    <a:pt x="1115" y="17"/>
                    <a:pt x="740" y="27"/>
                    <a:pt x="367" y="27"/>
                  </a:cubicBezTo>
                  <a:cubicBezTo>
                    <a:pt x="308" y="27"/>
                    <a:pt x="249" y="27"/>
                    <a:pt x="190" y="26"/>
                  </a:cubicBezTo>
                  <a:cubicBezTo>
                    <a:pt x="186" y="28"/>
                    <a:pt x="182" y="29"/>
                    <a:pt x="178" y="29"/>
                  </a:cubicBezTo>
                  <a:cubicBezTo>
                    <a:pt x="175" y="29"/>
                    <a:pt x="172" y="28"/>
                    <a:pt x="169" y="26"/>
                  </a:cubicBezTo>
                  <a:lnTo>
                    <a:pt x="117" y="26"/>
                  </a:lnTo>
                  <a:cubicBezTo>
                    <a:pt x="81" y="119"/>
                    <a:pt x="41" y="208"/>
                    <a:pt x="0" y="292"/>
                  </a:cubicBezTo>
                  <a:cubicBezTo>
                    <a:pt x="123" y="286"/>
                    <a:pt x="248" y="285"/>
                    <a:pt x="373" y="285"/>
                  </a:cubicBezTo>
                  <a:cubicBezTo>
                    <a:pt x="435" y="285"/>
                    <a:pt x="498" y="286"/>
                    <a:pt x="560" y="286"/>
                  </a:cubicBezTo>
                  <a:cubicBezTo>
                    <a:pt x="622" y="286"/>
                    <a:pt x="684" y="285"/>
                    <a:pt x="746" y="284"/>
                  </a:cubicBezTo>
                  <a:cubicBezTo>
                    <a:pt x="992" y="276"/>
                    <a:pt x="1233" y="276"/>
                    <a:pt x="1483" y="272"/>
                  </a:cubicBezTo>
                  <a:cubicBezTo>
                    <a:pt x="1967" y="268"/>
                    <a:pt x="2446" y="264"/>
                    <a:pt x="2930" y="264"/>
                  </a:cubicBezTo>
                  <a:cubicBezTo>
                    <a:pt x="2893" y="188"/>
                    <a:pt x="2873" y="107"/>
                    <a:pt x="2837" y="30"/>
                  </a:cubicBezTo>
                  <a:cubicBezTo>
                    <a:pt x="2638" y="7"/>
                    <a:pt x="2438" y="0"/>
                    <a:pt x="223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66040" y="2544095"/>
              <a:ext cx="138519" cy="95199"/>
            </a:xfrm>
            <a:custGeom>
              <a:avLst/>
              <a:gdLst/>
              <a:ahLst/>
              <a:cxnLst/>
              <a:rect l="l" t="t" r="r" b="b"/>
              <a:pathLst>
                <a:path w="259" h="178" extrusionOk="0">
                  <a:moveTo>
                    <a:pt x="9" y="1"/>
                  </a:moveTo>
                  <a:cubicBezTo>
                    <a:pt x="13" y="9"/>
                    <a:pt x="13" y="13"/>
                    <a:pt x="9" y="13"/>
                  </a:cubicBezTo>
                  <a:cubicBezTo>
                    <a:pt x="9" y="29"/>
                    <a:pt x="9" y="41"/>
                    <a:pt x="1" y="53"/>
                  </a:cubicBezTo>
                  <a:cubicBezTo>
                    <a:pt x="17" y="109"/>
                    <a:pt x="53" y="158"/>
                    <a:pt x="114" y="174"/>
                  </a:cubicBezTo>
                  <a:cubicBezTo>
                    <a:pt x="124" y="176"/>
                    <a:pt x="133" y="177"/>
                    <a:pt x="142" y="177"/>
                  </a:cubicBezTo>
                  <a:cubicBezTo>
                    <a:pt x="226" y="177"/>
                    <a:pt x="259" y="81"/>
                    <a:pt x="2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15197" y="2550513"/>
              <a:ext cx="162051" cy="99477"/>
            </a:xfrm>
            <a:custGeom>
              <a:avLst/>
              <a:gdLst/>
              <a:ahLst/>
              <a:cxnLst/>
              <a:rect l="l" t="t" r="r" b="b"/>
              <a:pathLst>
                <a:path w="303" h="186" extrusionOk="0">
                  <a:moveTo>
                    <a:pt x="302" y="1"/>
                  </a:moveTo>
                  <a:cubicBezTo>
                    <a:pt x="202" y="1"/>
                    <a:pt x="105" y="5"/>
                    <a:pt x="4" y="13"/>
                  </a:cubicBezTo>
                  <a:cubicBezTo>
                    <a:pt x="0" y="101"/>
                    <a:pt x="57" y="186"/>
                    <a:pt x="157" y="186"/>
                  </a:cubicBezTo>
                  <a:cubicBezTo>
                    <a:pt x="250" y="186"/>
                    <a:pt x="302" y="101"/>
                    <a:pt x="298" y="13"/>
                  </a:cubicBezTo>
                  <a:cubicBezTo>
                    <a:pt x="298" y="5"/>
                    <a:pt x="302" y="1"/>
                    <a:pt x="3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25485" y="2561210"/>
              <a:ext cx="157773" cy="95734"/>
            </a:xfrm>
            <a:custGeom>
              <a:avLst/>
              <a:gdLst/>
              <a:ahLst/>
              <a:cxnLst/>
              <a:rect l="l" t="t" r="r" b="b"/>
              <a:pathLst>
                <a:path w="295" h="179" extrusionOk="0">
                  <a:moveTo>
                    <a:pt x="295" y="1"/>
                  </a:moveTo>
                  <a:cubicBezTo>
                    <a:pt x="294" y="1"/>
                    <a:pt x="294" y="1"/>
                    <a:pt x="294" y="1"/>
                  </a:cubicBezTo>
                  <a:lnTo>
                    <a:pt x="294" y="1"/>
                  </a:lnTo>
                  <a:cubicBezTo>
                    <a:pt x="294" y="1"/>
                    <a:pt x="294" y="1"/>
                    <a:pt x="295" y="1"/>
                  </a:cubicBezTo>
                  <a:lnTo>
                    <a:pt x="295" y="1"/>
                  </a:lnTo>
                  <a:cubicBezTo>
                    <a:pt x="295" y="1"/>
                    <a:pt x="295" y="1"/>
                    <a:pt x="295" y="1"/>
                  </a:cubicBezTo>
                  <a:close/>
                  <a:moveTo>
                    <a:pt x="295" y="1"/>
                  </a:moveTo>
                  <a:lnTo>
                    <a:pt x="295" y="1"/>
                  </a:lnTo>
                  <a:cubicBezTo>
                    <a:pt x="293" y="2"/>
                    <a:pt x="292" y="3"/>
                    <a:pt x="292" y="3"/>
                  </a:cubicBezTo>
                  <a:cubicBezTo>
                    <a:pt x="291" y="3"/>
                    <a:pt x="292" y="1"/>
                    <a:pt x="294" y="1"/>
                  </a:cubicBezTo>
                  <a:lnTo>
                    <a:pt x="294" y="1"/>
                  </a:lnTo>
                  <a:cubicBezTo>
                    <a:pt x="194" y="5"/>
                    <a:pt x="97" y="5"/>
                    <a:pt x="0" y="5"/>
                  </a:cubicBezTo>
                  <a:lnTo>
                    <a:pt x="0" y="17"/>
                  </a:lnTo>
                  <a:lnTo>
                    <a:pt x="0" y="41"/>
                  </a:lnTo>
                  <a:cubicBezTo>
                    <a:pt x="5" y="118"/>
                    <a:pt x="61" y="178"/>
                    <a:pt x="142" y="178"/>
                  </a:cubicBezTo>
                  <a:cubicBezTo>
                    <a:pt x="238" y="178"/>
                    <a:pt x="295" y="97"/>
                    <a:pt x="2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53331" y="2563349"/>
              <a:ext cx="144937" cy="104291"/>
            </a:xfrm>
            <a:custGeom>
              <a:avLst/>
              <a:gdLst/>
              <a:ahLst/>
              <a:cxnLst/>
              <a:rect l="l" t="t" r="r" b="b"/>
              <a:pathLst>
                <a:path w="271" h="195" extrusionOk="0">
                  <a:moveTo>
                    <a:pt x="1" y="1"/>
                  </a:moveTo>
                  <a:lnTo>
                    <a:pt x="1" y="13"/>
                  </a:lnTo>
                  <a:lnTo>
                    <a:pt x="1" y="21"/>
                  </a:lnTo>
                  <a:cubicBezTo>
                    <a:pt x="1" y="108"/>
                    <a:pt x="36" y="194"/>
                    <a:pt x="131" y="194"/>
                  </a:cubicBezTo>
                  <a:cubicBezTo>
                    <a:pt x="134" y="194"/>
                    <a:pt x="136" y="194"/>
                    <a:pt x="138" y="194"/>
                  </a:cubicBezTo>
                  <a:cubicBezTo>
                    <a:pt x="231" y="190"/>
                    <a:pt x="259" y="81"/>
                    <a:pt x="271" y="9"/>
                  </a:cubicBezTo>
                  <a:cubicBezTo>
                    <a:pt x="182" y="9"/>
                    <a:pt x="90"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88491" y="2264392"/>
              <a:ext cx="213929" cy="252972"/>
            </a:xfrm>
            <a:custGeom>
              <a:avLst/>
              <a:gdLst/>
              <a:ahLst/>
              <a:cxnLst/>
              <a:rect l="l" t="t" r="r" b="b"/>
              <a:pathLst>
                <a:path w="400" h="473" extrusionOk="0">
                  <a:moveTo>
                    <a:pt x="1" y="1"/>
                  </a:moveTo>
                  <a:cubicBezTo>
                    <a:pt x="57" y="154"/>
                    <a:pt x="114" y="311"/>
                    <a:pt x="154" y="464"/>
                  </a:cubicBezTo>
                  <a:cubicBezTo>
                    <a:pt x="239" y="464"/>
                    <a:pt x="319" y="472"/>
                    <a:pt x="400" y="472"/>
                  </a:cubicBezTo>
                  <a:lnTo>
                    <a:pt x="1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82573" y="2266531"/>
              <a:ext cx="194675" cy="257251"/>
            </a:xfrm>
            <a:custGeom>
              <a:avLst/>
              <a:gdLst/>
              <a:ahLst/>
              <a:cxnLst/>
              <a:rect l="l" t="t" r="r" b="b"/>
              <a:pathLst>
                <a:path w="364" h="481" extrusionOk="0">
                  <a:moveTo>
                    <a:pt x="1" y="1"/>
                  </a:moveTo>
                  <a:cubicBezTo>
                    <a:pt x="25" y="158"/>
                    <a:pt x="49" y="319"/>
                    <a:pt x="65" y="480"/>
                  </a:cubicBezTo>
                  <a:cubicBezTo>
                    <a:pt x="166" y="476"/>
                    <a:pt x="263" y="476"/>
                    <a:pt x="363" y="472"/>
                  </a:cubicBezTo>
                  <a:cubicBezTo>
                    <a:pt x="311" y="319"/>
                    <a:pt x="283" y="158"/>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25485" y="2266531"/>
              <a:ext cx="170608" cy="270087"/>
            </a:xfrm>
            <a:custGeom>
              <a:avLst/>
              <a:gdLst/>
              <a:ahLst/>
              <a:cxnLst/>
              <a:rect l="l" t="t" r="r" b="b"/>
              <a:pathLst>
                <a:path w="319" h="505" extrusionOk="0">
                  <a:moveTo>
                    <a:pt x="93" y="1"/>
                  </a:moveTo>
                  <a:cubicBezTo>
                    <a:pt x="65" y="174"/>
                    <a:pt x="37" y="339"/>
                    <a:pt x="0" y="505"/>
                  </a:cubicBezTo>
                  <a:cubicBezTo>
                    <a:pt x="97" y="505"/>
                    <a:pt x="198" y="500"/>
                    <a:pt x="299" y="496"/>
                  </a:cubicBezTo>
                  <a:cubicBezTo>
                    <a:pt x="295" y="335"/>
                    <a:pt x="307" y="166"/>
                    <a:pt x="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48518" y="2266531"/>
              <a:ext cx="250297" cy="276505"/>
            </a:xfrm>
            <a:custGeom>
              <a:avLst/>
              <a:gdLst/>
              <a:ahLst/>
              <a:cxnLst/>
              <a:rect l="l" t="t" r="r" b="b"/>
              <a:pathLst>
                <a:path w="468" h="517" extrusionOk="0">
                  <a:moveTo>
                    <a:pt x="262" y="1"/>
                  </a:moveTo>
                  <a:lnTo>
                    <a:pt x="262" y="13"/>
                  </a:lnTo>
                  <a:cubicBezTo>
                    <a:pt x="153" y="162"/>
                    <a:pt x="97" y="351"/>
                    <a:pt x="0" y="513"/>
                  </a:cubicBezTo>
                  <a:cubicBezTo>
                    <a:pt x="93" y="517"/>
                    <a:pt x="189" y="517"/>
                    <a:pt x="278" y="517"/>
                  </a:cubicBezTo>
                  <a:cubicBezTo>
                    <a:pt x="343" y="343"/>
                    <a:pt x="403" y="178"/>
                    <a:pt x="467" y="9"/>
                  </a:cubicBezTo>
                  <a:cubicBezTo>
                    <a:pt x="399" y="9"/>
                    <a:pt x="33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97595" y="2267067"/>
              <a:ext cx="218208" cy="257251"/>
            </a:xfrm>
            <a:custGeom>
              <a:avLst/>
              <a:gdLst/>
              <a:ahLst/>
              <a:cxnLst/>
              <a:rect l="l" t="t" r="r" b="b"/>
              <a:pathLst>
                <a:path w="408" h="481" extrusionOk="0">
                  <a:moveTo>
                    <a:pt x="0" y="1"/>
                  </a:moveTo>
                  <a:cubicBezTo>
                    <a:pt x="77" y="154"/>
                    <a:pt x="146" y="307"/>
                    <a:pt x="206" y="472"/>
                  </a:cubicBezTo>
                  <a:cubicBezTo>
                    <a:pt x="266" y="476"/>
                    <a:pt x="335" y="476"/>
                    <a:pt x="399" y="480"/>
                  </a:cubicBezTo>
                  <a:cubicBezTo>
                    <a:pt x="407" y="456"/>
                    <a:pt x="335" y="363"/>
                    <a:pt x="319" y="343"/>
                  </a:cubicBezTo>
                  <a:cubicBezTo>
                    <a:pt x="295" y="303"/>
                    <a:pt x="262" y="263"/>
                    <a:pt x="242" y="222"/>
                  </a:cubicBezTo>
                  <a:cubicBezTo>
                    <a:pt x="194" y="150"/>
                    <a:pt x="133" y="77"/>
                    <a:pt x="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24835" y="2264392"/>
              <a:ext cx="235322" cy="252972"/>
            </a:xfrm>
            <a:custGeom>
              <a:avLst/>
              <a:gdLst/>
              <a:ahLst/>
              <a:cxnLst/>
              <a:rect l="l" t="t" r="r" b="b"/>
              <a:pathLst>
                <a:path w="440" h="473" extrusionOk="0">
                  <a:moveTo>
                    <a:pt x="283" y="1"/>
                  </a:moveTo>
                  <a:cubicBezTo>
                    <a:pt x="224" y="1"/>
                    <a:pt x="163" y="3"/>
                    <a:pt x="99" y="3"/>
                  </a:cubicBezTo>
                  <a:cubicBezTo>
                    <a:pt x="67" y="3"/>
                    <a:pt x="34" y="2"/>
                    <a:pt x="1" y="1"/>
                  </a:cubicBezTo>
                  <a:lnTo>
                    <a:pt x="1" y="1"/>
                  </a:lnTo>
                  <a:cubicBezTo>
                    <a:pt x="41" y="158"/>
                    <a:pt x="81" y="315"/>
                    <a:pt x="105" y="472"/>
                  </a:cubicBezTo>
                  <a:cubicBezTo>
                    <a:pt x="218" y="464"/>
                    <a:pt x="327" y="464"/>
                    <a:pt x="440" y="464"/>
                  </a:cubicBezTo>
                  <a:cubicBezTo>
                    <a:pt x="387" y="307"/>
                    <a:pt x="339" y="158"/>
                    <a:pt x="2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2449" y="2266531"/>
              <a:ext cx="166865" cy="267947"/>
            </a:xfrm>
            <a:custGeom>
              <a:avLst/>
              <a:gdLst/>
              <a:ahLst/>
              <a:cxnLst/>
              <a:rect l="l" t="t" r="r" b="b"/>
              <a:pathLst>
                <a:path w="312" h="501" extrusionOk="0">
                  <a:moveTo>
                    <a:pt x="243" y="1"/>
                  </a:moveTo>
                  <a:cubicBezTo>
                    <a:pt x="222" y="1"/>
                    <a:pt x="206" y="1"/>
                    <a:pt x="186" y="9"/>
                  </a:cubicBezTo>
                  <a:lnTo>
                    <a:pt x="29" y="9"/>
                  </a:lnTo>
                  <a:cubicBezTo>
                    <a:pt x="25" y="170"/>
                    <a:pt x="21" y="339"/>
                    <a:pt x="1" y="500"/>
                  </a:cubicBezTo>
                  <a:cubicBezTo>
                    <a:pt x="106" y="496"/>
                    <a:pt x="206" y="492"/>
                    <a:pt x="311" y="484"/>
                  </a:cubicBezTo>
                  <a:cubicBezTo>
                    <a:pt x="283" y="327"/>
                    <a:pt x="263" y="166"/>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91280" y="2270810"/>
              <a:ext cx="200558" cy="272226"/>
            </a:xfrm>
            <a:custGeom>
              <a:avLst/>
              <a:gdLst/>
              <a:ahLst/>
              <a:cxnLst/>
              <a:rect l="l" t="t" r="r" b="b"/>
              <a:pathLst>
                <a:path w="375" h="509" extrusionOk="0">
                  <a:moveTo>
                    <a:pt x="198" y="1"/>
                  </a:moveTo>
                  <a:cubicBezTo>
                    <a:pt x="141" y="170"/>
                    <a:pt x="69" y="343"/>
                    <a:pt x="0" y="509"/>
                  </a:cubicBezTo>
                  <a:cubicBezTo>
                    <a:pt x="97" y="509"/>
                    <a:pt x="198" y="509"/>
                    <a:pt x="298" y="505"/>
                  </a:cubicBezTo>
                  <a:cubicBezTo>
                    <a:pt x="315" y="339"/>
                    <a:pt x="347" y="166"/>
                    <a:pt x="3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80084" y="2264392"/>
              <a:ext cx="258854" cy="276505"/>
            </a:xfrm>
            <a:custGeom>
              <a:avLst/>
              <a:gdLst/>
              <a:ahLst/>
              <a:cxnLst/>
              <a:rect l="l" t="t" r="r" b="b"/>
              <a:pathLst>
                <a:path w="484" h="517" extrusionOk="0">
                  <a:moveTo>
                    <a:pt x="399" y="1"/>
                  </a:moveTo>
                  <a:cubicBezTo>
                    <a:pt x="262" y="162"/>
                    <a:pt x="121" y="323"/>
                    <a:pt x="0" y="500"/>
                  </a:cubicBezTo>
                  <a:cubicBezTo>
                    <a:pt x="77" y="513"/>
                    <a:pt x="149" y="513"/>
                    <a:pt x="226" y="517"/>
                  </a:cubicBezTo>
                  <a:cubicBezTo>
                    <a:pt x="258" y="432"/>
                    <a:pt x="298" y="347"/>
                    <a:pt x="339" y="271"/>
                  </a:cubicBezTo>
                  <a:cubicBezTo>
                    <a:pt x="383" y="178"/>
                    <a:pt x="423" y="85"/>
                    <a:pt x="484" y="5"/>
                  </a:cubicBezTo>
                  <a:cubicBezTo>
                    <a:pt x="460" y="1"/>
                    <a:pt x="435" y="1"/>
                    <a:pt x="4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94968" y="3313709"/>
              <a:ext cx="869087" cy="439626"/>
            </a:xfrm>
            <a:custGeom>
              <a:avLst/>
              <a:gdLst/>
              <a:ahLst/>
              <a:cxnLst/>
              <a:rect l="l" t="t" r="r" b="b"/>
              <a:pathLst>
                <a:path w="1625" h="822" extrusionOk="0">
                  <a:moveTo>
                    <a:pt x="1371" y="0"/>
                  </a:moveTo>
                  <a:cubicBezTo>
                    <a:pt x="920" y="0"/>
                    <a:pt x="460" y="8"/>
                    <a:pt x="1" y="16"/>
                  </a:cubicBezTo>
                  <a:cubicBezTo>
                    <a:pt x="9" y="69"/>
                    <a:pt x="9" y="121"/>
                    <a:pt x="13" y="177"/>
                  </a:cubicBezTo>
                  <a:cubicBezTo>
                    <a:pt x="21" y="318"/>
                    <a:pt x="29" y="451"/>
                    <a:pt x="37" y="588"/>
                  </a:cubicBezTo>
                  <a:cubicBezTo>
                    <a:pt x="41" y="669"/>
                    <a:pt x="17" y="786"/>
                    <a:pt x="122" y="814"/>
                  </a:cubicBezTo>
                  <a:cubicBezTo>
                    <a:pt x="141" y="819"/>
                    <a:pt x="162" y="821"/>
                    <a:pt x="185" y="821"/>
                  </a:cubicBezTo>
                  <a:cubicBezTo>
                    <a:pt x="230" y="821"/>
                    <a:pt x="279" y="814"/>
                    <a:pt x="319" y="814"/>
                  </a:cubicBezTo>
                  <a:cubicBezTo>
                    <a:pt x="319" y="810"/>
                    <a:pt x="319" y="806"/>
                    <a:pt x="323" y="802"/>
                  </a:cubicBezTo>
                  <a:cubicBezTo>
                    <a:pt x="480" y="621"/>
                    <a:pt x="722" y="588"/>
                    <a:pt x="948" y="580"/>
                  </a:cubicBezTo>
                  <a:cubicBezTo>
                    <a:pt x="983" y="578"/>
                    <a:pt x="1019" y="576"/>
                    <a:pt x="1056" y="576"/>
                  </a:cubicBezTo>
                  <a:cubicBezTo>
                    <a:pt x="1133" y="576"/>
                    <a:pt x="1210" y="585"/>
                    <a:pt x="1278" y="621"/>
                  </a:cubicBezTo>
                  <a:cubicBezTo>
                    <a:pt x="1323" y="649"/>
                    <a:pt x="1359" y="689"/>
                    <a:pt x="1407" y="721"/>
                  </a:cubicBezTo>
                  <a:cubicBezTo>
                    <a:pt x="1436" y="739"/>
                    <a:pt x="1463" y="746"/>
                    <a:pt x="1485" y="746"/>
                  </a:cubicBezTo>
                  <a:cubicBezTo>
                    <a:pt x="1569" y="746"/>
                    <a:pt x="1609" y="646"/>
                    <a:pt x="1613" y="560"/>
                  </a:cubicBezTo>
                  <a:cubicBezTo>
                    <a:pt x="1625" y="379"/>
                    <a:pt x="1625" y="189"/>
                    <a:pt x="1613" y="8"/>
                  </a:cubicBezTo>
                  <a:cubicBezTo>
                    <a:pt x="1540" y="0"/>
                    <a:pt x="1460" y="0"/>
                    <a:pt x="13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09511" y="3322266"/>
              <a:ext cx="2868788" cy="554079"/>
            </a:xfrm>
            <a:custGeom>
              <a:avLst/>
              <a:gdLst/>
              <a:ahLst/>
              <a:cxnLst/>
              <a:rect l="l" t="t" r="r" b="b"/>
              <a:pathLst>
                <a:path w="5364" h="1036" extrusionOk="0">
                  <a:moveTo>
                    <a:pt x="4832" y="0"/>
                  </a:moveTo>
                  <a:cubicBezTo>
                    <a:pt x="4836" y="65"/>
                    <a:pt x="4836" y="133"/>
                    <a:pt x="4836" y="202"/>
                  </a:cubicBezTo>
                  <a:cubicBezTo>
                    <a:pt x="4836" y="335"/>
                    <a:pt x="4856" y="496"/>
                    <a:pt x="4820" y="629"/>
                  </a:cubicBezTo>
                  <a:cubicBezTo>
                    <a:pt x="4800" y="703"/>
                    <a:pt x="4750" y="770"/>
                    <a:pt x="4673" y="770"/>
                  </a:cubicBezTo>
                  <a:cubicBezTo>
                    <a:pt x="4671" y="770"/>
                    <a:pt x="4669" y="770"/>
                    <a:pt x="4667" y="770"/>
                  </a:cubicBezTo>
                  <a:cubicBezTo>
                    <a:pt x="4558" y="766"/>
                    <a:pt x="4489" y="649"/>
                    <a:pt x="4389" y="617"/>
                  </a:cubicBezTo>
                  <a:cubicBezTo>
                    <a:pt x="4329" y="600"/>
                    <a:pt x="4262" y="593"/>
                    <a:pt x="4194" y="593"/>
                  </a:cubicBezTo>
                  <a:cubicBezTo>
                    <a:pt x="4101" y="593"/>
                    <a:pt x="4005" y="605"/>
                    <a:pt x="3921" y="617"/>
                  </a:cubicBezTo>
                  <a:cubicBezTo>
                    <a:pt x="3768" y="637"/>
                    <a:pt x="3627" y="697"/>
                    <a:pt x="3526" y="814"/>
                  </a:cubicBezTo>
                  <a:cubicBezTo>
                    <a:pt x="3526" y="818"/>
                    <a:pt x="3522" y="818"/>
                    <a:pt x="3518" y="818"/>
                  </a:cubicBezTo>
                  <a:cubicBezTo>
                    <a:pt x="3518" y="826"/>
                    <a:pt x="3510" y="830"/>
                    <a:pt x="3506" y="830"/>
                  </a:cubicBezTo>
                  <a:cubicBezTo>
                    <a:pt x="3469" y="832"/>
                    <a:pt x="3414" y="842"/>
                    <a:pt x="3360" y="842"/>
                  </a:cubicBezTo>
                  <a:cubicBezTo>
                    <a:pt x="3297" y="842"/>
                    <a:pt x="3238" y="828"/>
                    <a:pt x="3216" y="774"/>
                  </a:cubicBezTo>
                  <a:cubicBezTo>
                    <a:pt x="3188" y="713"/>
                    <a:pt x="3200" y="637"/>
                    <a:pt x="3196" y="576"/>
                  </a:cubicBezTo>
                  <a:lnTo>
                    <a:pt x="3180" y="306"/>
                  </a:lnTo>
                  <a:cubicBezTo>
                    <a:pt x="3176" y="206"/>
                    <a:pt x="3168" y="109"/>
                    <a:pt x="3164" y="8"/>
                  </a:cubicBezTo>
                  <a:cubicBezTo>
                    <a:pt x="2865" y="8"/>
                    <a:pt x="2571" y="12"/>
                    <a:pt x="2273" y="20"/>
                  </a:cubicBezTo>
                  <a:cubicBezTo>
                    <a:pt x="1894" y="24"/>
                    <a:pt x="1512" y="28"/>
                    <a:pt x="1129" y="32"/>
                  </a:cubicBezTo>
                  <a:cubicBezTo>
                    <a:pt x="816" y="32"/>
                    <a:pt x="504" y="46"/>
                    <a:pt x="190" y="46"/>
                  </a:cubicBezTo>
                  <a:cubicBezTo>
                    <a:pt x="127" y="46"/>
                    <a:pt x="64" y="46"/>
                    <a:pt x="0" y="44"/>
                  </a:cubicBezTo>
                  <a:lnTo>
                    <a:pt x="0" y="44"/>
                  </a:lnTo>
                  <a:cubicBezTo>
                    <a:pt x="45" y="306"/>
                    <a:pt x="101" y="568"/>
                    <a:pt x="162" y="826"/>
                  </a:cubicBezTo>
                  <a:cubicBezTo>
                    <a:pt x="166" y="830"/>
                    <a:pt x="162" y="834"/>
                    <a:pt x="162" y="834"/>
                  </a:cubicBezTo>
                  <a:cubicBezTo>
                    <a:pt x="186" y="838"/>
                    <a:pt x="206" y="850"/>
                    <a:pt x="222" y="854"/>
                  </a:cubicBezTo>
                  <a:cubicBezTo>
                    <a:pt x="396" y="906"/>
                    <a:pt x="572" y="929"/>
                    <a:pt x="754" y="929"/>
                  </a:cubicBezTo>
                  <a:cubicBezTo>
                    <a:pt x="784" y="929"/>
                    <a:pt x="813" y="928"/>
                    <a:pt x="843" y="927"/>
                  </a:cubicBezTo>
                  <a:cubicBezTo>
                    <a:pt x="968" y="774"/>
                    <a:pt x="1145" y="709"/>
                    <a:pt x="1330" y="693"/>
                  </a:cubicBezTo>
                  <a:cubicBezTo>
                    <a:pt x="1366" y="690"/>
                    <a:pt x="1402" y="688"/>
                    <a:pt x="1438" y="688"/>
                  </a:cubicBezTo>
                  <a:cubicBezTo>
                    <a:pt x="1605" y="688"/>
                    <a:pt x="1766" y="730"/>
                    <a:pt x="1898" y="846"/>
                  </a:cubicBezTo>
                  <a:cubicBezTo>
                    <a:pt x="1959" y="899"/>
                    <a:pt x="2011" y="967"/>
                    <a:pt x="2052" y="1036"/>
                  </a:cubicBezTo>
                  <a:cubicBezTo>
                    <a:pt x="2539" y="1020"/>
                    <a:pt x="3027" y="1020"/>
                    <a:pt x="3510" y="1012"/>
                  </a:cubicBezTo>
                  <a:lnTo>
                    <a:pt x="3514" y="1012"/>
                  </a:lnTo>
                  <a:cubicBezTo>
                    <a:pt x="3631" y="834"/>
                    <a:pt x="3865" y="717"/>
                    <a:pt x="4066" y="709"/>
                  </a:cubicBezTo>
                  <a:cubicBezTo>
                    <a:pt x="4082" y="708"/>
                    <a:pt x="4099" y="708"/>
                    <a:pt x="4115" y="708"/>
                  </a:cubicBezTo>
                  <a:cubicBezTo>
                    <a:pt x="4309" y="708"/>
                    <a:pt x="4484" y="775"/>
                    <a:pt x="4618" y="891"/>
                  </a:cubicBezTo>
                  <a:cubicBezTo>
                    <a:pt x="4626" y="887"/>
                    <a:pt x="4626" y="887"/>
                    <a:pt x="4630" y="887"/>
                  </a:cubicBezTo>
                  <a:cubicBezTo>
                    <a:pt x="4856" y="875"/>
                    <a:pt x="5082" y="838"/>
                    <a:pt x="5299" y="774"/>
                  </a:cubicBezTo>
                  <a:cubicBezTo>
                    <a:pt x="5319" y="766"/>
                    <a:pt x="5344" y="758"/>
                    <a:pt x="5364" y="754"/>
                  </a:cubicBezTo>
                  <a:lnTo>
                    <a:pt x="5364" y="617"/>
                  </a:lnTo>
                  <a:cubicBezTo>
                    <a:pt x="5303" y="447"/>
                    <a:pt x="5243" y="270"/>
                    <a:pt x="5114" y="141"/>
                  </a:cubicBezTo>
                  <a:cubicBezTo>
                    <a:pt x="5033" y="61"/>
                    <a:pt x="4937" y="20"/>
                    <a:pt x="4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71436" y="2323747"/>
              <a:ext cx="886201" cy="988357"/>
            </a:xfrm>
            <a:custGeom>
              <a:avLst/>
              <a:gdLst/>
              <a:ahLst/>
              <a:cxnLst/>
              <a:rect l="l" t="t" r="r" b="b"/>
              <a:pathLst>
                <a:path w="1657" h="1848" extrusionOk="0">
                  <a:moveTo>
                    <a:pt x="629" y="114"/>
                  </a:moveTo>
                  <a:cubicBezTo>
                    <a:pt x="827" y="114"/>
                    <a:pt x="1028" y="114"/>
                    <a:pt x="1230" y="118"/>
                  </a:cubicBezTo>
                  <a:cubicBezTo>
                    <a:pt x="1354" y="122"/>
                    <a:pt x="1431" y="143"/>
                    <a:pt x="1451" y="280"/>
                  </a:cubicBezTo>
                  <a:cubicBezTo>
                    <a:pt x="1475" y="461"/>
                    <a:pt x="1487" y="642"/>
                    <a:pt x="1504" y="824"/>
                  </a:cubicBezTo>
                  <a:cubicBezTo>
                    <a:pt x="1516" y="1033"/>
                    <a:pt x="1536" y="1243"/>
                    <a:pt x="1556" y="1452"/>
                  </a:cubicBezTo>
                  <a:cubicBezTo>
                    <a:pt x="1556" y="1463"/>
                    <a:pt x="1551" y="1466"/>
                    <a:pt x="1543" y="1466"/>
                  </a:cubicBezTo>
                  <a:cubicBezTo>
                    <a:pt x="1540" y="1466"/>
                    <a:pt x="1536" y="1466"/>
                    <a:pt x="1532" y="1464"/>
                  </a:cubicBezTo>
                  <a:cubicBezTo>
                    <a:pt x="1532" y="1468"/>
                    <a:pt x="1528" y="1472"/>
                    <a:pt x="1520" y="1476"/>
                  </a:cubicBezTo>
                  <a:cubicBezTo>
                    <a:pt x="1195" y="1500"/>
                    <a:pt x="861" y="1520"/>
                    <a:pt x="532" y="1520"/>
                  </a:cubicBezTo>
                  <a:cubicBezTo>
                    <a:pt x="420" y="1520"/>
                    <a:pt x="308" y="1518"/>
                    <a:pt x="198" y="1513"/>
                  </a:cubicBezTo>
                  <a:cubicBezTo>
                    <a:pt x="186" y="1513"/>
                    <a:pt x="186" y="1509"/>
                    <a:pt x="186" y="1505"/>
                  </a:cubicBezTo>
                  <a:cubicBezTo>
                    <a:pt x="158" y="1484"/>
                    <a:pt x="150" y="1456"/>
                    <a:pt x="146" y="1424"/>
                  </a:cubicBezTo>
                  <a:cubicBezTo>
                    <a:pt x="129" y="1323"/>
                    <a:pt x="138" y="1210"/>
                    <a:pt x="129" y="1110"/>
                  </a:cubicBezTo>
                  <a:cubicBezTo>
                    <a:pt x="121" y="912"/>
                    <a:pt x="109" y="723"/>
                    <a:pt x="105" y="525"/>
                  </a:cubicBezTo>
                  <a:cubicBezTo>
                    <a:pt x="105" y="421"/>
                    <a:pt x="65" y="243"/>
                    <a:pt x="166" y="167"/>
                  </a:cubicBezTo>
                  <a:cubicBezTo>
                    <a:pt x="214" y="126"/>
                    <a:pt x="279" y="126"/>
                    <a:pt x="339" y="122"/>
                  </a:cubicBezTo>
                  <a:cubicBezTo>
                    <a:pt x="432" y="118"/>
                    <a:pt x="532" y="114"/>
                    <a:pt x="629" y="114"/>
                  </a:cubicBezTo>
                  <a:close/>
                  <a:moveTo>
                    <a:pt x="311" y="1"/>
                  </a:moveTo>
                  <a:cubicBezTo>
                    <a:pt x="265" y="1"/>
                    <a:pt x="220" y="5"/>
                    <a:pt x="178" y="18"/>
                  </a:cubicBezTo>
                  <a:cubicBezTo>
                    <a:pt x="1" y="66"/>
                    <a:pt x="5" y="239"/>
                    <a:pt x="5" y="388"/>
                  </a:cubicBezTo>
                  <a:cubicBezTo>
                    <a:pt x="1" y="662"/>
                    <a:pt x="5" y="940"/>
                    <a:pt x="17" y="1210"/>
                  </a:cubicBezTo>
                  <a:lnTo>
                    <a:pt x="45" y="1847"/>
                  </a:lnTo>
                  <a:cubicBezTo>
                    <a:pt x="258" y="1839"/>
                    <a:pt x="464" y="1839"/>
                    <a:pt x="669" y="1835"/>
                  </a:cubicBezTo>
                  <a:cubicBezTo>
                    <a:pt x="871" y="1831"/>
                    <a:pt x="1080" y="1831"/>
                    <a:pt x="1282" y="1827"/>
                  </a:cubicBezTo>
                  <a:cubicBezTo>
                    <a:pt x="1357" y="1827"/>
                    <a:pt x="1432" y="1823"/>
                    <a:pt x="1507" y="1823"/>
                  </a:cubicBezTo>
                  <a:cubicBezTo>
                    <a:pt x="1557" y="1823"/>
                    <a:pt x="1607" y="1824"/>
                    <a:pt x="1657" y="1831"/>
                  </a:cubicBezTo>
                  <a:cubicBezTo>
                    <a:pt x="1653" y="1750"/>
                    <a:pt x="1653" y="1674"/>
                    <a:pt x="1649" y="1597"/>
                  </a:cubicBezTo>
                  <a:cubicBezTo>
                    <a:pt x="1636" y="1315"/>
                    <a:pt x="1616" y="1033"/>
                    <a:pt x="1588" y="767"/>
                  </a:cubicBezTo>
                  <a:cubicBezTo>
                    <a:pt x="1576" y="626"/>
                    <a:pt x="1568" y="485"/>
                    <a:pt x="1548" y="348"/>
                  </a:cubicBezTo>
                  <a:cubicBezTo>
                    <a:pt x="1532" y="207"/>
                    <a:pt x="1495" y="66"/>
                    <a:pt x="1342" y="26"/>
                  </a:cubicBezTo>
                  <a:cubicBezTo>
                    <a:pt x="1300" y="17"/>
                    <a:pt x="1257" y="14"/>
                    <a:pt x="1213" y="14"/>
                  </a:cubicBezTo>
                  <a:cubicBezTo>
                    <a:pt x="1136" y="14"/>
                    <a:pt x="1058" y="23"/>
                    <a:pt x="984" y="26"/>
                  </a:cubicBezTo>
                  <a:cubicBezTo>
                    <a:pt x="941" y="28"/>
                    <a:pt x="898" y="29"/>
                    <a:pt x="855" y="29"/>
                  </a:cubicBezTo>
                  <a:cubicBezTo>
                    <a:pt x="760" y="29"/>
                    <a:pt x="663" y="24"/>
                    <a:pt x="569" y="22"/>
                  </a:cubicBezTo>
                  <a:cubicBezTo>
                    <a:pt x="490" y="16"/>
                    <a:pt x="398" y="1"/>
                    <a:pt x="311" y="1"/>
                  </a:cubicBezTo>
                  <a:close/>
                </a:path>
              </a:pathLst>
            </a:custGeom>
            <a:solidFill>
              <a:srgbClr val="F5F5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829291" y="2552653"/>
              <a:ext cx="329985" cy="1049861"/>
            </a:xfrm>
            <a:custGeom>
              <a:avLst/>
              <a:gdLst/>
              <a:ahLst/>
              <a:cxnLst/>
              <a:rect l="l" t="t" r="r" b="b"/>
              <a:pathLst>
                <a:path w="617" h="1963" extrusionOk="0">
                  <a:moveTo>
                    <a:pt x="49" y="1"/>
                  </a:moveTo>
                  <a:lnTo>
                    <a:pt x="0" y="9"/>
                  </a:lnTo>
                  <a:cubicBezTo>
                    <a:pt x="4" y="69"/>
                    <a:pt x="4" y="122"/>
                    <a:pt x="8" y="170"/>
                  </a:cubicBezTo>
                  <a:cubicBezTo>
                    <a:pt x="45" y="492"/>
                    <a:pt x="65" y="819"/>
                    <a:pt x="81" y="1145"/>
                  </a:cubicBezTo>
                  <a:cubicBezTo>
                    <a:pt x="85" y="1230"/>
                    <a:pt x="89" y="1318"/>
                    <a:pt x="89" y="1403"/>
                  </a:cubicBezTo>
                  <a:cubicBezTo>
                    <a:pt x="125" y="1407"/>
                    <a:pt x="161" y="1419"/>
                    <a:pt x="194" y="1427"/>
                  </a:cubicBezTo>
                  <a:cubicBezTo>
                    <a:pt x="427" y="1512"/>
                    <a:pt x="536" y="1741"/>
                    <a:pt x="617" y="1963"/>
                  </a:cubicBezTo>
                  <a:cubicBezTo>
                    <a:pt x="613" y="1641"/>
                    <a:pt x="605" y="1322"/>
                    <a:pt x="585" y="1000"/>
                  </a:cubicBezTo>
                  <a:cubicBezTo>
                    <a:pt x="530" y="1008"/>
                    <a:pt x="475" y="1012"/>
                    <a:pt x="420" y="1012"/>
                  </a:cubicBezTo>
                  <a:cubicBezTo>
                    <a:pt x="365" y="1012"/>
                    <a:pt x="311" y="1008"/>
                    <a:pt x="258" y="1000"/>
                  </a:cubicBezTo>
                  <a:cubicBezTo>
                    <a:pt x="218" y="996"/>
                    <a:pt x="186" y="996"/>
                    <a:pt x="165" y="956"/>
                  </a:cubicBezTo>
                  <a:cubicBezTo>
                    <a:pt x="129" y="899"/>
                    <a:pt x="137" y="798"/>
                    <a:pt x="133" y="734"/>
                  </a:cubicBezTo>
                  <a:cubicBezTo>
                    <a:pt x="125" y="633"/>
                    <a:pt x="113" y="524"/>
                    <a:pt x="105" y="424"/>
                  </a:cubicBezTo>
                  <a:cubicBezTo>
                    <a:pt x="89" y="291"/>
                    <a:pt x="61" y="142"/>
                    <a:pt x="49" y="1"/>
                  </a:cubicBezTo>
                  <a:close/>
                </a:path>
              </a:pathLst>
            </a:custGeom>
            <a:solidFill>
              <a:srgbClr val="F5F5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72111" y="2059544"/>
              <a:ext cx="2726525" cy="1273953"/>
            </a:xfrm>
            <a:custGeom>
              <a:avLst/>
              <a:gdLst/>
              <a:ahLst/>
              <a:cxnLst/>
              <a:rect l="l" t="t" r="r" b="b"/>
              <a:pathLst>
                <a:path w="5098" h="2382" extrusionOk="0">
                  <a:moveTo>
                    <a:pt x="2652" y="375"/>
                  </a:moveTo>
                  <a:cubicBezTo>
                    <a:pt x="2668" y="375"/>
                    <a:pt x="2672" y="391"/>
                    <a:pt x="2668" y="399"/>
                  </a:cubicBezTo>
                  <a:cubicBezTo>
                    <a:pt x="2749" y="491"/>
                    <a:pt x="2817" y="592"/>
                    <a:pt x="2890" y="693"/>
                  </a:cubicBezTo>
                  <a:cubicBezTo>
                    <a:pt x="2914" y="733"/>
                    <a:pt x="3011" y="830"/>
                    <a:pt x="2999" y="890"/>
                  </a:cubicBezTo>
                  <a:cubicBezTo>
                    <a:pt x="2999" y="890"/>
                    <a:pt x="3003" y="890"/>
                    <a:pt x="3003" y="894"/>
                  </a:cubicBezTo>
                  <a:cubicBezTo>
                    <a:pt x="3043" y="963"/>
                    <a:pt x="3039" y="1076"/>
                    <a:pt x="2970" y="1124"/>
                  </a:cubicBezTo>
                  <a:cubicBezTo>
                    <a:pt x="2991" y="1402"/>
                    <a:pt x="2978" y="1684"/>
                    <a:pt x="2995" y="1962"/>
                  </a:cubicBezTo>
                  <a:cubicBezTo>
                    <a:pt x="3023" y="1962"/>
                    <a:pt x="3051" y="1966"/>
                    <a:pt x="3079" y="1970"/>
                  </a:cubicBezTo>
                  <a:cubicBezTo>
                    <a:pt x="3087" y="1970"/>
                    <a:pt x="3087" y="1986"/>
                    <a:pt x="3083" y="1990"/>
                  </a:cubicBezTo>
                  <a:cubicBezTo>
                    <a:pt x="3119" y="2067"/>
                    <a:pt x="3156" y="2152"/>
                    <a:pt x="3164" y="2232"/>
                  </a:cubicBezTo>
                  <a:cubicBezTo>
                    <a:pt x="3168" y="2232"/>
                    <a:pt x="3168" y="2232"/>
                    <a:pt x="3168" y="2240"/>
                  </a:cubicBezTo>
                  <a:lnTo>
                    <a:pt x="3164" y="2244"/>
                  </a:lnTo>
                  <a:cubicBezTo>
                    <a:pt x="3172" y="2252"/>
                    <a:pt x="3176" y="2268"/>
                    <a:pt x="3176" y="2281"/>
                  </a:cubicBezTo>
                  <a:lnTo>
                    <a:pt x="3176" y="2285"/>
                  </a:lnTo>
                  <a:cubicBezTo>
                    <a:pt x="3176" y="2289"/>
                    <a:pt x="3176" y="2301"/>
                    <a:pt x="3160" y="2305"/>
                  </a:cubicBezTo>
                  <a:cubicBezTo>
                    <a:pt x="2672" y="2309"/>
                    <a:pt x="2189" y="2309"/>
                    <a:pt x="1701" y="2313"/>
                  </a:cubicBezTo>
                  <a:cubicBezTo>
                    <a:pt x="1328" y="2319"/>
                    <a:pt x="956" y="2336"/>
                    <a:pt x="586" y="2336"/>
                  </a:cubicBezTo>
                  <a:cubicBezTo>
                    <a:pt x="460" y="2336"/>
                    <a:pt x="335" y="2334"/>
                    <a:pt x="210" y="2329"/>
                  </a:cubicBezTo>
                  <a:lnTo>
                    <a:pt x="202" y="2325"/>
                  </a:lnTo>
                  <a:cubicBezTo>
                    <a:pt x="198" y="2325"/>
                    <a:pt x="194" y="2325"/>
                    <a:pt x="194" y="2321"/>
                  </a:cubicBezTo>
                  <a:cubicBezTo>
                    <a:pt x="190" y="2301"/>
                    <a:pt x="190" y="2281"/>
                    <a:pt x="198" y="2264"/>
                  </a:cubicBezTo>
                  <a:lnTo>
                    <a:pt x="198" y="2260"/>
                  </a:lnTo>
                  <a:cubicBezTo>
                    <a:pt x="230" y="2164"/>
                    <a:pt x="271" y="2067"/>
                    <a:pt x="331" y="1986"/>
                  </a:cubicBezTo>
                  <a:lnTo>
                    <a:pt x="339" y="1986"/>
                  </a:lnTo>
                  <a:cubicBezTo>
                    <a:pt x="339" y="1982"/>
                    <a:pt x="339" y="1982"/>
                    <a:pt x="343" y="1982"/>
                  </a:cubicBezTo>
                  <a:lnTo>
                    <a:pt x="391" y="1982"/>
                  </a:lnTo>
                  <a:cubicBezTo>
                    <a:pt x="379" y="1704"/>
                    <a:pt x="375" y="1422"/>
                    <a:pt x="391" y="1144"/>
                  </a:cubicBezTo>
                  <a:cubicBezTo>
                    <a:pt x="315" y="1100"/>
                    <a:pt x="275" y="991"/>
                    <a:pt x="319" y="911"/>
                  </a:cubicBezTo>
                  <a:cubicBezTo>
                    <a:pt x="319" y="902"/>
                    <a:pt x="323" y="902"/>
                    <a:pt x="323" y="902"/>
                  </a:cubicBezTo>
                  <a:cubicBezTo>
                    <a:pt x="456" y="721"/>
                    <a:pt x="593" y="540"/>
                    <a:pt x="746" y="387"/>
                  </a:cubicBezTo>
                  <a:cubicBezTo>
                    <a:pt x="749" y="384"/>
                    <a:pt x="751" y="383"/>
                    <a:pt x="753" y="383"/>
                  </a:cubicBezTo>
                  <a:cubicBezTo>
                    <a:pt x="758" y="383"/>
                    <a:pt x="762" y="388"/>
                    <a:pt x="762" y="391"/>
                  </a:cubicBezTo>
                  <a:lnTo>
                    <a:pt x="766" y="391"/>
                  </a:lnTo>
                  <a:cubicBezTo>
                    <a:pt x="976" y="380"/>
                    <a:pt x="1187" y="378"/>
                    <a:pt x="1397" y="378"/>
                  </a:cubicBezTo>
                  <a:cubicBezTo>
                    <a:pt x="1501" y="378"/>
                    <a:pt x="1606" y="379"/>
                    <a:pt x="1709" y="379"/>
                  </a:cubicBezTo>
                  <a:cubicBezTo>
                    <a:pt x="2023" y="379"/>
                    <a:pt x="2338" y="375"/>
                    <a:pt x="2652" y="375"/>
                  </a:cubicBezTo>
                  <a:close/>
                  <a:moveTo>
                    <a:pt x="2588" y="1"/>
                  </a:moveTo>
                  <a:cubicBezTo>
                    <a:pt x="2185" y="1"/>
                    <a:pt x="1782" y="21"/>
                    <a:pt x="1383" y="72"/>
                  </a:cubicBezTo>
                  <a:cubicBezTo>
                    <a:pt x="1089" y="113"/>
                    <a:pt x="782" y="169"/>
                    <a:pt x="524" y="318"/>
                  </a:cubicBezTo>
                  <a:cubicBezTo>
                    <a:pt x="234" y="491"/>
                    <a:pt x="81" y="770"/>
                    <a:pt x="41" y="1096"/>
                  </a:cubicBezTo>
                  <a:cubicBezTo>
                    <a:pt x="1" y="1422"/>
                    <a:pt x="41" y="1765"/>
                    <a:pt x="81" y="2091"/>
                  </a:cubicBezTo>
                  <a:cubicBezTo>
                    <a:pt x="93" y="2188"/>
                    <a:pt x="109" y="2285"/>
                    <a:pt x="122" y="2381"/>
                  </a:cubicBezTo>
                  <a:cubicBezTo>
                    <a:pt x="577" y="2361"/>
                    <a:pt x="1036" y="2365"/>
                    <a:pt x="1492" y="2361"/>
                  </a:cubicBezTo>
                  <a:cubicBezTo>
                    <a:pt x="2088" y="2349"/>
                    <a:pt x="2684" y="2345"/>
                    <a:pt x="3285" y="2333"/>
                  </a:cubicBezTo>
                  <a:cubicBezTo>
                    <a:pt x="3273" y="2079"/>
                    <a:pt x="3261" y="1821"/>
                    <a:pt x="3252" y="1563"/>
                  </a:cubicBezTo>
                  <a:cubicBezTo>
                    <a:pt x="3244" y="1402"/>
                    <a:pt x="3240" y="1237"/>
                    <a:pt x="3240" y="1076"/>
                  </a:cubicBezTo>
                  <a:cubicBezTo>
                    <a:pt x="3236" y="939"/>
                    <a:pt x="3220" y="794"/>
                    <a:pt x="3252" y="661"/>
                  </a:cubicBezTo>
                  <a:cubicBezTo>
                    <a:pt x="3291" y="495"/>
                    <a:pt x="3432" y="461"/>
                    <a:pt x="3580" y="461"/>
                  </a:cubicBezTo>
                  <a:cubicBezTo>
                    <a:pt x="3662" y="461"/>
                    <a:pt x="3746" y="471"/>
                    <a:pt x="3817" y="475"/>
                  </a:cubicBezTo>
                  <a:cubicBezTo>
                    <a:pt x="3897" y="479"/>
                    <a:pt x="3979" y="481"/>
                    <a:pt x="4060" y="481"/>
                  </a:cubicBezTo>
                  <a:cubicBezTo>
                    <a:pt x="4142" y="481"/>
                    <a:pt x="4224" y="479"/>
                    <a:pt x="4304" y="475"/>
                  </a:cubicBezTo>
                  <a:cubicBezTo>
                    <a:pt x="4363" y="473"/>
                    <a:pt x="4424" y="467"/>
                    <a:pt x="4485" y="467"/>
                  </a:cubicBezTo>
                  <a:cubicBezTo>
                    <a:pt x="4546" y="467"/>
                    <a:pt x="4606" y="473"/>
                    <a:pt x="4663" y="495"/>
                  </a:cubicBezTo>
                  <a:cubicBezTo>
                    <a:pt x="4824" y="560"/>
                    <a:pt x="4852" y="757"/>
                    <a:pt x="4864" y="935"/>
                  </a:cubicBezTo>
                  <a:lnTo>
                    <a:pt x="4913" y="931"/>
                  </a:lnTo>
                  <a:cubicBezTo>
                    <a:pt x="4909" y="854"/>
                    <a:pt x="4905" y="782"/>
                    <a:pt x="4909" y="713"/>
                  </a:cubicBezTo>
                  <a:cubicBezTo>
                    <a:pt x="4913" y="592"/>
                    <a:pt x="4973" y="479"/>
                    <a:pt x="5098" y="459"/>
                  </a:cubicBezTo>
                  <a:cubicBezTo>
                    <a:pt x="4969" y="310"/>
                    <a:pt x="4792" y="209"/>
                    <a:pt x="4594" y="153"/>
                  </a:cubicBezTo>
                  <a:cubicBezTo>
                    <a:pt x="4268" y="68"/>
                    <a:pt x="3909" y="56"/>
                    <a:pt x="3575" y="36"/>
                  </a:cubicBezTo>
                  <a:cubicBezTo>
                    <a:pt x="3246" y="14"/>
                    <a:pt x="2916" y="1"/>
                    <a:pt x="2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54413" y="2664966"/>
              <a:ext cx="1371285" cy="452997"/>
            </a:xfrm>
            <a:custGeom>
              <a:avLst/>
              <a:gdLst/>
              <a:ahLst/>
              <a:cxnLst/>
              <a:rect l="l" t="t" r="r" b="b"/>
              <a:pathLst>
                <a:path w="2564" h="847" extrusionOk="0">
                  <a:moveTo>
                    <a:pt x="2547" y="0"/>
                  </a:moveTo>
                  <a:lnTo>
                    <a:pt x="2547" y="0"/>
                  </a:lnTo>
                  <a:cubicBezTo>
                    <a:pt x="2535" y="4"/>
                    <a:pt x="2523" y="8"/>
                    <a:pt x="2499" y="12"/>
                  </a:cubicBezTo>
                  <a:lnTo>
                    <a:pt x="2495" y="12"/>
                  </a:lnTo>
                  <a:cubicBezTo>
                    <a:pt x="2499" y="12"/>
                    <a:pt x="2499" y="20"/>
                    <a:pt x="2499" y="24"/>
                  </a:cubicBezTo>
                  <a:cubicBezTo>
                    <a:pt x="2495" y="145"/>
                    <a:pt x="2495" y="262"/>
                    <a:pt x="2495" y="383"/>
                  </a:cubicBezTo>
                  <a:cubicBezTo>
                    <a:pt x="2495" y="496"/>
                    <a:pt x="2511" y="625"/>
                    <a:pt x="2499" y="738"/>
                  </a:cubicBezTo>
                  <a:cubicBezTo>
                    <a:pt x="2499" y="746"/>
                    <a:pt x="2495" y="746"/>
                    <a:pt x="2491" y="746"/>
                  </a:cubicBezTo>
                  <a:cubicBezTo>
                    <a:pt x="2499" y="750"/>
                    <a:pt x="2499" y="766"/>
                    <a:pt x="2487" y="766"/>
                  </a:cubicBezTo>
                  <a:cubicBezTo>
                    <a:pt x="2424" y="766"/>
                    <a:pt x="2362" y="767"/>
                    <a:pt x="2299" y="767"/>
                  </a:cubicBezTo>
                  <a:cubicBezTo>
                    <a:pt x="2100" y="767"/>
                    <a:pt x="1901" y="764"/>
                    <a:pt x="1701" y="764"/>
                  </a:cubicBezTo>
                  <a:cubicBezTo>
                    <a:pt x="1557" y="764"/>
                    <a:pt x="1413" y="766"/>
                    <a:pt x="1270" y="770"/>
                  </a:cubicBezTo>
                  <a:cubicBezTo>
                    <a:pt x="863" y="774"/>
                    <a:pt x="460" y="810"/>
                    <a:pt x="53" y="814"/>
                  </a:cubicBezTo>
                  <a:cubicBezTo>
                    <a:pt x="41" y="814"/>
                    <a:pt x="41" y="798"/>
                    <a:pt x="53" y="798"/>
                  </a:cubicBezTo>
                  <a:cubicBezTo>
                    <a:pt x="49" y="798"/>
                    <a:pt x="41" y="794"/>
                    <a:pt x="41" y="790"/>
                  </a:cubicBezTo>
                  <a:cubicBezTo>
                    <a:pt x="29" y="536"/>
                    <a:pt x="17" y="274"/>
                    <a:pt x="37" y="24"/>
                  </a:cubicBezTo>
                  <a:cubicBezTo>
                    <a:pt x="29" y="16"/>
                    <a:pt x="17" y="16"/>
                    <a:pt x="9" y="12"/>
                  </a:cubicBezTo>
                  <a:lnTo>
                    <a:pt x="1" y="12"/>
                  </a:lnTo>
                  <a:cubicBezTo>
                    <a:pt x="13" y="290"/>
                    <a:pt x="9" y="568"/>
                    <a:pt x="13" y="846"/>
                  </a:cubicBezTo>
                  <a:cubicBezTo>
                    <a:pt x="452" y="826"/>
                    <a:pt x="895" y="826"/>
                    <a:pt x="1334" y="814"/>
                  </a:cubicBezTo>
                  <a:cubicBezTo>
                    <a:pt x="1583" y="809"/>
                    <a:pt x="1838" y="793"/>
                    <a:pt x="2093" y="793"/>
                  </a:cubicBezTo>
                  <a:cubicBezTo>
                    <a:pt x="2251" y="793"/>
                    <a:pt x="2409" y="800"/>
                    <a:pt x="2563" y="818"/>
                  </a:cubicBezTo>
                  <a:cubicBezTo>
                    <a:pt x="2543" y="552"/>
                    <a:pt x="2523" y="266"/>
                    <a:pt x="25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854962" y="2322143"/>
              <a:ext cx="287200" cy="756777"/>
            </a:xfrm>
            <a:custGeom>
              <a:avLst/>
              <a:gdLst/>
              <a:ahLst/>
              <a:cxnLst/>
              <a:rect l="l" t="t" r="r" b="b"/>
              <a:pathLst>
                <a:path w="537" h="1415" extrusionOk="0">
                  <a:moveTo>
                    <a:pt x="210" y="0"/>
                  </a:moveTo>
                  <a:cubicBezTo>
                    <a:pt x="206" y="0"/>
                    <a:pt x="206" y="4"/>
                    <a:pt x="202" y="4"/>
                  </a:cubicBezTo>
                  <a:cubicBezTo>
                    <a:pt x="1" y="37"/>
                    <a:pt x="25" y="270"/>
                    <a:pt x="41" y="424"/>
                  </a:cubicBezTo>
                  <a:cubicBezTo>
                    <a:pt x="57" y="569"/>
                    <a:pt x="69" y="718"/>
                    <a:pt x="85" y="867"/>
                  </a:cubicBezTo>
                  <a:cubicBezTo>
                    <a:pt x="101" y="1012"/>
                    <a:pt x="117" y="1161"/>
                    <a:pt x="130" y="1310"/>
                  </a:cubicBezTo>
                  <a:cubicBezTo>
                    <a:pt x="138" y="1387"/>
                    <a:pt x="178" y="1407"/>
                    <a:pt x="246" y="1411"/>
                  </a:cubicBezTo>
                  <a:cubicBezTo>
                    <a:pt x="259" y="1412"/>
                    <a:pt x="271" y="1413"/>
                    <a:pt x="284" y="1413"/>
                  </a:cubicBezTo>
                  <a:cubicBezTo>
                    <a:pt x="309" y="1413"/>
                    <a:pt x="335" y="1411"/>
                    <a:pt x="359" y="1411"/>
                  </a:cubicBezTo>
                  <a:cubicBezTo>
                    <a:pt x="420" y="1411"/>
                    <a:pt x="472" y="1411"/>
                    <a:pt x="537" y="1415"/>
                  </a:cubicBezTo>
                  <a:cubicBezTo>
                    <a:pt x="528" y="1399"/>
                    <a:pt x="528" y="1391"/>
                    <a:pt x="528" y="1375"/>
                  </a:cubicBezTo>
                  <a:lnTo>
                    <a:pt x="528" y="1338"/>
                  </a:lnTo>
                  <a:cubicBezTo>
                    <a:pt x="473" y="1345"/>
                    <a:pt x="394" y="1367"/>
                    <a:pt x="323" y="1367"/>
                  </a:cubicBezTo>
                  <a:cubicBezTo>
                    <a:pt x="260" y="1367"/>
                    <a:pt x="205" y="1349"/>
                    <a:pt x="182" y="1286"/>
                  </a:cubicBezTo>
                  <a:cubicBezTo>
                    <a:pt x="158" y="1221"/>
                    <a:pt x="162" y="1153"/>
                    <a:pt x="158" y="1092"/>
                  </a:cubicBezTo>
                  <a:cubicBezTo>
                    <a:pt x="154" y="996"/>
                    <a:pt x="146" y="907"/>
                    <a:pt x="142" y="810"/>
                  </a:cubicBezTo>
                  <a:cubicBezTo>
                    <a:pt x="138" y="706"/>
                    <a:pt x="126" y="601"/>
                    <a:pt x="113" y="500"/>
                  </a:cubicBezTo>
                  <a:cubicBezTo>
                    <a:pt x="97" y="411"/>
                    <a:pt x="73" y="327"/>
                    <a:pt x="77" y="242"/>
                  </a:cubicBezTo>
                  <a:cubicBezTo>
                    <a:pt x="81" y="146"/>
                    <a:pt x="130" y="45"/>
                    <a:pt x="230" y="25"/>
                  </a:cubicBezTo>
                  <a:cubicBezTo>
                    <a:pt x="226" y="17"/>
                    <a:pt x="218" y="9"/>
                    <a:pt x="210" y="0"/>
                  </a:cubicBezTo>
                  <a:close/>
                </a:path>
              </a:pathLst>
            </a:custGeom>
            <a:solidFill>
              <a:srgbClr val="9D9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36149" y="2399693"/>
              <a:ext cx="752495" cy="722549"/>
            </a:xfrm>
            <a:custGeom>
              <a:avLst/>
              <a:gdLst/>
              <a:ahLst/>
              <a:cxnLst/>
              <a:rect l="l" t="t" r="r" b="b"/>
              <a:pathLst>
                <a:path w="1407" h="1351" extrusionOk="0">
                  <a:moveTo>
                    <a:pt x="1001" y="42"/>
                  </a:moveTo>
                  <a:cubicBezTo>
                    <a:pt x="1046" y="42"/>
                    <a:pt x="1089" y="43"/>
                    <a:pt x="1133" y="45"/>
                  </a:cubicBezTo>
                  <a:cubicBezTo>
                    <a:pt x="1233" y="53"/>
                    <a:pt x="1266" y="85"/>
                    <a:pt x="1274" y="182"/>
                  </a:cubicBezTo>
                  <a:cubicBezTo>
                    <a:pt x="1314" y="524"/>
                    <a:pt x="1322" y="867"/>
                    <a:pt x="1334" y="1209"/>
                  </a:cubicBezTo>
                  <a:lnTo>
                    <a:pt x="1334" y="1213"/>
                  </a:lnTo>
                  <a:cubicBezTo>
                    <a:pt x="1350" y="1213"/>
                    <a:pt x="1350" y="1242"/>
                    <a:pt x="1334" y="1242"/>
                  </a:cubicBezTo>
                  <a:cubicBezTo>
                    <a:pt x="992" y="1259"/>
                    <a:pt x="651" y="1290"/>
                    <a:pt x="307" y="1290"/>
                  </a:cubicBezTo>
                  <a:cubicBezTo>
                    <a:pt x="241" y="1290"/>
                    <a:pt x="175" y="1289"/>
                    <a:pt x="109" y="1286"/>
                  </a:cubicBezTo>
                  <a:cubicBezTo>
                    <a:pt x="101" y="1286"/>
                    <a:pt x="101" y="1274"/>
                    <a:pt x="105" y="1270"/>
                  </a:cubicBezTo>
                  <a:cubicBezTo>
                    <a:pt x="101" y="1270"/>
                    <a:pt x="97" y="1270"/>
                    <a:pt x="97" y="1266"/>
                  </a:cubicBezTo>
                  <a:cubicBezTo>
                    <a:pt x="45" y="935"/>
                    <a:pt x="49" y="593"/>
                    <a:pt x="45" y="266"/>
                  </a:cubicBezTo>
                  <a:cubicBezTo>
                    <a:pt x="45" y="186"/>
                    <a:pt x="37" y="81"/>
                    <a:pt x="137" y="57"/>
                  </a:cubicBezTo>
                  <a:cubicBezTo>
                    <a:pt x="164" y="50"/>
                    <a:pt x="193" y="48"/>
                    <a:pt x="223" y="48"/>
                  </a:cubicBezTo>
                  <a:cubicBezTo>
                    <a:pt x="243" y="48"/>
                    <a:pt x="263" y="49"/>
                    <a:pt x="282" y="49"/>
                  </a:cubicBezTo>
                  <a:cubicBezTo>
                    <a:pt x="307" y="45"/>
                    <a:pt x="339" y="45"/>
                    <a:pt x="367" y="45"/>
                  </a:cubicBezTo>
                  <a:cubicBezTo>
                    <a:pt x="375" y="45"/>
                    <a:pt x="379" y="45"/>
                    <a:pt x="379" y="49"/>
                  </a:cubicBezTo>
                  <a:lnTo>
                    <a:pt x="601" y="49"/>
                  </a:lnTo>
                  <a:cubicBezTo>
                    <a:pt x="734" y="49"/>
                    <a:pt x="869" y="42"/>
                    <a:pt x="1001" y="42"/>
                  </a:cubicBezTo>
                  <a:close/>
                  <a:moveTo>
                    <a:pt x="645" y="1"/>
                  </a:moveTo>
                  <a:cubicBezTo>
                    <a:pt x="496" y="1"/>
                    <a:pt x="347" y="1"/>
                    <a:pt x="202" y="9"/>
                  </a:cubicBezTo>
                  <a:cubicBezTo>
                    <a:pt x="85" y="17"/>
                    <a:pt x="8" y="77"/>
                    <a:pt x="4" y="198"/>
                  </a:cubicBezTo>
                  <a:cubicBezTo>
                    <a:pt x="0" y="271"/>
                    <a:pt x="4" y="347"/>
                    <a:pt x="8" y="424"/>
                  </a:cubicBezTo>
                  <a:cubicBezTo>
                    <a:pt x="17" y="573"/>
                    <a:pt x="25" y="722"/>
                    <a:pt x="33" y="871"/>
                  </a:cubicBezTo>
                  <a:cubicBezTo>
                    <a:pt x="37" y="943"/>
                    <a:pt x="37" y="1012"/>
                    <a:pt x="41" y="1084"/>
                  </a:cubicBezTo>
                  <a:cubicBezTo>
                    <a:pt x="45" y="1145"/>
                    <a:pt x="25" y="1310"/>
                    <a:pt x="85" y="1350"/>
                  </a:cubicBezTo>
                  <a:cubicBezTo>
                    <a:pt x="524" y="1330"/>
                    <a:pt x="963" y="1330"/>
                    <a:pt x="1403" y="1306"/>
                  </a:cubicBezTo>
                  <a:lnTo>
                    <a:pt x="1407" y="1306"/>
                  </a:lnTo>
                  <a:cubicBezTo>
                    <a:pt x="1374" y="1004"/>
                    <a:pt x="1350" y="706"/>
                    <a:pt x="1330" y="403"/>
                  </a:cubicBezTo>
                  <a:cubicBezTo>
                    <a:pt x="1326" y="323"/>
                    <a:pt x="1322" y="246"/>
                    <a:pt x="1310" y="166"/>
                  </a:cubicBezTo>
                  <a:cubicBezTo>
                    <a:pt x="1302" y="85"/>
                    <a:pt x="1294" y="41"/>
                    <a:pt x="1185" y="9"/>
                  </a:cubicBezTo>
                  <a:cubicBezTo>
                    <a:pt x="1167" y="5"/>
                    <a:pt x="1148" y="4"/>
                    <a:pt x="1129" y="4"/>
                  </a:cubicBezTo>
                  <a:cubicBezTo>
                    <a:pt x="1110" y="4"/>
                    <a:pt x="1090" y="5"/>
                    <a:pt x="1072" y="5"/>
                  </a:cubicBezTo>
                  <a:cubicBezTo>
                    <a:pt x="927" y="1"/>
                    <a:pt x="786" y="1"/>
                    <a:pt x="645" y="1"/>
                  </a:cubicBezTo>
                  <a:close/>
                </a:path>
              </a:pathLst>
            </a:custGeom>
            <a:solidFill>
              <a:srgbClr val="9D9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876355" y="2337118"/>
              <a:ext cx="259389" cy="693668"/>
            </a:xfrm>
            <a:custGeom>
              <a:avLst/>
              <a:gdLst/>
              <a:ahLst/>
              <a:cxnLst/>
              <a:rect l="l" t="t" r="r" b="b"/>
              <a:pathLst>
                <a:path w="485" h="1297" extrusionOk="0">
                  <a:moveTo>
                    <a:pt x="190" y="1"/>
                  </a:moveTo>
                  <a:cubicBezTo>
                    <a:pt x="1" y="73"/>
                    <a:pt x="49" y="283"/>
                    <a:pt x="82" y="440"/>
                  </a:cubicBezTo>
                  <a:cubicBezTo>
                    <a:pt x="102" y="545"/>
                    <a:pt x="114" y="653"/>
                    <a:pt x="118" y="758"/>
                  </a:cubicBezTo>
                  <a:cubicBezTo>
                    <a:pt x="122" y="883"/>
                    <a:pt x="126" y="1004"/>
                    <a:pt x="138" y="1129"/>
                  </a:cubicBezTo>
                  <a:cubicBezTo>
                    <a:pt x="142" y="1165"/>
                    <a:pt x="142" y="1205"/>
                    <a:pt x="158" y="1234"/>
                  </a:cubicBezTo>
                  <a:cubicBezTo>
                    <a:pt x="186" y="1294"/>
                    <a:pt x="247" y="1294"/>
                    <a:pt x="303" y="1294"/>
                  </a:cubicBezTo>
                  <a:cubicBezTo>
                    <a:pt x="315" y="1296"/>
                    <a:pt x="327" y="1296"/>
                    <a:pt x="339" y="1296"/>
                  </a:cubicBezTo>
                  <a:cubicBezTo>
                    <a:pt x="387" y="1296"/>
                    <a:pt x="436" y="1285"/>
                    <a:pt x="484" y="1282"/>
                  </a:cubicBezTo>
                  <a:cubicBezTo>
                    <a:pt x="460" y="936"/>
                    <a:pt x="444" y="573"/>
                    <a:pt x="319" y="242"/>
                  </a:cubicBezTo>
                  <a:cubicBezTo>
                    <a:pt x="287" y="154"/>
                    <a:pt x="243" y="73"/>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066099" y="2445153"/>
              <a:ext cx="668528" cy="635907"/>
            </a:xfrm>
            <a:custGeom>
              <a:avLst/>
              <a:gdLst/>
              <a:ahLst/>
              <a:cxnLst/>
              <a:rect l="l" t="t" r="r" b="b"/>
              <a:pathLst>
                <a:path w="1250" h="1189" extrusionOk="0">
                  <a:moveTo>
                    <a:pt x="110" y="0"/>
                  </a:moveTo>
                  <a:cubicBezTo>
                    <a:pt x="98" y="0"/>
                    <a:pt x="81" y="8"/>
                    <a:pt x="69" y="12"/>
                  </a:cubicBezTo>
                  <a:cubicBezTo>
                    <a:pt x="65" y="16"/>
                    <a:pt x="53" y="20"/>
                    <a:pt x="49" y="28"/>
                  </a:cubicBezTo>
                  <a:cubicBezTo>
                    <a:pt x="37" y="36"/>
                    <a:pt x="25" y="53"/>
                    <a:pt x="21" y="73"/>
                  </a:cubicBezTo>
                  <a:cubicBezTo>
                    <a:pt x="17" y="81"/>
                    <a:pt x="9" y="93"/>
                    <a:pt x="9" y="101"/>
                  </a:cubicBezTo>
                  <a:cubicBezTo>
                    <a:pt x="1" y="129"/>
                    <a:pt x="9" y="181"/>
                    <a:pt x="9" y="210"/>
                  </a:cubicBezTo>
                  <a:cubicBezTo>
                    <a:pt x="9" y="274"/>
                    <a:pt x="17" y="339"/>
                    <a:pt x="17" y="403"/>
                  </a:cubicBezTo>
                  <a:cubicBezTo>
                    <a:pt x="25" y="665"/>
                    <a:pt x="53" y="927"/>
                    <a:pt x="53" y="1185"/>
                  </a:cubicBezTo>
                  <a:cubicBezTo>
                    <a:pt x="53" y="1185"/>
                    <a:pt x="53" y="1189"/>
                    <a:pt x="49" y="1189"/>
                  </a:cubicBezTo>
                  <a:lnTo>
                    <a:pt x="53" y="1189"/>
                  </a:lnTo>
                  <a:cubicBezTo>
                    <a:pt x="448" y="1149"/>
                    <a:pt x="851" y="1145"/>
                    <a:pt x="1250" y="1128"/>
                  </a:cubicBezTo>
                  <a:lnTo>
                    <a:pt x="1250" y="1124"/>
                  </a:lnTo>
                  <a:cubicBezTo>
                    <a:pt x="1238" y="858"/>
                    <a:pt x="1226" y="584"/>
                    <a:pt x="1198" y="314"/>
                  </a:cubicBezTo>
                  <a:cubicBezTo>
                    <a:pt x="1194" y="262"/>
                    <a:pt x="1194" y="218"/>
                    <a:pt x="1190" y="173"/>
                  </a:cubicBezTo>
                  <a:cubicBezTo>
                    <a:pt x="1190" y="113"/>
                    <a:pt x="1185" y="69"/>
                    <a:pt x="1137" y="32"/>
                  </a:cubicBezTo>
                  <a:cubicBezTo>
                    <a:pt x="1111" y="11"/>
                    <a:pt x="1082" y="6"/>
                    <a:pt x="1052" y="6"/>
                  </a:cubicBezTo>
                  <a:cubicBezTo>
                    <a:pt x="1032" y="6"/>
                    <a:pt x="1011" y="8"/>
                    <a:pt x="988" y="8"/>
                  </a:cubicBezTo>
                  <a:lnTo>
                    <a:pt x="750" y="8"/>
                  </a:lnTo>
                  <a:cubicBezTo>
                    <a:pt x="672" y="8"/>
                    <a:pt x="592" y="10"/>
                    <a:pt x="513" y="10"/>
                  </a:cubicBezTo>
                  <a:cubicBezTo>
                    <a:pt x="434" y="10"/>
                    <a:pt x="355" y="8"/>
                    <a:pt x="279" y="0"/>
                  </a:cubicBezTo>
                  <a:cubicBezTo>
                    <a:pt x="253" y="4"/>
                    <a:pt x="224" y="6"/>
                    <a:pt x="196" y="6"/>
                  </a:cubicBezTo>
                  <a:cubicBezTo>
                    <a:pt x="167" y="6"/>
                    <a:pt x="138" y="4"/>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43740" y="3393398"/>
              <a:ext cx="60435" cy="181306"/>
            </a:xfrm>
            <a:custGeom>
              <a:avLst/>
              <a:gdLst/>
              <a:ahLst/>
              <a:cxnLst/>
              <a:rect l="l" t="t" r="r" b="b"/>
              <a:pathLst>
                <a:path w="113" h="339" extrusionOk="0">
                  <a:moveTo>
                    <a:pt x="48" y="0"/>
                  </a:moveTo>
                  <a:cubicBezTo>
                    <a:pt x="0" y="57"/>
                    <a:pt x="0" y="121"/>
                    <a:pt x="12" y="194"/>
                  </a:cubicBezTo>
                  <a:cubicBezTo>
                    <a:pt x="24" y="254"/>
                    <a:pt x="44" y="339"/>
                    <a:pt x="113" y="339"/>
                  </a:cubicBezTo>
                  <a:cubicBezTo>
                    <a:pt x="89" y="230"/>
                    <a:pt x="69" y="113"/>
                    <a:pt x="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232012" y="3345799"/>
              <a:ext cx="62039" cy="203233"/>
            </a:xfrm>
            <a:custGeom>
              <a:avLst/>
              <a:gdLst/>
              <a:ahLst/>
              <a:cxnLst/>
              <a:rect l="l" t="t" r="r" b="b"/>
              <a:pathLst>
                <a:path w="116" h="380" extrusionOk="0">
                  <a:moveTo>
                    <a:pt x="33" y="0"/>
                  </a:moveTo>
                  <a:cubicBezTo>
                    <a:pt x="17" y="65"/>
                    <a:pt x="5" y="129"/>
                    <a:pt x="1" y="198"/>
                  </a:cubicBezTo>
                  <a:cubicBezTo>
                    <a:pt x="1" y="222"/>
                    <a:pt x="5" y="379"/>
                    <a:pt x="21" y="379"/>
                  </a:cubicBezTo>
                  <a:cubicBezTo>
                    <a:pt x="22" y="379"/>
                    <a:pt x="23" y="379"/>
                    <a:pt x="24" y="379"/>
                  </a:cubicBezTo>
                  <a:cubicBezTo>
                    <a:pt x="116" y="379"/>
                    <a:pt x="45" y="60"/>
                    <a:pt x="33" y="0"/>
                  </a:cubicBezTo>
                  <a:close/>
                </a:path>
              </a:pathLst>
            </a:custGeom>
            <a:solidFill>
              <a:srgbClr val="EC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176391" y="3346868"/>
              <a:ext cx="58296" cy="217139"/>
            </a:xfrm>
            <a:custGeom>
              <a:avLst/>
              <a:gdLst/>
              <a:ahLst/>
              <a:cxnLst/>
              <a:rect l="l" t="t" r="r" b="b"/>
              <a:pathLst>
                <a:path w="109" h="406" extrusionOk="0">
                  <a:moveTo>
                    <a:pt x="90" y="0"/>
                  </a:moveTo>
                  <a:cubicBezTo>
                    <a:pt x="63" y="0"/>
                    <a:pt x="17" y="38"/>
                    <a:pt x="0" y="55"/>
                  </a:cubicBezTo>
                  <a:cubicBezTo>
                    <a:pt x="0" y="148"/>
                    <a:pt x="4" y="248"/>
                    <a:pt x="4" y="345"/>
                  </a:cubicBezTo>
                  <a:cubicBezTo>
                    <a:pt x="28" y="381"/>
                    <a:pt x="69" y="401"/>
                    <a:pt x="109" y="405"/>
                  </a:cubicBezTo>
                  <a:cubicBezTo>
                    <a:pt x="85" y="365"/>
                    <a:pt x="85" y="285"/>
                    <a:pt x="85" y="256"/>
                  </a:cubicBezTo>
                  <a:cubicBezTo>
                    <a:pt x="81" y="204"/>
                    <a:pt x="85" y="148"/>
                    <a:pt x="89" y="99"/>
                  </a:cubicBezTo>
                  <a:cubicBezTo>
                    <a:pt x="89" y="83"/>
                    <a:pt x="109" y="19"/>
                    <a:pt x="105" y="7"/>
                  </a:cubicBezTo>
                  <a:cubicBezTo>
                    <a:pt x="101" y="2"/>
                    <a:pt x="96" y="0"/>
                    <a:pt x="90" y="0"/>
                  </a:cubicBezTo>
                  <a:close/>
                </a:path>
              </a:pathLst>
            </a:custGeom>
            <a:solidFill>
              <a:srgbClr val="C7C5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07372" y="3776868"/>
              <a:ext cx="435880" cy="237462"/>
            </a:xfrm>
            <a:custGeom>
              <a:avLst/>
              <a:gdLst/>
              <a:ahLst/>
              <a:cxnLst/>
              <a:rect l="l" t="t" r="r" b="b"/>
              <a:pathLst>
                <a:path w="815" h="444" extrusionOk="0">
                  <a:moveTo>
                    <a:pt x="105" y="0"/>
                  </a:moveTo>
                  <a:cubicBezTo>
                    <a:pt x="82" y="0"/>
                    <a:pt x="59" y="5"/>
                    <a:pt x="37" y="17"/>
                  </a:cubicBezTo>
                  <a:cubicBezTo>
                    <a:pt x="37" y="29"/>
                    <a:pt x="33" y="41"/>
                    <a:pt x="33" y="57"/>
                  </a:cubicBezTo>
                  <a:cubicBezTo>
                    <a:pt x="13" y="97"/>
                    <a:pt x="17" y="162"/>
                    <a:pt x="13" y="206"/>
                  </a:cubicBezTo>
                  <a:cubicBezTo>
                    <a:pt x="13" y="230"/>
                    <a:pt x="1" y="286"/>
                    <a:pt x="9" y="311"/>
                  </a:cubicBezTo>
                  <a:cubicBezTo>
                    <a:pt x="37" y="432"/>
                    <a:pt x="162" y="423"/>
                    <a:pt x="258" y="428"/>
                  </a:cubicBezTo>
                  <a:cubicBezTo>
                    <a:pt x="403" y="440"/>
                    <a:pt x="549" y="440"/>
                    <a:pt x="698" y="444"/>
                  </a:cubicBezTo>
                  <a:cubicBezTo>
                    <a:pt x="698" y="323"/>
                    <a:pt x="742" y="206"/>
                    <a:pt x="814" y="105"/>
                  </a:cubicBezTo>
                  <a:lnTo>
                    <a:pt x="814" y="105"/>
                  </a:lnTo>
                  <a:cubicBezTo>
                    <a:pt x="785" y="106"/>
                    <a:pt x="757" y="107"/>
                    <a:pt x="728" y="107"/>
                  </a:cubicBezTo>
                  <a:cubicBezTo>
                    <a:pt x="629" y="107"/>
                    <a:pt x="533" y="101"/>
                    <a:pt x="436" y="85"/>
                  </a:cubicBezTo>
                  <a:cubicBezTo>
                    <a:pt x="371" y="69"/>
                    <a:pt x="303" y="57"/>
                    <a:pt x="238" y="37"/>
                  </a:cubicBezTo>
                  <a:cubicBezTo>
                    <a:pt x="214" y="25"/>
                    <a:pt x="182" y="17"/>
                    <a:pt x="158" y="8"/>
                  </a:cubicBezTo>
                  <a:cubicBezTo>
                    <a:pt x="140" y="3"/>
                    <a:pt x="122" y="0"/>
                    <a:pt x="105" y="0"/>
                  </a:cubicBezTo>
                  <a:close/>
                </a:path>
              </a:pathLst>
            </a:custGeom>
            <a:solidFill>
              <a:srgbClr val="C7C5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89549" y="3877950"/>
              <a:ext cx="772284" cy="127823"/>
            </a:xfrm>
            <a:custGeom>
              <a:avLst/>
              <a:gdLst/>
              <a:ahLst/>
              <a:cxnLst/>
              <a:rect l="l" t="t" r="r" b="b"/>
              <a:pathLst>
                <a:path w="1444" h="239" extrusionOk="0">
                  <a:moveTo>
                    <a:pt x="1443" y="1"/>
                  </a:moveTo>
                  <a:cubicBezTo>
                    <a:pt x="1135" y="14"/>
                    <a:pt x="825" y="25"/>
                    <a:pt x="516" y="25"/>
                  </a:cubicBezTo>
                  <a:cubicBezTo>
                    <a:pt x="344" y="25"/>
                    <a:pt x="172" y="22"/>
                    <a:pt x="1" y="13"/>
                  </a:cubicBezTo>
                  <a:lnTo>
                    <a:pt x="1" y="13"/>
                  </a:lnTo>
                  <a:cubicBezTo>
                    <a:pt x="41" y="81"/>
                    <a:pt x="65" y="158"/>
                    <a:pt x="81" y="239"/>
                  </a:cubicBezTo>
                  <a:cubicBezTo>
                    <a:pt x="392" y="224"/>
                    <a:pt x="701" y="222"/>
                    <a:pt x="1008" y="222"/>
                  </a:cubicBezTo>
                  <a:cubicBezTo>
                    <a:pt x="1130" y="222"/>
                    <a:pt x="1253" y="222"/>
                    <a:pt x="1375" y="222"/>
                  </a:cubicBezTo>
                  <a:cubicBezTo>
                    <a:pt x="1383" y="142"/>
                    <a:pt x="1403" y="69"/>
                    <a:pt x="1443" y="1"/>
                  </a:cubicBezTo>
                  <a:close/>
                </a:path>
              </a:pathLst>
            </a:custGeom>
            <a:solidFill>
              <a:srgbClr val="C7C5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777413" y="3735151"/>
              <a:ext cx="455134" cy="247089"/>
            </a:xfrm>
            <a:custGeom>
              <a:avLst/>
              <a:gdLst/>
              <a:ahLst/>
              <a:cxnLst/>
              <a:rect l="l" t="t" r="r" b="b"/>
              <a:pathLst>
                <a:path w="851" h="462" extrusionOk="0">
                  <a:moveTo>
                    <a:pt x="769" y="0"/>
                  </a:moveTo>
                  <a:cubicBezTo>
                    <a:pt x="760" y="0"/>
                    <a:pt x="750" y="2"/>
                    <a:pt x="742" y="2"/>
                  </a:cubicBezTo>
                  <a:cubicBezTo>
                    <a:pt x="734" y="6"/>
                    <a:pt x="726" y="6"/>
                    <a:pt x="722" y="6"/>
                  </a:cubicBezTo>
                  <a:cubicBezTo>
                    <a:pt x="665" y="22"/>
                    <a:pt x="601" y="54"/>
                    <a:pt x="565" y="62"/>
                  </a:cubicBezTo>
                  <a:cubicBezTo>
                    <a:pt x="500" y="82"/>
                    <a:pt x="432" y="99"/>
                    <a:pt x="367" y="107"/>
                  </a:cubicBezTo>
                  <a:cubicBezTo>
                    <a:pt x="246" y="127"/>
                    <a:pt x="125" y="143"/>
                    <a:pt x="1" y="147"/>
                  </a:cubicBezTo>
                  <a:cubicBezTo>
                    <a:pt x="85" y="227"/>
                    <a:pt x="150" y="340"/>
                    <a:pt x="190" y="461"/>
                  </a:cubicBezTo>
                  <a:lnTo>
                    <a:pt x="198" y="461"/>
                  </a:lnTo>
                  <a:cubicBezTo>
                    <a:pt x="331" y="441"/>
                    <a:pt x="468" y="425"/>
                    <a:pt x="605" y="417"/>
                  </a:cubicBezTo>
                  <a:cubicBezTo>
                    <a:pt x="694" y="405"/>
                    <a:pt x="815" y="385"/>
                    <a:pt x="835" y="280"/>
                  </a:cubicBezTo>
                  <a:cubicBezTo>
                    <a:pt x="847" y="240"/>
                    <a:pt x="851" y="199"/>
                    <a:pt x="851" y="159"/>
                  </a:cubicBezTo>
                  <a:lnTo>
                    <a:pt x="851" y="82"/>
                  </a:lnTo>
                  <a:cubicBezTo>
                    <a:pt x="831" y="58"/>
                    <a:pt x="806" y="26"/>
                    <a:pt x="782" y="2"/>
                  </a:cubicBezTo>
                  <a:cubicBezTo>
                    <a:pt x="778" y="0"/>
                    <a:pt x="774" y="0"/>
                    <a:pt x="769" y="0"/>
                  </a:cubicBezTo>
                  <a:close/>
                </a:path>
              </a:pathLst>
            </a:custGeom>
            <a:solidFill>
              <a:srgbClr val="C7C5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333511" y="4089206"/>
              <a:ext cx="339077" cy="195211"/>
            </a:xfrm>
            <a:custGeom>
              <a:avLst/>
              <a:gdLst/>
              <a:ahLst/>
              <a:cxnLst/>
              <a:rect l="l" t="t" r="r" b="b"/>
              <a:pathLst>
                <a:path w="634" h="365" extrusionOk="0">
                  <a:moveTo>
                    <a:pt x="13" y="1"/>
                  </a:moveTo>
                  <a:lnTo>
                    <a:pt x="13" y="1"/>
                  </a:lnTo>
                  <a:cubicBezTo>
                    <a:pt x="0" y="178"/>
                    <a:pt x="109" y="343"/>
                    <a:pt x="295" y="363"/>
                  </a:cubicBezTo>
                  <a:cubicBezTo>
                    <a:pt x="305" y="364"/>
                    <a:pt x="316" y="365"/>
                    <a:pt x="327" y="365"/>
                  </a:cubicBezTo>
                  <a:cubicBezTo>
                    <a:pt x="421" y="365"/>
                    <a:pt x="542" y="333"/>
                    <a:pt x="589" y="251"/>
                  </a:cubicBezTo>
                  <a:cubicBezTo>
                    <a:pt x="629" y="178"/>
                    <a:pt x="633" y="85"/>
                    <a:pt x="629" y="5"/>
                  </a:cubicBezTo>
                  <a:lnTo>
                    <a:pt x="629" y="5"/>
                  </a:lnTo>
                  <a:cubicBezTo>
                    <a:pt x="532" y="9"/>
                    <a:pt x="436" y="17"/>
                    <a:pt x="347" y="17"/>
                  </a:cubicBezTo>
                  <a:cubicBezTo>
                    <a:pt x="234" y="17"/>
                    <a:pt x="125" y="9"/>
                    <a:pt x="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31903" y="4102041"/>
              <a:ext cx="360470" cy="203233"/>
            </a:xfrm>
            <a:custGeom>
              <a:avLst/>
              <a:gdLst/>
              <a:ahLst/>
              <a:cxnLst/>
              <a:rect l="l" t="t" r="r" b="b"/>
              <a:pathLst>
                <a:path w="674" h="380" extrusionOk="0">
                  <a:moveTo>
                    <a:pt x="12" y="1"/>
                  </a:moveTo>
                  <a:lnTo>
                    <a:pt x="12" y="1"/>
                  </a:lnTo>
                  <a:cubicBezTo>
                    <a:pt x="0" y="194"/>
                    <a:pt x="109" y="376"/>
                    <a:pt x="323" y="380"/>
                  </a:cubicBezTo>
                  <a:cubicBezTo>
                    <a:pt x="325" y="380"/>
                    <a:pt x="327" y="380"/>
                    <a:pt x="330" y="380"/>
                  </a:cubicBezTo>
                  <a:cubicBezTo>
                    <a:pt x="535" y="380"/>
                    <a:pt x="673" y="200"/>
                    <a:pt x="649" y="1"/>
                  </a:cubicBezTo>
                  <a:lnTo>
                    <a:pt x="649" y="1"/>
                  </a:lnTo>
                  <a:cubicBezTo>
                    <a:pt x="542" y="9"/>
                    <a:pt x="437" y="13"/>
                    <a:pt x="331" y="13"/>
                  </a:cubicBezTo>
                  <a:cubicBezTo>
                    <a:pt x="225" y="13"/>
                    <a:pt x="119" y="9"/>
                    <a:pt x="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67748" y="4082788"/>
              <a:ext cx="620929" cy="334800"/>
            </a:xfrm>
            <a:custGeom>
              <a:avLst/>
              <a:gdLst/>
              <a:ahLst/>
              <a:cxnLst/>
              <a:rect l="l" t="t" r="r" b="b"/>
              <a:pathLst>
                <a:path w="1161" h="626" extrusionOk="0">
                  <a:moveTo>
                    <a:pt x="1153" y="1"/>
                  </a:moveTo>
                  <a:lnTo>
                    <a:pt x="1153" y="1"/>
                  </a:lnTo>
                  <a:cubicBezTo>
                    <a:pt x="1080" y="13"/>
                    <a:pt x="1008" y="21"/>
                    <a:pt x="931" y="29"/>
                  </a:cubicBezTo>
                  <a:lnTo>
                    <a:pt x="931" y="33"/>
                  </a:lnTo>
                  <a:cubicBezTo>
                    <a:pt x="958" y="246"/>
                    <a:pt x="799" y="437"/>
                    <a:pt x="586" y="437"/>
                  </a:cubicBezTo>
                  <a:cubicBezTo>
                    <a:pt x="578" y="437"/>
                    <a:pt x="569" y="436"/>
                    <a:pt x="561" y="436"/>
                  </a:cubicBezTo>
                  <a:cubicBezTo>
                    <a:pt x="363" y="420"/>
                    <a:pt x="206" y="230"/>
                    <a:pt x="246" y="33"/>
                  </a:cubicBezTo>
                  <a:cubicBezTo>
                    <a:pt x="174" y="29"/>
                    <a:pt x="97" y="17"/>
                    <a:pt x="21" y="9"/>
                  </a:cubicBezTo>
                  <a:lnTo>
                    <a:pt x="21" y="9"/>
                  </a:lnTo>
                  <a:cubicBezTo>
                    <a:pt x="1" y="331"/>
                    <a:pt x="222" y="617"/>
                    <a:pt x="557" y="625"/>
                  </a:cubicBezTo>
                  <a:cubicBezTo>
                    <a:pt x="563" y="625"/>
                    <a:pt x="570" y="626"/>
                    <a:pt x="577" y="626"/>
                  </a:cubicBezTo>
                  <a:cubicBezTo>
                    <a:pt x="913" y="626"/>
                    <a:pt x="1161" y="332"/>
                    <a:pt x="1153" y="1"/>
                  </a:cubicBezTo>
                  <a:close/>
                </a:path>
              </a:pathLst>
            </a:custGeom>
            <a:solidFill>
              <a:srgbClr val="3D3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95526" y="4069952"/>
              <a:ext cx="627347" cy="345497"/>
            </a:xfrm>
            <a:custGeom>
              <a:avLst/>
              <a:gdLst/>
              <a:ahLst/>
              <a:cxnLst/>
              <a:rect l="l" t="t" r="r" b="b"/>
              <a:pathLst>
                <a:path w="1173" h="646" extrusionOk="0">
                  <a:moveTo>
                    <a:pt x="21" y="0"/>
                  </a:moveTo>
                  <a:cubicBezTo>
                    <a:pt x="1" y="327"/>
                    <a:pt x="210" y="637"/>
                    <a:pt x="565" y="645"/>
                  </a:cubicBezTo>
                  <a:cubicBezTo>
                    <a:pt x="571" y="645"/>
                    <a:pt x="578" y="645"/>
                    <a:pt x="584" y="645"/>
                  </a:cubicBezTo>
                  <a:cubicBezTo>
                    <a:pt x="921" y="645"/>
                    <a:pt x="1172" y="337"/>
                    <a:pt x="1133" y="4"/>
                  </a:cubicBezTo>
                  <a:lnTo>
                    <a:pt x="1133" y="4"/>
                  </a:lnTo>
                  <a:cubicBezTo>
                    <a:pt x="1064" y="21"/>
                    <a:pt x="988" y="33"/>
                    <a:pt x="915" y="37"/>
                  </a:cubicBezTo>
                  <a:cubicBezTo>
                    <a:pt x="927" y="133"/>
                    <a:pt x="911" y="246"/>
                    <a:pt x="855" y="323"/>
                  </a:cubicBezTo>
                  <a:cubicBezTo>
                    <a:pt x="799" y="398"/>
                    <a:pt x="679" y="424"/>
                    <a:pt x="585" y="424"/>
                  </a:cubicBezTo>
                  <a:cubicBezTo>
                    <a:pt x="578" y="424"/>
                    <a:pt x="571" y="424"/>
                    <a:pt x="565" y="424"/>
                  </a:cubicBezTo>
                  <a:cubicBezTo>
                    <a:pt x="359" y="407"/>
                    <a:pt x="218" y="222"/>
                    <a:pt x="246" y="25"/>
                  </a:cubicBezTo>
                  <a:cubicBezTo>
                    <a:pt x="170" y="21"/>
                    <a:pt x="97" y="12"/>
                    <a:pt x="21" y="0"/>
                  </a:cubicBezTo>
                  <a:close/>
                </a:path>
              </a:pathLst>
            </a:custGeom>
            <a:solidFill>
              <a:srgbClr val="3D3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804212" y="2048313"/>
              <a:ext cx="3118550" cy="2386924"/>
            </a:xfrm>
            <a:custGeom>
              <a:avLst/>
              <a:gdLst/>
              <a:ahLst/>
              <a:cxnLst/>
              <a:rect l="l" t="t" r="r" b="b"/>
              <a:pathLst>
                <a:path w="5831" h="4463" extrusionOk="0">
                  <a:moveTo>
                    <a:pt x="5210" y="549"/>
                  </a:moveTo>
                  <a:cubicBezTo>
                    <a:pt x="5259" y="617"/>
                    <a:pt x="5299" y="698"/>
                    <a:pt x="5335" y="791"/>
                  </a:cubicBezTo>
                  <a:cubicBezTo>
                    <a:pt x="5456" y="1113"/>
                    <a:pt x="5472" y="1480"/>
                    <a:pt x="5496" y="1822"/>
                  </a:cubicBezTo>
                  <a:cubicBezTo>
                    <a:pt x="5436" y="1826"/>
                    <a:pt x="5376" y="1834"/>
                    <a:pt x="5319" y="1842"/>
                  </a:cubicBezTo>
                  <a:cubicBezTo>
                    <a:pt x="5267" y="1842"/>
                    <a:pt x="5206" y="1834"/>
                    <a:pt x="5174" y="1782"/>
                  </a:cubicBezTo>
                  <a:cubicBezTo>
                    <a:pt x="5154" y="1745"/>
                    <a:pt x="5158" y="1709"/>
                    <a:pt x="5154" y="1677"/>
                  </a:cubicBezTo>
                  <a:cubicBezTo>
                    <a:pt x="5146" y="1556"/>
                    <a:pt x="5138" y="1427"/>
                    <a:pt x="5134" y="1302"/>
                  </a:cubicBezTo>
                  <a:cubicBezTo>
                    <a:pt x="5130" y="1197"/>
                    <a:pt x="5118" y="1093"/>
                    <a:pt x="5098" y="984"/>
                  </a:cubicBezTo>
                  <a:cubicBezTo>
                    <a:pt x="5073" y="827"/>
                    <a:pt x="5017" y="617"/>
                    <a:pt x="5210" y="549"/>
                  </a:cubicBezTo>
                  <a:close/>
                  <a:moveTo>
                    <a:pt x="5174" y="508"/>
                  </a:moveTo>
                  <a:cubicBezTo>
                    <a:pt x="5178" y="512"/>
                    <a:pt x="5190" y="521"/>
                    <a:pt x="5194" y="533"/>
                  </a:cubicBezTo>
                  <a:cubicBezTo>
                    <a:pt x="5094" y="549"/>
                    <a:pt x="5045" y="653"/>
                    <a:pt x="5037" y="750"/>
                  </a:cubicBezTo>
                  <a:cubicBezTo>
                    <a:pt x="5033" y="835"/>
                    <a:pt x="5057" y="919"/>
                    <a:pt x="5073" y="1004"/>
                  </a:cubicBezTo>
                  <a:cubicBezTo>
                    <a:pt x="5089" y="1113"/>
                    <a:pt x="5098" y="1214"/>
                    <a:pt x="5106" y="1318"/>
                  </a:cubicBezTo>
                  <a:cubicBezTo>
                    <a:pt x="5110" y="1415"/>
                    <a:pt x="5114" y="1504"/>
                    <a:pt x="5118" y="1600"/>
                  </a:cubicBezTo>
                  <a:cubicBezTo>
                    <a:pt x="5126" y="1661"/>
                    <a:pt x="5118" y="1729"/>
                    <a:pt x="5146" y="1790"/>
                  </a:cubicBezTo>
                  <a:cubicBezTo>
                    <a:pt x="5169" y="1855"/>
                    <a:pt x="5227" y="1872"/>
                    <a:pt x="5293" y="1872"/>
                  </a:cubicBezTo>
                  <a:cubicBezTo>
                    <a:pt x="5361" y="1872"/>
                    <a:pt x="5439" y="1852"/>
                    <a:pt x="5492" y="1846"/>
                  </a:cubicBezTo>
                  <a:cubicBezTo>
                    <a:pt x="5496" y="1862"/>
                    <a:pt x="5496" y="1870"/>
                    <a:pt x="5496" y="1887"/>
                  </a:cubicBezTo>
                  <a:cubicBezTo>
                    <a:pt x="5500" y="1903"/>
                    <a:pt x="5500" y="1911"/>
                    <a:pt x="5500" y="1927"/>
                  </a:cubicBezTo>
                  <a:cubicBezTo>
                    <a:pt x="5448" y="1919"/>
                    <a:pt x="5388" y="1923"/>
                    <a:pt x="5319" y="1919"/>
                  </a:cubicBezTo>
                  <a:cubicBezTo>
                    <a:pt x="5298" y="1919"/>
                    <a:pt x="5273" y="1921"/>
                    <a:pt x="5248" y="1921"/>
                  </a:cubicBezTo>
                  <a:cubicBezTo>
                    <a:pt x="5235" y="1921"/>
                    <a:pt x="5222" y="1920"/>
                    <a:pt x="5210" y="1919"/>
                  </a:cubicBezTo>
                  <a:cubicBezTo>
                    <a:pt x="5138" y="1911"/>
                    <a:pt x="5106" y="1891"/>
                    <a:pt x="5094" y="1818"/>
                  </a:cubicBezTo>
                  <a:cubicBezTo>
                    <a:pt x="5077" y="1669"/>
                    <a:pt x="5061" y="1520"/>
                    <a:pt x="5049" y="1375"/>
                  </a:cubicBezTo>
                  <a:cubicBezTo>
                    <a:pt x="5033" y="1226"/>
                    <a:pt x="5017" y="1077"/>
                    <a:pt x="5001" y="932"/>
                  </a:cubicBezTo>
                  <a:cubicBezTo>
                    <a:pt x="4985" y="778"/>
                    <a:pt x="4961" y="537"/>
                    <a:pt x="5162" y="512"/>
                  </a:cubicBezTo>
                  <a:cubicBezTo>
                    <a:pt x="5170" y="512"/>
                    <a:pt x="5174" y="508"/>
                    <a:pt x="5174" y="508"/>
                  </a:cubicBezTo>
                  <a:close/>
                  <a:moveTo>
                    <a:pt x="3627" y="501"/>
                  </a:moveTo>
                  <a:cubicBezTo>
                    <a:pt x="3716" y="501"/>
                    <a:pt x="3810" y="518"/>
                    <a:pt x="3897" y="521"/>
                  </a:cubicBezTo>
                  <a:cubicBezTo>
                    <a:pt x="3970" y="527"/>
                    <a:pt x="4046" y="530"/>
                    <a:pt x="4122" y="530"/>
                  </a:cubicBezTo>
                  <a:cubicBezTo>
                    <a:pt x="4184" y="530"/>
                    <a:pt x="4246" y="528"/>
                    <a:pt x="4308" y="525"/>
                  </a:cubicBezTo>
                  <a:cubicBezTo>
                    <a:pt x="4382" y="522"/>
                    <a:pt x="4460" y="513"/>
                    <a:pt x="4537" y="513"/>
                  </a:cubicBezTo>
                  <a:cubicBezTo>
                    <a:pt x="4581" y="513"/>
                    <a:pt x="4624" y="516"/>
                    <a:pt x="4666" y="525"/>
                  </a:cubicBezTo>
                  <a:cubicBezTo>
                    <a:pt x="4824" y="569"/>
                    <a:pt x="4852" y="710"/>
                    <a:pt x="4872" y="851"/>
                  </a:cubicBezTo>
                  <a:cubicBezTo>
                    <a:pt x="4888" y="992"/>
                    <a:pt x="4896" y="1125"/>
                    <a:pt x="4912" y="1266"/>
                  </a:cubicBezTo>
                  <a:cubicBezTo>
                    <a:pt x="4936" y="1544"/>
                    <a:pt x="4956" y="1826"/>
                    <a:pt x="4969" y="2108"/>
                  </a:cubicBezTo>
                  <a:cubicBezTo>
                    <a:pt x="4973" y="2185"/>
                    <a:pt x="4973" y="2265"/>
                    <a:pt x="4977" y="2342"/>
                  </a:cubicBezTo>
                  <a:cubicBezTo>
                    <a:pt x="4852" y="2326"/>
                    <a:pt x="4727" y="2334"/>
                    <a:pt x="4606" y="2326"/>
                  </a:cubicBezTo>
                  <a:cubicBezTo>
                    <a:pt x="4404" y="2330"/>
                    <a:pt x="4199" y="2330"/>
                    <a:pt x="3997" y="2334"/>
                  </a:cubicBezTo>
                  <a:cubicBezTo>
                    <a:pt x="3784" y="2342"/>
                    <a:pt x="3578" y="2342"/>
                    <a:pt x="3373" y="2346"/>
                  </a:cubicBezTo>
                  <a:cubicBezTo>
                    <a:pt x="3357" y="2132"/>
                    <a:pt x="3345" y="1923"/>
                    <a:pt x="3341" y="1709"/>
                  </a:cubicBezTo>
                  <a:cubicBezTo>
                    <a:pt x="3333" y="1439"/>
                    <a:pt x="3325" y="1161"/>
                    <a:pt x="3333" y="891"/>
                  </a:cubicBezTo>
                  <a:cubicBezTo>
                    <a:pt x="3333" y="738"/>
                    <a:pt x="3325" y="569"/>
                    <a:pt x="3502" y="516"/>
                  </a:cubicBezTo>
                  <a:cubicBezTo>
                    <a:pt x="3541" y="505"/>
                    <a:pt x="3584" y="501"/>
                    <a:pt x="3627" y="501"/>
                  </a:cubicBezTo>
                  <a:close/>
                  <a:moveTo>
                    <a:pt x="5710" y="2426"/>
                  </a:moveTo>
                  <a:cubicBezTo>
                    <a:pt x="5722" y="2482"/>
                    <a:pt x="5793" y="2805"/>
                    <a:pt x="5701" y="2805"/>
                  </a:cubicBezTo>
                  <a:cubicBezTo>
                    <a:pt x="5700" y="2805"/>
                    <a:pt x="5699" y="2805"/>
                    <a:pt x="5698" y="2805"/>
                  </a:cubicBezTo>
                  <a:cubicBezTo>
                    <a:pt x="5682" y="2805"/>
                    <a:pt x="5682" y="2648"/>
                    <a:pt x="5682" y="2624"/>
                  </a:cubicBezTo>
                  <a:cubicBezTo>
                    <a:pt x="5682" y="2555"/>
                    <a:pt x="5694" y="2491"/>
                    <a:pt x="5710" y="2426"/>
                  </a:cubicBezTo>
                  <a:close/>
                  <a:moveTo>
                    <a:pt x="5662" y="2427"/>
                  </a:moveTo>
                  <a:cubicBezTo>
                    <a:pt x="5668" y="2427"/>
                    <a:pt x="5674" y="2429"/>
                    <a:pt x="5678" y="2435"/>
                  </a:cubicBezTo>
                  <a:cubicBezTo>
                    <a:pt x="5690" y="2447"/>
                    <a:pt x="5662" y="2511"/>
                    <a:pt x="5662" y="2527"/>
                  </a:cubicBezTo>
                  <a:cubicBezTo>
                    <a:pt x="5654" y="2584"/>
                    <a:pt x="5654" y="2632"/>
                    <a:pt x="5654" y="2684"/>
                  </a:cubicBezTo>
                  <a:cubicBezTo>
                    <a:pt x="5654" y="2713"/>
                    <a:pt x="5654" y="2793"/>
                    <a:pt x="5678" y="2833"/>
                  </a:cubicBezTo>
                  <a:cubicBezTo>
                    <a:pt x="5637" y="2829"/>
                    <a:pt x="5597" y="2809"/>
                    <a:pt x="5573" y="2773"/>
                  </a:cubicBezTo>
                  <a:cubicBezTo>
                    <a:pt x="5573" y="2676"/>
                    <a:pt x="5573" y="2576"/>
                    <a:pt x="5569" y="2483"/>
                  </a:cubicBezTo>
                  <a:cubicBezTo>
                    <a:pt x="5588" y="2467"/>
                    <a:pt x="5634" y="2427"/>
                    <a:pt x="5662" y="2427"/>
                  </a:cubicBezTo>
                  <a:close/>
                  <a:moveTo>
                    <a:pt x="161" y="2515"/>
                  </a:moveTo>
                  <a:cubicBezTo>
                    <a:pt x="182" y="2632"/>
                    <a:pt x="202" y="2745"/>
                    <a:pt x="226" y="2854"/>
                  </a:cubicBezTo>
                  <a:cubicBezTo>
                    <a:pt x="157" y="2854"/>
                    <a:pt x="137" y="2769"/>
                    <a:pt x="125" y="2709"/>
                  </a:cubicBezTo>
                  <a:cubicBezTo>
                    <a:pt x="113" y="2636"/>
                    <a:pt x="113" y="2572"/>
                    <a:pt x="161" y="2515"/>
                  </a:cubicBezTo>
                  <a:close/>
                  <a:moveTo>
                    <a:pt x="2648" y="23"/>
                  </a:moveTo>
                  <a:cubicBezTo>
                    <a:pt x="2969" y="23"/>
                    <a:pt x="3292" y="36"/>
                    <a:pt x="3615" y="57"/>
                  </a:cubicBezTo>
                  <a:cubicBezTo>
                    <a:pt x="3949" y="85"/>
                    <a:pt x="4308" y="89"/>
                    <a:pt x="4634" y="174"/>
                  </a:cubicBezTo>
                  <a:cubicBezTo>
                    <a:pt x="4848" y="230"/>
                    <a:pt x="5025" y="331"/>
                    <a:pt x="5154" y="480"/>
                  </a:cubicBezTo>
                  <a:cubicBezTo>
                    <a:pt x="5033" y="500"/>
                    <a:pt x="4973" y="617"/>
                    <a:pt x="4965" y="734"/>
                  </a:cubicBezTo>
                  <a:cubicBezTo>
                    <a:pt x="4956" y="803"/>
                    <a:pt x="4965" y="879"/>
                    <a:pt x="4969" y="948"/>
                  </a:cubicBezTo>
                  <a:cubicBezTo>
                    <a:pt x="4985" y="1093"/>
                    <a:pt x="5009" y="1238"/>
                    <a:pt x="5025" y="1371"/>
                  </a:cubicBezTo>
                  <a:cubicBezTo>
                    <a:pt x="5033" y="1471"/>
                    <a:pt x="5041" y="1580"/>
                    <a:pt x="5053" y="1681"/>
                  </a:cubicBezTo>
                  <a:cubicBezTo>
                    <a:pt x="5061" y="1745"/>
                    <a:pt x="5053" y="1846"/>
                    <a:pt x="5081" y="1903"/>
                  </a:cubicBezTo>
                  <a:cubicBezTo>
                    <a:pt x="5102" y="1943"/>
                    <a:pt x="5138" y="1943"/>
                    <a:pt x="5178" y="1947"/>
                  </a:cubicBezTo>
                  <a:cubicBezTo>
                    <a:pt x="5220" y="1949"/>
                    <a:pt x="5264" y="1950"/>
                    <a:pt x="5310" y="1950"/>
                  </a:cubicBezTo>
                  <a:cubicBezTo>
                    <a:pt x="5374" y="1950"/>
                    <a:pt x="5439" y="1948"/>
                    <a:pt x="5500" y="1943"/>
                  </a:cubicBezTo>
                  <a:cubicBezTo>
                    <a:pt x="5529" y="2265"/>
                    <a:pt x="5537" y="2584"/>
                    <a:pt x="5537" y="2906"/>
                  </a:cubicBezTo>
                  <a:cubicBezTo>
                    <a:pt x="5460" y="2684"/>
                    <a:pt x="5351" y="2455"/>
                    <a:pt x="5098" y="2374"/>
                  </a:cubicBezTo>
                  <a:cubicBezTo>
                    <a:pt x="5065" y="2366"/>
                    <a:pt x="5029" y="2354"/>
                    <a:pt x="4993" y="2350"/>
                  </a:cubicBezTo>
                  <a:cubicBezTo>
                    <a:pt x="4989" y="2265"/>
                    <a:pt x="4989" y="2181"/>
                    <a:pt x="4985" y="2092"/>
                  </a:cubicBezTo>
                  <a:cubicBezTo>
                    <a:pt x="4969" y="1770"/>
                    <a:pt x="4944" y="1443"/>
                    <a:pt x="4912" y="1117"/>
                  </a:cubicBezTo>
                  <a:cubicBezTo>
                    <a:pt x="4908" y="1073"/>
                    <a:pt x="4908" y="1016"/>
                    <a:pt x="4904" y="956"/>
                  </a:cubicBezTo>
                  <a:cubicBezTo>
                    <a:pt x="4888" y="782"/>
                    <a:pt x="4856" y="581"/>
                    <a:pt x="4703" y="516"/>
                  </a:cubicBezTo>
                  <a:cubicBezTo>
                    <a:pt x="4646" y="494"/>
                    <a:pt x="4586" y="488"/>
                    <a:pt x="4525" y="488"/>
                  </a:cubicBezTo>
                  <a:cubicBezTo>
                    <a:pt x="4464" y="488"/>
                    <a:pt x="4402" y="494"/>
                    <a:pt x="4344" y="496"/>
                  </a:cubicBezTo>
                  <a:cubicBezTo>
                    <a:pt x="4263" y="502"/>
                    <a:pt x="4182" y="505"/>
                    <a:pt x="4100" y="505"/>
                  </a:cubicBezTo>
                  <a:cubicBezTo>
                    <a:pt x="4019" y="505"/>
                    <a:pt x="3937" y="502"/>
                    <a:pt x="3856" y="496"/>
                  </a:cubicBezTo>
                  <a:cubicBezTo>
                    <a:pt x="3788" y="494"/>
                    <a:pt x="3705" y="484"/>
                    <a:pt x="3625" y="484"/>
                  </a:cubicBezTo>
                  <a:cubicBezTo>
                    <a:pt x="3475" y="484"/>
                    <a:pt x="3332" y="516"/>
                    <a:pt x="3292" y="682"/>
                  </a:cubicBezTo>
                  <a:cubicBezTo>
                    <a:pt x="3264" y="815"/>
                    <a:pt x="3280" y="964"/>
                    <a:pt x="3280" y="1097"/>
                  </a:cubicBezTo>
                  <a:cubicBezTo>
                    <a:pt x="3280" y="1258"/>
                    <a:pt x="3284" y="1423"/>
                    <a:pt x="3292" y="1584"/>
                  </a:cubicBezTo>
                  <a:cubicBezTo>
                    <a:pt x="3300" y="1842"/>
                    <a:pt x="3312" y="2100"/>
                    <a:pt x="3325" y="2354"/>
                  </a:cubicBezTo>
                  <a:cubicBezTo>
                    <a:pt x="2732" y="2366"/>
                    <a:pt x="2132" y="2370"/>
                    <a:pt x="1531" y="2382"/>
                  </a:cubicBezTo>
                  <a:cubicBezTo>
                    <a:pt x="1448" y="2383"/>
                    <a:pt x="1364" y="2383"/>
                    <a:pt x="1280" y="2383"/>
                  </a:cubicBezTo>
                  <a:cubicBezTo>
                    <a:pt x="1188" y="2383"/>
                    <a:pt x="1096" y="2383"/>
                    <a:pt x="1004" y="2383"/>
                  </a:cubicBezTo>
                  <a:cubicBezTo>
                    <a:pt x="723" y="2383"/>
                    <a:pt x="441" y="2385"/>
                    <a:pt x="161" y="2402"/>
                  </a:cubicBezTo>
                  <a:cubicBezTo>
                    <a:pt x="149" y="2306"/>
                    <a:pt x="133" y="2209"/>
                    <a:pt x="121" y="2112"/>
                  </a:cubicBezTo>
                  <a:cubicBezTo>
                    <a:pt x="81" y="1786"/>
                    <a:pt x="40" y="1443"/>
                    <a:pt x="81" y="1117"/>
                  </a:cubicBezTo>
                  <a:cubicBezTo>
                    <a:pt x="121" y="791"/>
                    <a:pt x="278" y="508"/>
                    <a:pt x="564" y="339"/>
                  </a:cubicBezTo>
                  <a:cubicBezTo>
                    <a:pt x="822" y="190"/>
                    <a:pt x="1128" y="130"/>
                    <a:pt x="1423" y="93"/>
                  </a:cubicBezTo>
                  <a:cubicBezTo>
                    <a:pt x="1829" y="44"/>
                    <a:pt x="2238" y="23"/>
                    <a:pt x="2648" y="23"/>
                  </a:cubicBezTo>
                  <a:close/>
                  <a:moveTo>
                    <a:pt x="4743" y="2366"/>
                  </a:moveTo>
                  <a:cubicBezTo>
                    <a:pt x="4824" y="2366"/>
                    <a:pt x="4908" y="2366"/>
                    <a:pt x="4985" y="2374"/>
                  </a:cubicBezTo>
                  <a:cubicBezTo>
                    <a:pt x="4989" y="2555"/>
                    <a:pt x="4993" y="2745"/>
                    <a:pt x="4985" y="2926"/>
                  </a:cubicBezTo>
                  <a:cubicBezTo>
                    <a:pt x="4975" y="3014"/>
                    <a:pt x="4934" y="3112"/>
                    <a:pt x="4852" y="3112"/>
                  </a:cubicBezTo>
                  <a:cubicBezTo>
                    <a:pt x="4830" y="3112"/>
                    <a:pt x="4804" y="3105"/>
                    <a:pt x="4775" y="3087"/>
                  </a:cubicBezTo>
                  <a:cubicBezTo>
                    <a:pt x="4731" y="3055"/>
                    <a:pt x="4695" y="3011"/>
                    <a:pt x="4646" y="2987"/>
                  </a:cubicBezTo>
                  <a:cubicBezTo>
                    <a:pt x="4578" y="2951"/>
                    <a:pt x="4502" y="2942"/>
                    <a:pt x="4427" y="2942"/>
                  </a:cubicBezTo>
                  <a:cubicBezTo>
                    <a:pt x="4391" y="2942"/>
                    <a:pt x="4355" y="2944"/>
                    <a:pt x="4320" y="2946"/>
                  </a:cubicBezTo>
                  <a:cubicBezTo>
                    <a:pt x="4090" y="2950"/>
                    <a:pt x="3848" y="2987"/>
                    <a:pt x="3695" y="3168"/>
                  </a:cubicBezTo>
                  <a:cubicBezTo>
                    <a:pt x="3687" y="3172"/>
                    <a:pt x="3687" y="3176"/>
                    <a:pt x="3687" y="3180"/>
                  </a:cubicBezTo>
                  <a:cubicBezTo>
                    <a:pt x="3647" y="3180"/>
                    <a:pt x="3598" y="3187"/>
                    <a:pt x="3554" y="3187"/>
                  </a:cubicBezTo>
                  <a:cubicBezTo>
                    <a:pt x="3532" y="3187"/>
                    <a:pt x="3511" y="3185"/>
                    <a:pt x="3494" y="3180"/>
                  </a:cubicBezTo>
                  <a:cubicBezTo>
                    <a:pt x="3385" y="3152"/>
                    <a:pt x="3413" y="3039"/>
                    <a:pt x="3405" y="2954"/>
                  </a:cubicBezTo>
                  <a:cubicBezTo>
                    <a:pt x="3397" y="2813"/>
                    <a:pt x="3393" y="2676"/>
                    <a:pt x="3381" y="2543"/>
                  </a:cubicBezTo>
                  <a:cubicBezTo>
                    <a:pt x="3377" y="2487"/>
                    <a:pt x="3377" y="2435"/>
                    <a:pt x="3373" y="2382"/>
                  </a:cubicBezTo>
                  <a:cubicBezTo>
                    <a:pt x="3828" y="2374"/>
                    <a:pt x="4284" y="2370"/>
                    <a:pt x="4743" y="2366"/>
                  </a:cubicBezTo>
                  <a:close/>
                  <a:moveTo>
                    <a:pt x="5017" y="2382"/>
                  </a:moveTo>
                  <a:lnTo>
                    <a:pt x="5017" y="2382"/>
                  </a:lnTo>
                  <a:cubicBezTo>
                    <a:pt x="5118" y="2402"/>
                    <a:pt x="5218" y="2435"/>
                    <a:pt x="5299" y="2523"/>
                  </a:cubicBezTo>
                  <a:cubicBezTo>
                    <a:pt x="5420" y="2652"/>
                    <a:pt x="5480" y="2829"/>
                    <a:pt x="5541" y="2995"/>
                  </a:cubicBezTo>
                  <a:lnTo>
                    <a:pt x="5541" y="2999"/>
                  </a:lnTo>
                  <a:lnTo>
                    <a:pt x="5541" y="3136"/>
                  </a:lnTo>
                  <a:cubicBezTo>
                    <a:pt x="5517" y="3140"/>
                    <a:pt x="5496" y="3148"/>
                    <a:pt x="5488" y="3156"/>
                  </a:cubicBezTo>
                  <a:cubicBezTo>
                    <a:pt x="5267" y="3220"/>
                    <a:pt x="5045" y="3257"/>
                    <a:pt x="4815" y="3269"/>
                  </a:cubicBezTo>
                  <a:cubicBezTo>
                    <a:pt x="4811" y="3269"/>
                    <a:pt x="4811" y="3273"/>
                    <a:pt x="4807" y="3273"/>
                  </a:cubicBezTo>
                  <a:cubicBezTo>
                    <a:pt x="4672" y="3159"/>
                    <a:pt x="4504" y="3089"/>
                    <a:pt x="4311" y="3089"/>
                  </a:cubicBezTo>
                  <a:cubicBezTo>
                    <a:pt x="4291" y="3089"/>
                    <a:pt x="4271" y="3090"/>
                    <a:pt x="4251" y="3091"/>
                  </a:cubicBezTo>
                  <a:cubicBezTo>
                    <a:pt x="4050" y="3107"/>
                    <a:pt x="3824" y="3216"/>
                    <a:pt x="3703" y="3394"/>
                  </a:cubicBezTo>
                  <a:lnTo>
                    <a:pt x="3699" y="3394"/>
                  </a:lnTo>
                  <a:cubicBezTo>
                    <a:pt x="3212" y="3402"/>
                    <a:pt x="2720" y="3398"/>
                    <a:pt x="2237" y="3418"/>
                  </a:cubicBezTo>
                  <a:cubicBezTo>
                    <a:pt x="2196" y="3349"/>
                    <a:pt x="2148" y="3281"/>
                    <a:pt x="2087" y="3228"/>
                  </a:cubicBezTo>
                  <a:cubicBezTo>
                    <a:pt x="1952" y="3110"/>
                    <a:pt x="1789" y="3071"/>
                    <a:pt x="1618" y="3071"/>
                  </a:cubicBezTo>
                  <a:cubicBezTo>
                    <a:pt x="1586" y="3071"/>
                    <a:pt x="1553" y="3073"/>
                    <a:pt x="1519" y="3075"/>
                  </a:cubicBezTo>
                  <a:cubicBezTo>
                    <a:pt x="1326" y="3095"/>
                    <a:pt x="1149" y="3160"/>
                    <a:pt x="1028" y="3309"/>
                  </a:cubicBezTo>
                  <a:cubicBezTo>
                    <a:pt x="999" y="3310"/>
                    <a:pt x="970" y="3311"/>
                    <a:pt x="941" y="3311"/>
                  </a:cubicBezTo>
                  <a:cubicBezTo>
                    <a:pt x="761" y="3311"/>
                    <a:pt x="585" y="3288"/>
                    <a:pt x="411" y="3236"/>
                  </a:cubicBezTo>
                  <a:cubicBezTo>
                    <a:pt x="395" y="3232"/>
                    <a:pt x="375" y="3228"/>
                    <a:pt x="351" y="3216"/>
                  </a:cubicBezTo>
                  <a:lnTo>
                    <a:pt x="351" y="3208"/>
                  </a:lnTo>
                  <a:cubicBezTo>
                    <a:pt x="290" y="2950"/>
                    <a:pt x="234" y="2688"/>
                    <a:pt x="190" y="2426"/>
                  </a:cubicBezTo>
                  <a:lnTo>
                    <a:pt x="190" y="2426"/>
                  </a:lnTo>
                  <a:cubicBezTo>
                    <a:pt x="262" y="2428"/>
                    <a:pt x="335" y="2429"/>
                    <a:pt x="408" y="2429"/>
                  </a:cubicBezTo>
                  <a:cubicBezTo>
                    <a:pt x="708" y="2429"/>
                    <a:pt x="1013" y="2418"/>
                    <a:pt x="1318" y="2414"/>
                  </a:cubicBezTo>
                  <a:cubicBezTo>
                    <a:pt x="1701" y="2410"/>
                    <a:pt x="2075" y="2406"/>
                    <a:pt x="2458" y="2402"/>
                  </a:cubicBezTo>
                  <a:cubicBezTo>
                    <a:pt x="2756" y="2402"/>
                    <a:pt x="3055" y="2394"/>
                    <a:pt x="3353" y="2390"/>
                  </a:cubicBezTo>
                  <a:cubicBezTo>
                    <a:pt x="3357" y="2491"/>
                    <a:pt x="3361" y="2588"/>
                    <a:pt x="3365" y="2688"/>
                  </a:cubicBezTo>
                  <a:lnTo>
                    <a:pt x="3381" y="2958"/>
                  </a:lnTo>
                  <a:cubicBezTo>
                    <a:pt x="3385" y="3019"/>
                    <a:pt x="3377" y="3095"/>
                    <a:pt x="3401" y="3156"/>
                  </a:cubicBezTo>
                  <a:cubicBezTo>
                    <a:pt x="3421" y="3210"/>
                    <a:pt x="3482" y="3224"/>
                    <a:pt x="3546" y="3224"/>
                  </a:cubicBezTo>
                  <a:cubicBezTo>
                    <a:pt x="3601" y="3224"/>
                    <a:pt x="3658" y="3214"/>
                    <a:pt x="3695" y="3212"/>
                  </a:cubicBezTo>
                  <a:cubicBezTo>
                    <a:pt x="3699" y="3212"/>
                    <a:pt x="3703" y="3208"/>
                    <a:pt x="3703" y="3200"/>
                  </a:cubicBezTo>
                  <a:cubicBezTo>
                    <a:pt x="3703" y="3200"/>
                    <a:pt x="3707" y="3200"/>
                    <a:pt x="3715" y="3196"/>
                  </a:cubicBezTo>
                  <a:cubicBezTo>
                    <a:pt x="3816" y="3075"/>
                    <a:pt x="3957" y="3019"/>
                    <a:pt x="4106" y="2999"/>
                  </a:cubicBezTo>
                  <a:cubicBezTo>
                    <a:pt x="4190" y="2987"/>
                    <a:pt x="4286" y="2975"/>
                    <a:pt x="4379" y="2975"/>
                  </a:cubicBezTo>
                  <a:cubicBezTo>
                    <a:pt x="4447" y="2975"/>
                    <a:pt x="4514" y="2982"/>
                    <a:pt x="4574" y="2999"/>
                  </a:cubicBezTo>
                  <a:cubicBezTo>
                    <a:pt x="4674" y="3031"/>
                    <a:pt x="4747" y="3148"/>
                    <a:pt x="4852" y="3152"/>
                  </a:cubicBezTo>
                  <a:cubicBezTo>
                    <a:pt x="4932" y="3152"/>
                    <a:pt x="4989" y="3079"/>
                    <a:pt x="5009" y="3011"/>
                  </a:cubicBezTo>
                  <a:cubicBezTo>
                    <a:pt x="5049" y="2878"/>
                    <a:pt x="5025" y="2717"/>
                    <a:pt x="5025" y="2584"/>
                  </a:cubicBezTo>
                  <a:cubicBezTo>
                    <a:pt x="5025" y="2515"/>
                    <a:pt x="5017" y="2447"/>
                    <a:pt x="5017" y="2382"/>
                  </a:cubicBezTo>
                  <a:close/>
                  <a:moveTo>
                    <a:pt x="5589" y="3149"/>
                  </a:moveTo>
                  <a:cubicBezTo>
                    <a:pt x="5596" y="3149"/>
                    <a:pt x="5603" y="3150"/>
                    <a:pt x="5609" y="3152"/>
                  </a:cubicBezTo>
                  <a:cubicBezTo>
                    <a:pt x="5633" y="3180"/>
                    <a:pt x="5654" y="3208"/>
                    <a:pt x="5678" y="3236"/>
                  </a:cubicBezTo>
                  <a:lnTo>
                    <a:pt x="5678" y="3313"/>
                  </a:lnTo>
                  <a:cubicBezTo>
                    <a:pt x="5678" y="3353"/>
                    <a:pt x="5674" y="3394"/>
                    <a:pt x="5662" y="3426"/>
                  </a:cubicBezTo>
                  <a:cubicBezTo>
                    <a:pt x="5642" y="3539"/>
                    <a:pt x="5521" y="3555"/>
                    <a:pt x="5432" y="3563"/>
                  </a:cubicBezTo>
                  <a:cubicBezTo>
                    <a:pt x="5295" y="3579"/>
                    <a:pt x="5158" y="3591"/>
                    <a:pt x="5021" y="3611"/>
                  </a:cubicBezTo>
                  <a:lnTo>
                    <a:pt x="5017" y="3611"/>
                  </a:lnTo>
                  <a:cubicBezTo>
                    <a:pt x="4977" y="3490"/>
                    <a:pt x="4912" y="3381"/>
                    <a:pt x="4828" y="3297"/>
                  </a:cubicBezTo>
                  <a:cubicBezTo>
                    <a:pt x="4948" y="3293"/>
                    <a:pt x="5073" y="3277"/>
                    <a:pt x="5194" y="3257"/>
                  </a:cubicBezTo>
                  <a:lnTo>
                    <a:pt x="5392" y="3212"/>
                  </a:lnTo>
                  <a:cubicBezTo>
                    <a:pt x="5424" y="3200"/>
                    <a:pt x="5492" y="3172"/>
                    <a:pt x="5545" y="3156"/>
                  </a:cubicBezTo>
                  <a:cubicBezTo>
                    <a:pt x="5557" y="3156"/>
                    <a:pt x="5561" y="3156"/>
                    <a:pt x="5569" y="3152"/>
                  </a:cubicBezTo>
                  <a:cubicBezTo>
                    <a:pt x="5575" y="3150"/>
                    <a:pt x="5582" y="3149"/>
                    <a:pt x="5589" y="3149"/>
                  </a:cubicBezTo>
                  <a:close/>
                  <a:moveTo>
                    <a:pt x="3675" y="3422"/>
                  </a:moveTo>
                  <a:lnTo>
                    <a:pt x="3675" y="3422"/>
                  </a:lnTo>
                  <a:cubicBezTo>
                    <a:pt x="3635" y="3490"/>
                    <a:pt x="3607" y="3563"/>
                    <a:pt x="3607" y="3643"/>
                  </a:cubicBezTo>
                  <a:cubicBezTo>
                    <a:pt x="3485" y="3643"/>
                    <a:pt x="3362" y="3643"/>
                    <a:pt x="3239" y="3643"/>
                  </a:cubicBezTo>
                  <a:cubicBezTo>
                    <a:pt x="2931" y="3643"/>
                    <a:pt x="2622" y="3645"/>
                    <a:pt x="2317" y="3660"/>
                  </a:cubicBezTo>
                  <a:cubicBezTo>
                    <a:pt x="2297" y="3579"/>
                    <a:pt x="2273" y="3502"/>
                    <a:pt x="2237" y="3434"/>
                  </a:cubicBezTo>
                  <a:lnTo>
                    <a:pt x="2237" y="3434"/>
                  </a:lnTo>
                  <a:cubicBezTo>
                    <a:pt x="2407" y="3443"/>
                    <a:pt x="2578" y="3446"/>
                    <a:pt x="2749" y="3446"/>
                  </a:cubicBezTo>
                  <a:cubicBezTo>
                    <a:pt x="3057" y="3446"/>
                    <a:pt x="3367" y="3435"/>
                    <a:pt x="3675" y="3422"/>
                  </a:cubicBezTo>
                  <a:close/>
                  <a:moveTo>
                    <a:pt x="282" y="3237"/>
                  </a:moveTo>
                  <a:cubicBezTo>
                    <a:pt x="301" y="3237"/>
                    <a:pt x="320" y="3241"/>
                    <a:pt x="339" y="3249"/>
                  </a:cubicBezTo>
                  <a:cubicBezTo>
                    <a:pt x="363" y="3253"/>
                    <a:pt x="395" y="3261"/>
                    <a:pt x="419" y="3273"/>
                  </a:cubicBezTo>
                  <a:cubicBezTo>
                    <a:pt x="484" y="3293"/>
                    <a:pt x="552" y="3309"/>
                    <a:pt x="617" y="3317"/>
                  </a:cubicBezTo>
                  <a:cubicBezTo>
                    <a:pt x="714" y="3333"/>
                    <a:pt x="810" y="3339"/>
                    <a:pt x="909" y="3339"/>
                  </a:cubicBezTo>
                  <a:cubicBezTo>
                    <a:pt x="938" y="3339"/>
                    <a:pt x="966" y="3338"/>
                    <a:pt x="995" y="3337"/>
                  </a:cubicBezTo>
                  <a:lnTo>
                    <a:pt x="995" y="3337"/>
                  </a:lnTo>
                  <a:cubicBezTo>
                    <a:pt x="923" y="3434"/>
                    <a:pt x="879" y="3555"/>
                    <a:pt x="879" y="3680"/>
                  </a:cubicBezTo>
                  <a:cubicBezTo>
                    <a:pt x="730" y="3676"/>
                    <a:pt x="584" y="3676"/>
                    <a:pt x="439" y="3664"/>
                  </a:cubicBezTo>
                  <a:cubicBezTo>
                    <a:pt x="339" y="3655"/>
                    <a:pt x="218" y="3668"/>
                    <a:pt x="190" y="3547"/>
                  </a:cubicBezTo>
                  <a:cubicBezTo>
                    <a:pt x="177" y="3523"/>
                    <a:pt x="194" y="3466"/>
                    <a:pt x="194" y="3442"/>
                  </a:cubicBezTo>
                  <a:cubicBezTo>
                    <a:pt x="198" y="3398"/>
                    <a:pt x="198" y="3333"/>
                    <a:pt x="214" y="3293"/>
                  </a:cubicBezTo>
                  <a:cubicBezTo>
                    <a:pt x="214" y="3277"/>
                    <a:pt x="218" y="3265"/>
                    <a:pt x="218" y="3253"/>
                  </a:cubicBezTo>
                  <a:cubicBezTo>
                    <a:pt x="239" y="3242"/>
                    <a:pt x="260" y="3237"/>
                    <a:pt x="282" y="3237"/>
                  </a:cubicBezTo>
                  <a:close/>
                  <a:moveTo>
                    <a:pt x="4288" y="3120"/>
                  </a:moveTo>
                  <a:cubicBezTo>
                    <a:pt x="4658" y="3120"/>
                    <a:pt x="4932" y="3357"/>
                    <a:pt x="5013" y="3720"/>
                  </a:cubicBezTo>
                  <a:cubicBezTo>
                    <a:pt x="4892" y="3752"/>
                    <a:pt x="4771" y="3772"/>
                    <a:pt x="4646" y="3780"/>
                  </a:cubicBezTo>
                  <a:cubicBezTo>
                    <a:pt x="4642" y="3774"/>
                    <a:pt x="4637" y="3771"/>
                    <a:pt x="4632" y="3771"/>
                  </a:cubicBezTo>
                  <a:cubicBezTo>
                    <a:pt x="4627" y="3771"/>
                    <a:pt x="4622" y="3774"/>
                    <a:pt x="4618" y="3780"/>
                  </a:cubicBezTo>
                  <a:cubicBezTo>
                    <a:pt x="4517" y="3792"/>
                    <a:pt x="4417" y="3792"/>
                    <a:pt x="4316" y="3792"/>
                  </a:cubicBezTo>
                  <a:cubicBezTo>
                    <a:pt x="4090" y="3784"/>
                    <a:pt x="3860" y="3752"/>
                    <a:pt x="3631" y="3740"/>
                  </a:cubicBezTo>
                  <a:cubicBezTo>
                    <a:pt x="3639" y="3571"/>
                    <a:pt x="3683" y="3418"/>
                    <a:pt x="3808" y="3297"/>
                  </a:cubicBezTo>
                  <a:cubicBezTo>
                    <a:pt x="3933" y="3176"/>
                    <a:pt x="4110" y="3120"/>
                    <a:pt x="4288" y="3120"/>
                  </a:cubicBezTo>
                  <a:close/>
                  <a:moveTo>
                    <a:pt x="1631" y="3104"/>
                  </a:moveTo>
                  <a:cubicBezTo>
                    <a:pt x="1794" y="3104"/>
                    <a:pt x="1952" y="3146"/>
                    <a:pt x="2075" y="3273"/>
                  </a:cubicBezTo>
                  <a:cubicBezTo>
                    <a:pt x="2208" y="3398"/>
                    <a:pt x="2273" y="3571"/>
                    <a:pt x="2297" y="3744"/>
                  </a:cubicBezTo>
                  <a:cubicBezTo>
                    <a:pt x="2050" y="3791"/>
                    <a:pt x="1803" y="3814"/>
                    <a:pt x="1555" y="3814"/>
                  </a:cubicBezTo>
                  <a:cubicBezTo>
                    <a:pt x="1378" y="3814"/>
                    <a:pt x="1201" y="3802"/>
                    <a:pt x="1024" y="3780"/>
                  </a:cubicBezTo>
                  <a:cubicBezTo>
                    <a:pt x="1024" y="3778"/>
                    <a:pt x="1021" y="3776"/>
                    <a:pt x="1017" y="3776"/>
                  </a:cubicBezTo>
                  <a:cubicBezTo>
                    <a:pt x="1014" y="3776"/>
                    <a:pt x="1011" y="3777"/>
                    <a:pt x="1008" y="3780"/>
                  </a:cubicBezTo>
                  <a:cubicBezTo>
                    <a:pt x="979" y="3780"/>
                    <a:pt x="943" y="3776"/>
                    <a:pt x="907" y="3772"/>
                  </a:cubicBezTo>
                  <a:cubicBezTo>
                    <a:pt x="899" y="3603"/>
                    <a:pt x="939" y="3442"/>
                    <a:pt x="1048" y="3317"/>
                  </a:cubicBezTo>
                  <a:cubicBezTo>
                    <a:pt x="1177" y="3172"/>
                    <a:pt x="1358" y="3116"/>
                    <a:pt x="1543" y="3107"/>
                  </a:cubicBezTo>
                  <a:cubicBezTo>
                    <a:pt x="1573" y="3105"/>
                    <a:pt x="1602" y="3104"/>
                    <a:pt x="1631" y="3104"/>
                  </a:cubicBezTo>
                  <a:close/>
                  <a:moveTo>
                    <a:pt x="4010" y="3813"/>
                  </a:moveTo>
                  <a:lnTo>
                    <a:pt x="4010" y="3813"/>
                  </a:lnTo>
                  <a:cubicBezTo>
                    <a:pt x="4122" y="3821"/>
                    <a:pt x="4231" y="3825"/>
                    <a:pt x="4344" y="3825"/>
                  </a:cubicBezTo>
                  <a:cubicBezTo>
                    <a:pt x="4372" y="3827"/>
                    <a:pt x="4400" y="3828"/>
                    <a:pt x="4429" y="3828"/>
                  </a:cubicBezTo>
                  <a:cubicBezTo>
                    <a:pt x="4493" y="3828"/>
                    <a:pt x="4559" y="3823"/>
                    <a:pt x="4626" y="3821"/>
                  </a:cubicBezTo>
                  <a:lnTo>
                    <a:pt x="4626" y="3821"/>
                  </a:lnTo>
                  <a:cubicBezTo>
                    <a:pt x="4630" y="3905"/>
                    <a:pt x="4626" y="3994"/>
                    <a:pt x="4586" y="4067"/>
                  </a:cubicBezTo>
                  <a:cubicBezTo>
                    <a:pt x="4540" y="4148"/>
                    <a:pt x="4421" y="4177"/>
                    <a:pt x="4327" y="4177"/>
                  </a:cubicBezTo>
                  <a:cubicBezTo>
                    <a:pt x="4315" y="4177"/>
                    <a:pt x="4303" y="4176"/>
                    <a:pt x="4292" y="4175"/>
                  </a:cubicBezTo>
                  <a:cubicBezTo>
                    <a:pt x="4106" y="4155"/>
                    <a:pt x="4002" y="3986"/>
                    <a:pt x="4010" y="3813"/>
                  </a:cubicBezTo>
                  <a:close/>
                  <a:moveTo>
                    <a:pt x="1910" y="3837"/>
                  </a:moveTo>
                  <a:lnTo>
                    <a:pt x="1910" y="3841"/>
                  </a:lnTo>
                  <a:cubicBezTo>
                    <a:pt x="1934" y="4036"/>
                    <a:pt x="1792" y="4220"/>
                    <a:pt x="1590" y="4220"/>
                  </a:cubicBezTo>
                  <a:cubicBezTo>
                    <a:pt x="1588" y="4220"/>
                    <a:pt x="1586" y="4220"/>
                    <a:pt x="1584" y="4220"/>
                  </a:cubicBezTo>
                  <a:cubicBezTo>
                    <a:pt x="1370" y="4216"/>
                    <a:pt x="1261" y="4034"/>
                    <a:pt x="1278" y="3841"/>
                  </a:cubicBezTo>
                  <a:lnTo>
                    <a:pt x="1278" y="3841"/>
                  </a:lnTo>
                  <a:cubicBezTo>
                    <a:pt x="1376" y="3848"/>
                    <a:pt x="1476" y="3852"/>
                    <a:pt x="1576" y="3852"/>
                  </a:cubicBezTo>
                  <a:cubicBezTo>
                    <a:pt x="1688" y="3852"/>
                    <a:pt x="1800" y="3847"/>
                    <a:pt x="1910" y="3837"/>
                  </a:cubicBezTo>
                  <a:close/>
                  <a:moveTo>
                    <a:pt x="3760" y="3784"/>
                  </a:moveTo>
                  <a:lnTo>
                    <a:pt x="3760" y="3784"/>
                  </a:lnTo>
                  <a:cubicBezTo>
                    <a:pt x="3836" y="3797"/>
                    <a:pt x="3909" y="3805"/>
                    <a:pt x="3985" y="3809"/>
                  </a:cubicBezTo>
                  <a:cubicBezTo>
                    <a:pt x="3953" y="4006"/>
                    <a:pt x="4102" y="4195"/>
                    <a:pt x="4304" y="4208"/>
                  </a:cubicBezTo>
                  <a:cubicBezTo>
                    <a:pt x="4310" y="4208"/>
                    <a:pt x="4317" y="4208"/>
                    <a:pt x="4324" y="4208"/>
                  </a:cubicBezTo>
                  <a:cubicBezTo>
                    <a:pt x="4415" y="4208"/>
                    <a:pt x="4538" y="4182"/>
                    <a:pt x="4594" y="4107"/>
                  </a:cubicBezTo>
                  <a:cubicBezTo>
                    <a:pt x="4650" y="4030"/>
                    <a:pt x="4666" y="3917"/>
                    <a:pt x="4654" y="3821"/>
                  </a:cubicBezTo>
                  <a:cubicBezTo>
                    <a:pt x="4731" y="3817"/>
                    <a:pt x="4799" y="3805"/>
                    <a:pt x="4872" y="3792"/>
                  </a:cubicBezTo>
                  <a:lnTo>
                    <a:pt x="4872" y="3792"/>
                  </a:lnTo>
                  <a:cubicBezTo>
                    <a:pt x="4911" y="4121"/>
                    <a:pt x="4660" y="4429"/>
                    <a:pt x="4323" y="4429"/>
                  </a:cubicBezTo>
                  <a:cubicBezTo>
                    <a:pt x="4317" y="4429"/>
                    <a:pt x="4310" y="4429"/>
                    <a:pt x="4304" y="4429"/>
                  </a:cubicBezTo>
                  <a:cubicBezTo>
                    <a:pt x="3949" y="4421"/>
                    <a:pt x="3740" y="4115"/>
                    <a:pt x="3760" y="3784"/>
                  </a:cubicBezTo>
                  <a:close/>
                  <a:moveTo>
                    <a:pt x="2156" y="3805"/>
                  </a:moveTo>
                  <a:lnTo>
                    <a:pt x="2156" y="3805"/>
                  </a:lnTo>
                  <a:cubicBezTo>
                    <a:pt x="2164" y="4136"/>
                    <a:pt x="1916" y="4430"/>
                    <a:pt x="1580" y="4430"/>
                  </a:cubicBezTo>
                  <a:cubicBezTo>
                    <a:pt x="1573" y="4430"/>
                    <a:pt x="1566" y="4429"/>
                    <a:pt x="1560" y="4429"/>
                  </a:cubicBezTo>
                  <a:cubicBezTo>
                    <a:pt x="1221" y="4421"/>
                    <a:pt x="1000" y="4135"/>
                    <a:pt x="1024" y="3809"/>
                  </a:cubicBezTo>
                  <a:lnTo>
                    <a:pt x="1024" y="3809"/>
                  </a:lnTo>
                  <a:cubicBezTo>
                    <a:pt x="1100" y="3821"/>
                    <a:pt x="1173" y="3829"/>
                    <a:pt x="1249" y="3837"/>
                  </a:cubicBezTo>
                  <a:cubicBezTo>
                    <a:pt x="1209" y="4030"/>
                    <a:pt x="1362" y="4224"/>
                    <a:pt x="1564" y="4240"/>
                  </a:cubicBezTo>
                  <a:cubicBezTo>
                    <a:pt x="1574" y="4241"/>
                    <a:pt x="1585" y="4241"/>
                    <a:pt x="1595" y="4241"/>
                  </a:cubicBezTo>
                  <a:cubicBezTo>
                    <a:pt x="1809" y="4241"/>
                    <a:pt x="1965" y="4048"/>
                    <a:pt x="1934" y="3837"/>
                  </a:cubicBezTo>
                  <a:lnTo>
                    <a:pt x="1934" y="3829"/>
                  </a:lnTo>
                  <a:cubicBezTo>
                    <a:pt x="2011" y="3825"/>
                    <a:pt x="2087" y="3817"/>
                    <a:pt x="2156" y="3805"/>
                  </a:cubicBezTo>
                  <a:close/>
                  <a:moveTo>
                    <a:pt x="2638" y="0"/>
                  </a:moveTo>
                  <a:cubicBezTo>
                    <a:pt x="2287" y="0"/>
                    <a:pt x="1936" y="16"/>
                    <a:pt x="1588" y="53"/>
                  </a:cubicBezTo>
                  <a:cubicBezTo>
                    <a:pt x="1040" y="114"/>
                    <a:pt x="359" y="230"/>
                    <a:pt x="137" y="815"/>
                  </a:cubicBezTo>
                  <a:cubicBezTo>
                    <a:pt x="0" y="1169"/>
                    <a:pt x="45" y="1580"/>
                    <a:pt x="85" y="1951"/>
                  </a:cubicBezTo>
                  <a:cubicBezTo>
                    <a:pt x="105" y="2136"/>
                    <a:pt x="133" y="2318"/>
                    <a:pt x="161" y="2507"/>
                  </a:cubicBezTo>
                  <a:cubicBezTo>
                    <a:pt x="159" y="2503"/>
                    <a:pt x="157" y="2501"/>
                    <a:pt x="155" y="2501"/>
                  </a:cubicBezTo>
                  <a:cubicBezTo>
                    <a:pt x="152" y="2501"/>
                    <a:pt x="149" y="2503"/>
                    <a:pt x="145" y="2507"/>
                  </a:cubicBezTo>
                  <a:cubicBezTo>
                    <a:pt x="77" y="2572"/>
                    <a:pt x="85" y="2676"/>
                    <a:pt x="113" y="2761"/>
                  </a:cubicBezTo>
                  <a:cubicBezTo>
                    <a:pt x="124" y="2817"/>
                    <a:pt x="159" y="2879"/>
                    <a:pt x="218" y="2879"/>
                  </a:cubicBezTo>
                  <a:cubicBezTo>
                    <a:pt x="223" y="2879"/>
                    <a:pt x="229" y="2879"/>
                    <a:pt x="234" y="2878"/>
                  </a:cubicBezTo>
                  <a:cubicBezTo>
                    <a:pt x="258" y="2991"/>
                    <a:pt x="290" y="3099"/>
                    <a:pt x="319" y="3212"/>
                  </a:cubicBezTo>
                  <a:cubicBezTo>
                    <a:pt x="294" y="3202"/>
                    <a:pt x="270" y="3197"/>
                    <a:pt x="249" y="3197"/>
                  </a:cubicBezTo>
                  <a:cubicBezTo>
                    <a:pt x="235" y="3197"/>
                    <a:pt x="223" y="3199"/>
                    <a:pt x="214" y="3204"/>
                  </a:cubicBezTo>
                  <a:cubicBezTo>
                    <a:pt x="173" y="3232"/>
                    <a:pt x="177" y="3321"/>
                    <a:pt x="173" y="3361"/>
                  </a:cubicBezTo>
                  <a:cubicBezTo>
                    <a:pt x="157" y="3482"/>
                    <a:pt x="113" y="3647"/>
                    <a:pt x="270" y="3680"/>
                  </a:cubicBezTo>
                  <a:cubicBezTo>
                    <a:pt x="373" y="3702"/>
                    <a:pt x="486" y="3708"/>
                    <a:pt x="599" y="3708"/>
                  </a:cubicBezTo>
                  <a:cubicBezTo>
                    <a:pt x="693" y="3708"/>
                    <a:pt x="789" y="3703"/>
                    <a:pt x="879" y="3700"/>
                  </a:cubicBezTo>
                  <a:cubicBezTo>
                    <a:pt x="879" y="3724"/>
                    <a:pt x="879" y="3748"/>
                    <a:pt x="883" y="3776"/>
                  </a:cubicBezTo>
                  <a:cubicBezTo>
                    <a:pt x="883" y="3784"/>
                    <a:pt x="887" y="3784"/>
                    <a:pt x="895" y="3784"/>
                  </a:cubicBezTo>
                  <a:cubicBezTo>
                    <a:pt x="895" y="3788"/>
                    <a:pt x="899" y="3797"/>
                    <a:pt x="903" y="3797"/>
                  </a:cubicBezTo>
                  <a:cubicBezTo>
                    <a:pt x="939" y="3801"/>
                    <a:pt x="967" y="3805"/>
                    <a:pt x="1004" y="3809"/>
                  </a:cubicBezTo>
                  <a:cubicBezTo>
                    <a:pt x="955" y="4139"/>
                    <a:pt x="1217" y="4441"/>
                    <a:pt x="1543" y="4461"/>
                  </a:cubicBezTo>
                  <a:cubicBezTo>
                    <a:pt x="1555" y="4462"/>
                    <a:pt x="1566" y="4462"/>
                    <a:pt x="1577" y="4462"/>
                  </a:cubicBezTo>
                  <a:cubicBezTo>
                    <a:pt x="1927" y="4462"/>
                    <a:pt x="2196" y="4156"/>
                    <a:pt x="2188" y="3805"/>
                  </a:cubicBezTo>
                  <a:lnTo>
                    <a:pt x="2188" y="3801"/>
                  </a:lnTo>
                  <a:cubicBezTo>
                    <a:pt x="2229" y="3797"/>
                    <a:pt x="2269" y="3784"/>
                    <a:pt x="2309" y="3780"/>
                  </a:cubicBezTo>
                  <a:cubicBezTo>
                    <a:pt x="2313" y="3780"/>
                    <a:pt x="2317" y="3780"/>
                    <a:pt x="2317" y="3776"/>
                  </a:cubicBezTo>
                  <a:cubicBezTo>
                    <a:pt x="2329" y="3776"/>
                    <a:pt x="2333" y="3768"/>
                    <a:pt x="2333" y="3760"/>
                  </a:cubicBezTo>
                  <a:cubicBezTo>
                    <a:pt x="2333" y="3736"/>
                    <a:pt x="2329" y="3708"/>
                    <a:pt x="2325" y="3684"/>
                  </a:cubicBezTo>
                  <a:lnTo>
                    <a:pt x="2325" y="3684"/>
                  </a:lnTo>
                  <a:cubicBezTo>
                    <a:pt x="2438" y="3687"/>
                    <a:pt x="2551" y="3688"/>
                    <a:pt x="2664" y="3688"/>
                  </a:cubicBezTo>
                  <a:cubicBezTo>
                    <a:pt x="2980" y="3688"/>
                    <a:pt x="3297" y="3679"/>
                    <a:pt x="3615" y="3676"/>
                  </a:cubicBezTo>
                  <a:cubicBezTo>
                    <a:pt x="3615" y="3700"/>
                    <a:pt x="3619" y="3720"/>
                    <a:pt x="3623" y="3744"/>
                  </a:cubicBezTo>
                  <a:cubicBezTo>
                    <a:pt x="3619" y="3748"/>
                    <a:pt x="3623" y="3760"/>
                    <a:pt x="3627" y="3760"/>
                  </a:cubicBezTo>
                  <a:cubicBezTo>
                    <a:pt x="3663" y="3764"/>
                    <a:pt x="3703" y="3776"/>
                    <a:pt x="3744" y="3780"/>
                  </a:cubicBezTo>
                  <a:cubicBezTo>
                    <a:pt x="3675" y="4131"/>
                    <a:pt x="3965" y="4461"/>
                    <a:pt x="4320" y="4461"/>
                  </a:cubicBezTo>
                  <a:cubicBezTo>
                    <a:pt x="4678" y="4461"/>
                    <a:pt x="4948" y="4139"/>
                    <a:pt x="4900" y="3784"/>
                  </a:cubicBezTo>
                  <a:cubicBezTo>
                    <a:pt x="4952" y="3768"/>
                    <a:pt x="4997" y="3760"/>
                    <a:pt x="5049" y="3744"/>
                  </a:cubicBezTo>
                  <a:cubicBezTo>
                    <a:pt x="5069" y="3740"/>
                    <a:pt x="5061" y="3716"/>
                    <a:pt x="5049" y="3716"/>
                  </a:cubicBezTo>
                  <a:lnTo>
                    <a:pt x="5049" y="3712"/>
                  </a:lnTo>
                  <a:cubicBezTo>
                    <a:pt x="5041" y="3684"/>
                    <a:pt x="5037" y="3655"/>
                    <a:pt x="5029" y="3631"/>
                  </a:cubicBezTo>
                  <a:cubicBezTo>
                    <a:pt x="5130" y="3623"/>
                    <a:pt x="5235" y="3619"/>
                    <a:pt x="5339" y="3611"/>
                  </a:cubicBezTo>
                  <a:cubicBezTo>
                    <a:pt x="5420" y="3603"/>
                    <a:pt x="5541" y="3619"/>
                    <a:pt x="5617" y="3579"/>
                  </a:cubicBezTo>
                  <a:cubicBezTo>
                    <a:pt x="5722" y="3523"/>
                    <a:pt x="5730" y="3317"/>
                    <a:pt x="5714" y="3216"/>
                  </a:cubicBezTo>
                  <a:cubicBezTo>
                    <a:pt x="5704" y="3149"/>
                    <a:pt x="5664" y="3128"/>
                    <a:pt x="5616" y="3128"/>
                  </a:cubicBezTo>
                  <a:cubicBezTo>
                    <a:pt x="5604" y="3128"/>
                    <a:pt x="5590" y="3129"/>
                    <a:pt x="5577" y="3132"/>
                  </a:cubicBezTo>
                  <a:lnTo>
                    <a:pt x="5577" y="2817"/>
                  </a:lnTo>
                  <a:cubicBezTo>
                    <a:pt x="5608" y="2848"/>
                    <a:pt x="5648" y="2867"/>
                    <a:pt x="5691" y="2867"/>
                  </a:cubicBezTo>
                  <a:cubicBezTo>
                    <a:pt x="5699" y="2867"/>
                    <a:pt x="5706" y="2867"/>
                    <a:pt x="5714" y="2866"/>
                  </a:cubicBezTo>
                  <a:cubicBezTo>
                    <a:pt x="5717" y="2866"/>
                    <a:pt x="5720" y="2866"/>
                    <a:pt x="5722" y="2866"/>
                  </a:cubicBezTo>
                  <a:cubicBezTo>
                    <a:pt x="5831" y="2866"/>
                    <a:pt x="5750" y="2469"/>
                    <a:pt x="5734" y="2414"/>
                  </a:cubicBezTo>
                  <a:cubicBezTo>
                    <a:pt x="5732" y="2411"/>
                    <a:pt x="5729" y="2409"/>
                    <a:pt x="5725" y="2409"/>
                  </a:cubicBezTo>
                  <a:cubicBezTo>
                    <a:pt x="5721" y="2409"/>
                    <a:pt x="5716" y="2412"/>
                    <a:pt x="5714" y="2418"/>
                  </a:cubicBezTo>
                  <a:cubicBezTo>
                    <a:pt x="5714" y="2414"/>
                    <a:pt x="5706" y="2410"/>
                    <a:pt x="5698" y="2410"/>
                  </a:cubicBezTo>
                  <a:cubicBezTo>
                    <a:pt x="5646" y="2418"/>
                    <a:pt x="5605" y="2435"/>
                    <a:pt x="5573" y="2471"/>
                  </a:cubicBezTo>
                  <a:cubicBezTo>
                    <a:pt x="5565" y="2289"/>
                    <a:pt x="5557" y="2112"/>
                    <a:pt x="5545" y="1935"/>
                  </a:cubicBezTo>
                  <a:cubicBezTo>
                    <a:pt x="5521" y="1592"/>
                    <a:pt x="5505" y="1238"/>
                    <a:pt x="5412" y="903"/>
                  </a:cubicBezTo>
                  <a:cubicBezTo>
                    <a:pt x="5331" y="621"/>
                    <a:pt x="5174" y="375"/>
                    <a:pt x="4908" y="242"/>
                  </a:cubicBezTo>
                  <a:cubicBezTo>
                    <a:pt x="4618" y="101"/>
                    <a:pt x="4284" y="89"/>
                    <a:pt x="3969" y="61"/>
                  </a:cubicBezTo>
                  <a:cubicBezTo>
                    <a:pt x="3528" y="25"/>
                    <a:pt x="3082" y="0"/>
                    <a:pt x="2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003525" y="2378834"/>
              <a:ext cx="800094" cy="755708"/>
            </a:xfrm>
            <a:custGeom>
              <a:avLst/>
              <a:gdLst/>
              <a:ahLst/>
              <a:cxnLst/>
              <a:rect l="l" t="t" r="r" b="b"/>
              <a:pathLst>
                <a:path w="1496" h="1413" extrusionOk="0">
                  <a:moveTo>
                    <a:pt x="702" y="40"/>
                  </a:moveTo>
                  <a:cubicBezTo>
                    <a:pt x="847" y="40"/>
                    <a:pt x="988" y="40"/>
                    <a:pt x="1129" y="44"/>
                  </a:cubicBezTo>
                  <a:cubicBezTo>
                    <a:pt x="1147" y="44"/>
                    <a:pt x="1166" y="43"/>
                    <a:pt x="1186" y="43"/>
                  </a:cubicBezTo>
                  <a:cubicBezTo>
                    <a:pt x="1205" y="43"/>
                    <a:pt x="1224" y="44"/>
                    <a:pt x="1242" y="48"/>
                  </a:cubicBezTo>
                  <a:cubicBezTo>
                    <a:pt x="1351" y="80"/>
                    <a:pt x="1355" y="124"/>
                    <a:pt x="1367" y="205"/>
                  </a:cubicBezTo>
                  <a:cubicBezTo>
                    <a:pt x="1371" y="285"/>
                    <a:pt x="1383" y="362"/>
                    <a:pt x="1387" y="442"/>
                  </a:cubicBezTo>
                  <a:cubicBezTo>
                    <a:pt x="1411" y="745"/>
                    <a:pt x="1444" y="1043"/>
                    <a:pt x="1468" y="1345"/>
                  </a:cubicBezTo>
                  <a:lnTo>
                    <a:pt x="1464" y="1345"/>
                  </a:lnTo>
                  <a:cubicBezTo>
                    <a:pt x="1024" y="1369"/>
                    <a:pt x="585" y="1369"/>
                    <a:pt x="142" y="1389"/>
                  </a:cubicBezTo>
                  <a:cubicBezTo>
                    <a:pt x="82" y="1349"/>
                    <a:pt x="102" y="1184"/>
                    <a:pt x="98" y="1123"/>
                  </a:cubicBezTo>
                  <a:cubicBezTo>
                    <a:pt x="90" y="1051"/>
                    <a:pt x="90" y="982"/>
                    <a:pt x="86" y="910"/>
                  </a:cubicBezTo>
                  <a:cubicBezTo>
                    <a:pt x="78" y="761"/>
                    <a:pt x="69" y="616"/>
                    <a:pt x="65" y="463"/>
                  </a:cubicBezTo>
                  <a:cubicBezTo>
                    <a:pt x="65" y="386"/>
                    <a:pt x="57" y="314"/>
                    <a:pt x="61" y="237"/>
                  </a:cubicBezTo>
                  <a:cubicBezTo>
                    <a:pt x="65" y="116"/>
                    <a:pt x="142" y="56"/>
                    <a:pt x="259" y="52"/>
                  </a:cubicBezTo>
                  <a:cubicBezTo>
                    <a:pt x="408" y="40"/>
                    <a:pt x="553" y="40"/>
                    <a:pt x="702" y="40"/>
                  </a:cubicBezTo>
                  <a:close/>
                  <a:moveTo>
                    <a:pt x="786" y="1"/>
                  </a:moveTo>
                  <a:cubicBezTo>
                    <a:pt x="713" y="1"/>
                    <a:pt x="639" y="2"/>
                    <a:pt x="565" y="3"/>
                  </a:cubicBezTo>
                  <a:cubicBezTo>
                    <a:pt x="468" y="11"/>
                    <a:pt x="368" y="11"/>
                    <a:pt x="275" y="15"/>
                  </a:cubicBezTo>
                  <a:cubicBezTo>
                    <a:pt x="219" y="19"/>
                    <a:pt x="154" y="23"/>
                    <a:pt x="102" y="60"/>
                  </a:cubicBezTo>
                  <a:cubicBezTo>
                    <a:pt x="1" y="136"/>
                    <a:pt x="37" y="314"/>
                    <a:pt x="41" y="418"/>
                  </a:cubicBezTo>
                  <a:cubicBezTo>
                    <a:pt x="45" y="616"/>
                    <a:pt x="57" y="805"/>
                    <a:pt x="65" y="1003"/>
                  </a:cubicBezTo>
                  <a:cubicBezTo>
                    <a:pt x="73" y="1107"/>
                    <a:pt x="65" y="1212"/>
                    <a:pt x="82" y="1313"/>
                  </a:cubicBezTo>
                  <a:cubicBezTo>
                    <a:pt x="86" y="1349"/>
                    <a:pt x="94" y="1373"/>
                    <a:pt x="122" y="1393"/>
                  </a:cubicBezTo>
                  <a:cubicBezTo>
                    <a:pt x="122" y="1402"/>
                    <a:pt x="126" y="1406"/>
                    <a:pt x="134" y="1406"/>
                  </a:cubicBezTo>
                  <a:cubicBezTo>
                    <a:pt x="244" y="1411"/>
                    <a:pt x="356" y="1413"/>
                    <a:pt x="468" y="1413"/>
                  </a:cubicBezTo>
                  <a:cubicBezTo>
                    <a:pt x="797" y="1413"/>
                    <a:pt x="1131" y="1393"/>
                    <a:pt x="1456" y="1369"/>
                  </a:cubicBezTo>
                  <a:cubicBezTo>
                    <a:pt x="1468" y="1369"/>
                    <a:pt x="1472" y="1365"/>
                    <a:pt x="1472" y="1361"/>
                  </a:cubicBezTo>
                  <a:cubicBezTo>
                    <a:pt x="1476" y="1364"/>
                    <a:pt x="1480" y="1365"/>
                    <a:pt x="1483" y="1365"/>
                  </a:cubicBezTo>
                  <a:cubicBezTo>
                    <a:pt x="1491" y="1365"/>
                    <a:pt x="1496" y="1360"/>
                    <a:pt x="1496" y="1349"/>
                  </a:cubicBezTo>
                  <a:cubicBezTo>
                    <a:pt x="1480" y="1140"/>
                    <a:pt x="1464" y="930"/>
                    <a:pt x="1435" y="716"/>
                  </a:cubicBezTo>
                  <a:cubicBezTo>
                    <a:pt x="1423" y="535"/>
                    <a:pt x="1415" y="346"/>
                    <a:pt x="1387" y="173"/>
                  </a:cubicBezTo>
                  <a:cubicBezTo>
                    <a:pt x="1367" y="35"/>
                    <a:pt x="1290" y="15"/>
                    <a:pt x="1165" y="11"/>
                  </a:cubicBezTo>
                  <a:cubicBezTo>
                    <a:pt x="1040" y="4"/>
                    <a:pt x="914" y="1"/>
                    <a:pt x="786"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059681" y="2427504"/>
              <a:ext cx="699013" cy="665322"/>
            </a:xfrm>
            <a:custGeom>
              <a:avLst/>
              <a:gdLst/>
              <a:ahLst/>
              <a:cxnLst/>
              <a:rect l="l" t="t" r="r" b="b"/>
              <a:pathLst>
                <a:path w="1307" h="1244" extrusionOk="0">
                  <a:moveTo>
                    <a:pt x="1089" y="13"/>
                  </a:moveTo>
                  <a:cubicBezTo>
                    <a:pt x="1085" y="17"/>
                    <a:pt x="1085" y="17"/>
                    <a:pt x="1081" y="17"/>
                  </a:cubicBezTo>
                  <a:lnTo>
                    <a:pt x="1028" y="17"/>
                  </a:lnTo>
                  <a:cubicBezTo>
                    <a:pt x="1044" y="17"/>
                    <a:pt x="1056" y="13"/>
                    <a:pt x="1069" y="13"/>
                  </a:cubicBezTo>
                  <a:close/>
                  <a:moveTo>
                    <a:pt x="299" y="41"/>
                  </a:moveTo>
                  <a:cubicBezTo>
                    <a:pt x="366" y="46"/>
                    <a:pt x="434" y="48"/>
                    <a:pt x="502" y="48"/>
                  </a:cubicBezTo>
                  <a:cubicBezTo>
                    <a:pt x="593" y="48"/>
                    <a:pt x="683" y="45"/>
                    <a:pt x="770" y="45"/>
                  </a:cubicBezTo>
                  <a:lnTo>
                    <a:pt x="1008" y="45"/>
                  </a:lnTo>
                  <a:cubicBezTo>
                    <a:pt x="1031" y="45"/>
                    <a:pt x="1052" y="43"/>
                    <a:pt x="1072" y="43"/>
                  </a:cubicBezTo>
                  <a:cubicBezTo>
                    <a:pt x="1103" y="43"/>
                    <a:pt x="1132" y="48"/>
                    <a:pt x="1161" y="69"/>
                  </a:cubicBezTo>
                  <a:cubicBezTo>
                    <a:pt x="1206" y="110"/>
                    <a:pt x="1206" y="150"/>
                    <a:pt x="1210" y="210"/>
                  </a:cubicBezTo>
                  <a:cubicBezTo>
                    <a:pt x="1218" y="263"/>
                    <a:pt x="1218" y="307"/>
                    <a:pt x="1222" y="351"/>
                  </a:cubicBezTo>
                  <a:cubicBezTo>
                    <a:pt x="1238" y="621"/>
                    <a:pt x="1250" y="891"/>
                    <a:pt x="1266" y="1161"/>
                  </a:cubicBezTo>
                  <a:lnTo>
                    <a:pt x="1266" y="1165"/>
                  </a:lnTo>
                  <a:cubicBezTo>
                    <a:pt x="876" y="1182"/>
                    <a:pt x="467" y="1190"/>
                    <a:pt x="77" y="1226"/>
                  </a:cubicBezTo>
                  <a:lnTo>
                    <a:pt x="77" y="1226"/>
                  </a:lnTo>
                  <a:cubicBezTo>
                    <a:pt x="77" y="1225"/>
                    <a:pt x="77" y="1223"/>
                    <a:pt x="77" y="1222"/>
                  </a:cubicBezTo>
                  <a:cubicBezTo>
                    <a:pt x="77" y="960"/>
                    <a:pt x="41" y="698"/>
                    <a:pt x="37" y="444"/>
                  </a:cubicBezTo>
                  <a:cubicBezTo>
                    <a:pt x="37" y="376"/>
                    <a:pt x="33" y="311"/>
                    <a:pt x="33" y="247"/>
                  </a:cubicBezTo>
                  <a:cubicBezTo>
                    <a:pt x="33" y="223"/>
                    <a:pt x="21" y="166"/>
                    <a:pt x="33" y="142"/>
                  </a:cubicBezTo>
                  <a:cubicBezTo>
                    <a:pt x="33" y="130"/>
                    <a:pt x="37" y="122"/>
                    <a:pt x="41" y="110"/>
                  </a:cubicBezTo>
                  <a:cubicBezTo>
                    <a:pt x="45" y="94"/>
                    <a:pt x="57" y="82"/>
                    <a:pt x="73" y="65"/>
                  </a:cubicBezTo>
                  <a:cubicBezTo>
                    <a:pt x="77" y="61"/>
                    <a:pt x="81" y="53"/>
                    <a:pt x="93" y="49"/>
                  </a:cubicBezTo>
                  <a:cubicBezTo>
                    <a:pt x="105" y="45"/>
                    <a:pt x="118" y="41"/>
                    <a:pt x="134" y="41"/>
                  </a:cubicBezTo>
                  <a:cubicBezTo>
                    <a:pt x="156" y="45"/>
                    <a:pt x="179" y="46"/>
                    <a:pt x="202" y="46"/>
                  </a:cubicBezTo>
                  <a:cubicBezTo>
                    <a:pt x="234" y="46"/>
                    <a:pt x="266" y="44"/>
                    <a:pt x="299" y="41"/>
                  </a:cubicBezTo>
                  <a:close/>
                  <a:moveTo>
                    <a:pt x="955" y="0"/>
                  </a:moveTo>
                  <a:cubicBezTo>
                    <a:pt x="825" y="0"/>
                    <a:pt x="694" y="9"/>
                    <a:pt x="565" y="9"/>
                  </a:cubicBezTo>
                  <a:lnTo>
                    <a:pt x="343" y="9"/>
                  </a:lnTo>
                  <a:cubicBezTo>
                    <a:pt x="339" y="5"/>
                    <a:pt x="339" y="5"/>
                    <a:pt x="335" y="5"/>
                  </a:cubicBezTo>
                  <a:cubicBezTo>
                    <a:pt x="307" y="5"/>
                    <a:pt x="279" y="9"/>
                    <a:pt x="247" y="9"/>
                  </a:cubicBezTo>
                  <a:cubicBezTo>
                    <a:pt x="226" y="7"/>
                    <a:pt x="206" y="6"/>
                    <a:pt x="185" y="6"/>
                  </a:cubicBezTo>
                  <a:cubicBezTo>
                    <a:pt x="156" y="6"/>
                    <a:pt x="127" y="8"/>
                    <a:pt x="101" y="13"/>
                  </a:cubicBezTo>
                  <a:cubicBezTo>
                    <a:pt x="1" y="33"/>
                    <a:pt x="13" y="142"/>
                    <a:pt x="13" y="227"/>
                  </a:cubicBezTo>
                  <a:cubicBezTo>
                    <a:pt x="17" y="553"/>
                    <a:pt x="13" y="899"/>
                    <a:pt x="61" y="1222"/>
                  </a:cubicBezTo>
                  <a:cubicBezTo>
                    <a:pt x="61" y="1227"/>
                    <a:pt x="63" y="1229"/>
                    <a:pt x="66" y="1230"/>
                  </a:cubicBezTo>
                  <a:lnTo>
                    <a:pt x="66" y="1230"/>
                  </a:lnTo>
                  <a:cubicBezTo>
                    <a:pt x="61" y="1236"/>
                    <a:pt x="63" y="1242"/>
                    <a:pt x="73" y="1242"/>
                  </a:cubicBezTo>
                  <a:cubicBezTo>
                    <a:pt x="109" y="1243"/>
                    <a:pt x="145" y="1243"/>
                    <a:pt x="181" y="1243"/>
                  </a:cubicBezTo>
                  <a:cubicBezTo>
                    <a:pt x="549" y="1243"/>
                    <a:pt x="923" y="1208"/>
                    <a:pt x="1290" y="1190"/>
                  </a:cubicBezTo>
                  <a:cubicBezTo>
                    <a:pt x="1306" y="1190"/>
                    <a:pt x="1306" y="1161"/>
                    <a:pt x="1290" y="1161"/>
                  </a:cubicBezTo>
                  <a:cubicBezTo>
                    <a:pt x="1274" y="819"/>
                    <a:pt x="1266" y="472"/>
                    <a:pt x="1242" y="142"/>
                  </a:cubicBezTo>
                  <a:cubicBezTo>
                    <a:pt x="1226" y="45"/>
                    <a:pt x="1197" y="9"/>
                    <a:pt x="1101" y="5"/>
                  </a:cubicBezTo>
                  <a:cubicBezTo>
                    <a:pt x="1052" y="2"/>
                    <a:pt x="1004" y="0"/>
                    <a:pt x="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741" y="3056993"/>
              <a:ext cx="1315129" cy="41716"/>
            </a:xfrm>
            <a:custGeom>
              <a:avLst/>
              <a:gdLst/>
              <a:ahLst/>
              <a:cxnLst/>
              <a:rect l="l" t="t" r="r" b="b"/>
              <a:pathLst>
                <a:path w="2459" h="78" extrusionOk="0">
                  <a:moveTo>
                    <a:pt x="2013" y="0"/>
                  </a:moveTo>
                  <a:cubicBezTo>
                    <a:pt x="1752" y="0"/>
                    <a:pt x="1490" y="5"/>
                    <a:pt x="1230" y="13"/>
                  </a:cubicBezTo>
                  <a:cubicBezTo>
                    <a:pt x="823" y="21"/>
                    <a:pt x="412" y="33"/>
                    <a:pt x="9" y="61"/>
                  </a:cubicBezTo>
                  <a:cubicBezTo>
                    <a:pt x="1" y="61"/>
                    <a:pt x="1" y="77"/>
                    <a:pt x="9" y="77"/>
                  </a:cubicBezTo>
                  <a:cubicBezTo>
                    <a:pt x="420" y="77"/>
                    <a:pt x="823" y="41"/>
                    <a:pt x="1230" y="33"/>
                  </a:cubicBezTo>
                  <a:cubicBezTo>
                    <a:pt x="1386" y="28"/>
                    <a:pt x="1543" y="27"/>
                    <a:pt x="1700" y="27"/>
                  </a:cubicBezTo>
                  <a:cubicBezTo>
                    <a:pt x="1828" y="27"/>
                    <a:pt x="1955" y="28"/>
                    <a:pt x="2083" y="28"/>
                  </a:cubicBezTo>
                  <a:cubicBezTo>
                    <a:pt x="2203" y="28"/>
                    <a:pt x="2323" y="27"/>
                    <a:pt x="2443" y="25"/>
                  </a:cubicBezTo>
                  <a:cubicBezTo>
                    <a:pt x="2455" y="25"/>
                    <a:pt x="2459" y="13"/>
                    <a:pt x="2447" y="5"/>
                  </a:cubicBezTo>
                  <a:lnTo>
                    <a:pt x="2443" y="5"/>
                  </a:lnTo>
                  <a:cubicBezTo>
                    <a:pt x="2300" y="2"/>
                    <a:pt x="2157" y="0"/>
                    <a:pt x="2013"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66180" y="2257429"/>
              <a:ext cx="1596980" cy="1047722"/>
            </a:xfrm>
            <a:custGeom>
              <a:avLst/>
              <a:gdLst/>
              <a:ahLst/>
              <a:cxnLst/>
              <a:rect l="l" t="t" r="r" b="b"/>
              <a:pathLst>
                <a:path w="2986" h="1959" extrusionOk="0">
                  <a:moveTo>
                    <a:pt x="2353" y="29"/>
                  </a:moveTo>
                  <a:lnTo>
                    <a:pt x="2563" y="500"/>
                  </a:lnTo>
                  <a:cubicBezTo>
                    <a:pt x="2482" y="500"/>
                    <a:pt x="2398" y="500"/>
                    <a:pt x="2321" y="492"/>
                  </a:cubicBezTo>
                  <a:cubicBezTo>
                    <a:pt x="2277" y="335"/>
                    <a:pt x="2224" y="182"/>
                    <a:pt x="2172" y="29"/>
                  </a:cubicBezTo>
                  <a:close/>
                  <a:moveTo>
                    <a:pt x="2140" y="33"/>
                  </a:moveTo>
                  <a:cubicBezTo>
                    <a:pt x="2196" y="186"/>
                    <a:pt x="2244" y="343"/>
                    <a:pt x="2297" y="500"/>
                  </a:cubicBezTo>
                  <a:cubicBezTo>
                    <a:pt x="2184" y="500"/>
                    <a:pt x="2079" y="500"/>
                    <a:pt x="1970" y="504"/>
                  </a:cubicBezTo>
                  <a:cubicBezTo>
                    <a:pt x="1942" y="347"/>
                    <a:pt x="1898" y="190"/>
                    <a:pt x="1862" y="33"/>
                  </a:cubicBezTo>
                  <a:close/>
                  <a:moveTo>
                    <a:pt x="2458" y="29"/>
                  </a:moveTo>
                  <a:cubicBezTo>
                    <a:pt x="2506" y="105"/>
                    <a:pt x="2567" y="174"/>
                    <a:pt x="2619" y="250"/>
                  </a:cubicBezTo>
                  <a:cubicBezTo>
                    <a:pt x="2643" y="291"/>
                    <a:pt x="2676" y="331"/>
                    <a:pt x="2700" y="371"/>
                  </a:cubicBezTo>
                  <a:cubicBezTo>
                    <a:pt x="2716" y="391"/>
                    <a:pt x="2788" y="484"/>
                    <a:pt x="2780" y="508"/>
                  </a:cubicBezTo>
                  <a:cubicBezTo>
                    <a:pt x="2716" y="504"/>
                    <a:pt x="2647" y="504"/>
                    <a:pt x="2583" y="496"/>
                  </a:cubicBezTo>
                  <a:cubicBezTo>
                    <a:pt x="2523" y="343"/>
                    <a:pt x="2454" y="182"/>
                    <a:pt x="2377" y="29"/>
                  </a:cubicBezTo>
                  <a:close/>
                  <a:moveTo>
                    <a:pt x="1838" y="37"/>
                  </a:moveTo>
                  <a:cubicBezTo>
                    <a:pt x="1878" y="190"/>
                    <a:pt x="1910" y="351"/>
                    <a:pt x="1954" y="504"/>
                  </a:cubicBezTo>
                  <a:cubicBezTo>
                    <a:pt x="1854" y="508"/>
                    <a:pt x="1757" y="508"/>
                    <a:pt x="1656" y="512"/>
                  </a:cubicBezTo>
                  <a:cubicBezTo>
                    <a:pt x="1640" y="359"/>
                    <a:pt x="1616" y="190"/>
                    <a:pt x="1592" y="37"/>
                  </a:cubicBezTo>
                  <a:close/>
                  <a:moveTo>
                    <a:pt x="1572" y="29"/>
                  </a:moveTo>
                  <a:cubicBezTo>
                    <a:pt x="1588" y="190"/>
                    <a:pt x="1612" y="359"/>
                    <a:pt x="1640" y="512"/>
                  </a:cubicBezTo>
                  <a:cubicBezTo>
                    <a:pt x="1539" y="520"/>
                    <a:pt x="1435" y="524"/>
                    <a:pt x="1330" y="524"/>
                  </a:cubicBezTo>
                  <a:cubicBezTo>
                    <a:pt x="1350" y="363"/>
                    <a:pt x="1354" y="190"/>
                    <a:pt x="1358" y="29"/>
                  </a:cubicBezTo>
                  <a:close/>
                  <a:moveTo>
                    <a:pt x="1334" y="33"/>
                  </a:moveTo>
                  <a:cubicBezTo>
                    <a:pt x="1326" y="198"/>
                    <a:pt x="1310" y="367"/>
                    <a:pt x="1314" y="528"/>
                  </a:cubicBezTo>
                  <a:cubicBezTo>
                    <a:pt x="1217" y="532"/>
                    <a:pt x="1116" y="532"/>
                    <a:pt x="1015" y="537"/>
                  </a:cubicBezTo>
                  <a:cubicBezTo>
                    <a:pt x="1052" y="371"/>
                    <a:pt x="1080" y="202"/>
                    <a:pt x="1108" y="33"/>
                  </a:cubicBezTo>
                  <a:close/>
                  <a:moveTo>
                    <a:pt x="568" y="25"/>
                  </a:moveTo>
                  <a:cubicBezTo>
                    <a:pt x="572" y="29"/>
                    <a:pt x="572" y="29"/>
                    <a:pt x="576" y="29"/>
                  </a:cubicBezTo>
                  <a:cubicBezTo>
                    <a:pt x="604" y="33"/>
                    <a:pt x="629" y="33"/>
                    <a:pt x="653" y="33"/>
                  </a:cubicBezTo>
                  <a:cubicBezTo>
                    <a:pt x="592" y="117"/>
                    <a:pt x="548" y="206"/>
                    <a:pt x="508" y="291"/>
                  </a:cubicBezTo>
                  <a:cubicBezTo>
                    <a:pt x="467" y="371"/>
                    <a:pt x="423" y="452"/>
                    <a:pt x="395" y="541"/>
                  </a:cubicBezTo>
                  <a:lnTo>
                    <a:pt x="169" y="524"/>
                  </a:lnTo>
                  <a:cubicBezTo>
                    <a:pt x="294" y="351"/>
                    <a:pt x="431" y="186"/>
                    <a:pt x="568" y="25"/>
                  </a:cubicBezTo>
                  <a:close/>
                  <a:moveTo>
                    <a:pt x="673" y="37"/>
                  </a:moveTo>
                  <a:cubicBezTo>
                    <a:pt x="746" y="41"/>
                    <a:pt x="810" y="41"/>
                    <a:pt x="878" y="41"/>
                  </a:cubicBezTo>
                  <a:cubicBezTo>
                    <a:pt x="814" y="206"/>
                    <a:pt x="754" y="379"/>
                    <a:pt x="689" y="545"/>
                  </a:cubicBezTo>
                  <a:cubicBezTo>
                    <a:pt x="600" y="545"/>
                    <a:pt x="504" y="545"/>
                    <a:pt x="411" y="541"/>
                  </a:cubicBezTo>
                  <a:cubicBezTo>
                    <a:pt x="504" y="379"/>
                    <a:pt x="560" y="190"/>
                    <a:pt x="673" y="41"/>
                  </a:cubicBezTo>
                  <a:lnTo>
                    <a:pt x="673" y="37"/>
                  </a:lnTo>
                  <a:close/>
                  <a:moveTo>
                    <a:pt x="1080" y="33"/>
                  </a:moveTo>
                  <a:cubicBezTo>
                    <a:pt x="1052" y="206"/>
                    <a:pt x="1024" y="371"/>
                    <a:pt x="1003" y="537"/>
                  </a:cubicBezTo>
                  <a:cubicBezTo>
                    <a:pt x="907" y="545"/>
                    <a:pt x="806" y="545"/>
                    <a:pt x="705" y="545"/>
                  </a:cubicBezTo>
                  <a:cubicBezTo>
                    <a:pt x="774" y="375"/>
                    <a:pt x="846" y="210"/>
                    <a:pt x="903" y="41"/>
                  </a:cubicBezTo>
                  <a:lnTo>
                    <a:pt x="903" y="33"/>
                  </a:lnTo>
                  <a:close/>
                  <a:moveTo>
                    <a:pt x="2575" y="537"/>
                  </a:moveTo>
                  <a:cubicBezTo>
                    <a:pt x="2575" y="617"/>
                    <a:pt x="2542" y="713"/>
                    <a:pt x="2461" y="713"/>
                  </a:cubicBezTo>
                  <a:cubicBezTo>
                    <a:pt x="2453" y="713"/>
                    <a:pt x="2444" y="712"/>
                    <a:pt x="2434" y="710"/>
                  </a:cubicBezTo>
                  <a:cubicBezTo>
                    <a:pt x="2365" y="694"/>
                    <a:pt x="2333" y="645"/>
                    <a:pt x="2321" y="589"/>
                  </a:cubicBezTo>
                  <a:cubicBezTo>
                    <a:pt x="2321" y="573"/>
                    <a:pt x="2325" y="565"/>
                    <a:pt x="2325" y="549"/>
                  </a:cubicBezTo>
                  <a:cubicBezTo>
                    <a:pt x="2325" y="545"/>
                    <a:pt x="2325" y="545"/>
                    <a:pt x="2321" y="537"/>
                  </a:cubicBezTo>
                  <a:close/>
                  <a:moveTo>
                    <a:pt x="2289" y="537"/>
                  </a:moveTo>
                  <a:lnTo>
                    <a:pt x="2289" y="561"/>
                  </a:lnTo>
                  <a:cubicBezTo>
                    <a:pt x="2277" y="647"/>
                    <a:pt x="2238" y="730"/>
                    <a:pt x="2139" y="730"/>
                  </a:cubicBezTo>
                  <a:cubicBezTo>
                    <a:pt x="2136" y="730"/>
                    <a:pt x="2134" y="730"/>
                    <a:pt x="2132" y="730"/>
                  </a:cubicBezTo>
                  <a:cubicBezTo>
                    <a:pt x="2031" y="730"/>
                    <a:pt x="1979" y="633"/>
                    <a:pt x="1983" y="545"/>
                  </a:cubicBezTo>
                  <a:cubicBezTo>
                    <a:pt x="2083" y="545"/>
                    <a:pt x="2188" y="537"/>
                    <a:pt x="2289" y="537"/>
                  </a:cubicBezTo>
                  <a:close/>
                  <a:moveTo>
                    <a:pt x="1954" y="549"/>
                  </a:moveTo>
                  <a:lnTo>
                    <a:pt x="1954" y="549"/>
                  </a:lnTo>
                  <a:cubicBezTo>
                    <a:pt x="1950" y="553"/>
                    <a:pt x="1950" y="553"/>
                    <a:pt x="1950" y="561"/>
                  </a:cubicBezTo>
                  <a:cubicBezTo>
                    <a:pt x="1954" y="645"/>
                    <a:pt x="1902" y="730"/>
                    <a:pt x="1813" y="734"/>
                  </a:cubicBezTo>
                  <a:cubicBezTo>
                    <a:pt x="1713" y="734"/>
                    <a:pt x="1656" y="649"/>
                    <a:pt x="1660" y="561"/>
                  </a:cubicBezTo>
                  <a:cubicBezTo>
                    <a:pt x="1757" y="553"/>
                    <a:pt x="1854" y="553"/>
                    <a:pt x="1954" y="549"/>
                  </a:cubicBezTo>
                  <a:close/>
                  <a:moveTo>
                    <a:pt x="2599" y="537"/>
                  </a:moveTo>
                  <a:cubicBezTo>
                    <a:pt x="2660" y="537"/>
                    <a:pt x="2724" y="545"/>
                    <a:pt x="2788" y="545"/>
                  </a:cubicBezTo>
                  <a:lnTo>
                    <a:pt x="2793" y="545"/>
                  </a:lnTo>
                  <a:cubicBezTo>
                    <a:pt x="2809" y="617"/>
                    <a:pt x="2817" y="726"/>
                    <a:pt x="2716" y="738"/>
                  </a:cubicBezTo>
                  <a:cubicBezTo>
                    <a:pt x="2708" y="739"/>
                    <a:pt x="2701" y="740"/>
                    <a:pt x="2695" y="740"/>
                  </a:cubicBezTo>
                  <a:cubicBezTo>
                    <a:pt x="2623" y="740"/>
                    <a:pt x="2599" y="664"/>
                    <a:pt x="2595" y="601"/>
                  </a:cubicBezTo>
                  <a:cubicBezTo>
                    <a:pt x="2599" y="577"/>
                    <a:pt x="2599" y="561"/>
                    <a:pt x="2599" y="537"/>
                  </a:cubicBezTo>
                  <a:close/>
                  <a:moveTo>
                    <a:pt x="1632" y="561"/>
                  </a:moveTo>
                  <a:lnTo>
                    <a:pt x="1632" y="561"/>
                  </a:lnTo>
                  <a:cubicBezTo>
                    <a:pt x="1612" y="637"/>
                    <a:pt x="1596" y="746"/>
                    <a:pt x="1487" y="746"/>
                  </a:cubicBezTo>
                  <a:cubicBezTo>
                    <a:pt x="1390" y="746"/>
                    <a:pt x="1346" y="653"/>
                    <a:pt x="1338" y="569"/>
                  </a:cubicBezTo>
                  <a:cubicBezTo>
                    <a:pt x="1439" y="565"/>
                    <a:pt x="1535" y="565"/>
                    <a:pt x="1632" y="561"/>
                  </a:cubicBezTo>
                  <a:close/>
                  <a:moveTo>
                    <a:pt x="1306" y="573"/>
                  </a:moveTo>
                  <a:cubicBezTo>
                    <a:pt x="1306" y="665"/>
                    <a:pt x="1249" y="746"/>
                    <a:pt x="1152" y="750"/>
                  </a:cubicBezTo>
                  <a:cubicBezTo>
                    <a:pt x="1072" y="750"/>
                    <a:pt x="1015" y="686"/>
                    <a:pt x="1011" y="613"/>
                  </a:cubicBezTo>
                  <a:lnTo>
                    <a:pt x="1011" y="589"/>
                  </a:lnTo>
                  <a:lnTo>
                    <a:pt x="1011" y="577"/>
                  </a:lnTo>
                  <a:cubicBezTo>
                    <a:pt x="1108" y="573"/>
                    <a:pt x="1209" y="573"/>
                    <a:pt x="1306" y="573"/>
                  </a:cubicBezTo>
                  <a:close/>
                  <a:moveTo>
                    <a:pt x="145" y="553"/>
                  </a:moveTo>
                  <a:cubicBezTo>
                    <a:pt x="226" y="561"/>
                    <a:pt x="310" y="565"/>
                    <a:pt x="391" y="569"/>
                  </a:cubicBezTo>
                  <a:cubicBezTo>
                    <a:pt x="387" y="573"/>
                    <a:pt x="383" y="573"/>
                    <a:pt x="383" y="585"/>
                  </a:cubicBezTo>
                  <a:cubicBezTo>
                    <a:pt x="383" y="656"/>
                    <a:pt x="333" y="762"/>
                    <a:pt x="259" y="762"/>
                  </a:cubicBezTo>
                  <a:cubicBezTo>
                    <a:pt x="241" y="762"/>
                    <a:pt x="222" y="756"/>
                    <a:pt x="202" y="742"/>
                  </a:cubicBezTo>
                  <a:cubicBezTo>
                    <a:pt x="141" y="694"/>
                    <a:pt x="125" y="625"/>
                    <a:pt x="141" y="553"/>
                  </a:cubicBezTo>
                  <a:close/>
                  <a:moveTo>
                    <a:pt x="403" y="569"/>
                  </a:moveTo>
                  <a:cubicBezTo>
                    <a:pt x="492" y="573"/>
                    <a:pt x="584" y="581"/>
                    <a:pt x="673" y="581"/>
                  </a:cubicBezTo>
                  <a:cubicBezTo>
                    <a:pt x="661" y="653"/>
                    <a:pt x="633" y="762"/>
                    <a:pt x="540" y="762"/>
                  </a:cubicBezTo>
                  <a:cubicBezTo>
                    <a:pt x="538" y="762"/>
                    <a:pt x="536" y="762"/>
                    <a:pt x="534" y="762"/>
                  </a:cubicBezTo>
                  <a:cubicBezTo>
                    <a:pt x="438" y="762"/>
                    <a:pt x="403" y="672"/>
                    <a:pt x="403" y="589"/>
                  </a:cubicBezTo>
                  <a:lnTo>
                    <a:pt x="403" y="581"/>
                  </a:lnTo>
                  <a:lnTo>
                    <a:pt x="403" y="569"/>
                  </a:lnTo>
                  <a:close/>
                  <a:moveTo>
                    <a:pt x="991" y="577"/>
                  </a:moveTo>
                  <a:cubicBezTo>
                    <a:pt x="991" y="577"/>
                    <a:pt x="987" y="585"/>
                    <a:pt x="987" y="589"/>
                  </a:cubicBezTo>
                  <a:cubicBezTo>
                    <a:pt x="991" y="669"/>
                    <a:pt x="951" y="762"/>
                    <a:pt x="862" y="770"/>
                  </a:cubicBezTo>
                  <a:cubicBezTo>
                    <a:pt x="858" y="771"/>
                    <a:pt x="854" y="771"/>
                    <a:pt x="849" y="771"/>
                  </a:cubicBezTo>
                  <a:cubicBezTo>
                    <a:pt x="750" y="771"/>
                    <a:pt x="709" y="682"/>
                    <a:pt x="701" y="593"/>
                  </a:cubicBezTo>
                  <a:lnTo>
                    <a:pt x="701" y="585"/>
                  </a:lnTo>
                  <a:lnTo>
                    <a:pt x="701" y="577"/>
                  </a:lnTo>
                  <a:close/>
                  <a:moveTo>
                    <a:pt x="2305" y="625"/>
                  </a:moveTo>
                  <a:cubicBezTo>
                    <a:pt x="2325" y="678"/>
                    <a:pt x="2377" y="730"/>
                    <a:pt x="2442" y="734"/>
                  </a:cubicBezTo>
                  <a:cubicBezTo>
                    <a:pt x="2445" y="734"/>
                    <a:pt x="2448" y="734"/>
                    <a:pt x="2451" y="734"/>
                  </a:cubicBezTo>
                  <a:cubicBezTo>
                    <a:pt x="2510" y="734"/>
                    <a:pt x="2552" y="695"/>
                    <a:pt x="2579" y="645"/>
                  </a:cubicBezTo>
                  <a:cubicBezTo>
                    <a:pt x="2591" y="710"/>
                    <a:pt x="2631" y="766"/>
                    <a:pt x="2700" y="766"/>
                  </a:cubicBezTo>
                  <a:cubicBezTo>
                    <a:pt x="2692" y="770"/>
                    <a:pt x="2692" y="770"/>
                    <a:pt x="2692" y="774"/>
                  </a:cubicBezTo>
                  <a:cubicBezTo>
                    <a:pt x="2688" y="903"/>
                    <a:pt x="2688" y="1028"/>
                    <a:pt x="2688" y="1153"/>
                  </a:cubicBezTo>
                  <a:cubicBezTo>
                    <a:pt x="2688" y="1270"/>
                    <a:pt x="2684" y="1383"/>
                    <a:pt x="2708" y="1496"/>
                  </a:cubicBezTo>
                  <a:lnTo>
                    <a:pt x="2708" y="1500"/>
                  </a:lnTo>
                  <a:cubicBezTo>
                    <a:pt x="2716" y="1500"/>
                    <a:pt x="2720" y="1500"/>
                    <a:pt x="2720" y="1496"/>
                  </a:cubicBezTo>
                  <a:cubicBezTo>
                    <a:pt x="2728" y="1379"/>
                    <a:pt x="2716" y="1254"/>
                    <a:pt x="2716" y="1137"/>
                  </a:cubicBezTo>
                  <a:cubicBezTo>
                    <a:pt x="2716" y="1016"/>
                    <a:pt x="2716" y="903"/>
                    <a:pt x="2720" y="782"/>
                  </a:cubicBezTo>
                  <a:cubicBezTo>
                    <a:pt x="2720" y="774"/>
                    <a:pt x="2720" y="770"/>
                    <a:pt x="2716" y="770"/>
                  </a:cubicBezTo>
                  <a:lnTo>
                    <a:pt x="2720" y="770"/>
                  </a:lnTo>
                  <a:cubicBezTo>
                    <a:pt x="2736" y="770"/>
                    <a:pt x="2748" y="766"/>
                    <a:pt x="2760" y="762"/>
                  </a:cubicBezTo>
                  <a:lnTo>
                    <a:pt x="2760" y="762"/>
                  </a:lnTo>
                  <a:cubicBezTo>
                    <a:pt x="2736" y="1032"/>
                    <a:pt x="2756" y="1314"/>
                    <a:pt x="2776" y="1580"/>
                  </a:cubicBezTo>
                  <a:cubicBezTo>
                    <a:pt x="2619" y="1561"/>
                    <a:pt x="2458" y="1555"/>
                    <a:pt x="2297" y="1555"/>
                  </a:cubicBezTo>
                  <a:cubicBezTo>
                    <a:pt x="2046" y="1555"/>
                    <a:pt x="1796" y="1570"/>
                    <a:pt x="1555" y="1572"/>
                  </a:cubicBezTo>
                  <a:cubicBezTo>
                    <a:pt x="1116" y="1580"/>
                    <a:pt x="673" y="1580"/>
                    <a:pt x="238" y="1600"/>
                  </a:cubicBezTo>
                  <a:cubicBezTo>
                    <a:pt x="230" y="1322"/>
                    <a:pt x="238" y="1048"/>
                    <a:pt x="226" y="770"/>
                  </a:cubicBezTo>
                  <a:lnTo>
                    <a:pt x="230" y="770"/>
                  </a:lnTo>
                  <a:cubicBezTo>
                    <a:pt x="242" y="774"/>
                    <a:pt x="250" y="778"/>
                    <a:pt x="262" y="778"/>
                  </a:cubicBezTo>
                  <a:cubicBezTo>
                    <a:pt x="242" y="1032"/>
                    <a:pt x="250" y="1294"/>
                    <a:pt x="266" y="1544"/>
                  </a:cubicBezTo>
                  <a:cubicBezTo>
                    <a:pt x="266" y="1556"/>
                    <a:pt x="270" y="1556"/>
                    <a:pt x="274" y="1556"/>
                  </a:cubicBezTo>
                  <a:cubicBezTo>
                    <a:pt x="274" y="1556"/>
                    <a:pt x="282" y="1552"/>
                    <a:pt x="282" y="1544"/>
                  </a:cubicBezTo>
                  <a:cubicBezTo>
                    <a:pt x="270" y="1290"/>
                    <a:pt x="270" y="1036"/>
                    <a:pt x="266" y="778"/>
                  </a:cubicBezTo>
                  <a:cubicBezTo>
                    <a:pt x="322" y="778"/>
                    <a:pt x="367" y="726"/>
                    <a:pt x="387" y="665"/>
                  </a:cubicBezTo>
                  <a:cubicBezTo>
                    <a:pt x="407" y="726"/>
                    <a:pt x="455" y="774"/>
                    <a:pt x="524" y="778"/>
                  </a:cubicBezTo>
                  <a:cubicBezTo>
                    <a:pt x="531" y="779"/>
                    <a:pt x="537" y="780"/>
                    <a:pt x="544" y="780"/>
                  </a:cubicBezTo>
                  <a:cubicBezTo>
                    <a:pt x="624" y="780"/>
                    <a:pt x="667" y="712"/>
                    <a:pt x="689" y="637"/>
                  </a:cubicBezTo>
                  <a:cubicBezTo>
                    <a:pt x="705" y="724"/>
                    <a:pt x="755" y="795"/>
                    <a:pt x="847" y="795"/>
                  </a:cubicBezTo>
                  <a:cubicBezTo>
                    <a:pt x="849" y="795"/>
                    <a:pt x="852" y="795"/>
                    <a:pt x="854" y="794"/>
                  </a:cubicBezTo>
                  <a:cubicBezTo>
                    <a:pt x="931" y="794"/>
                    <a:pt x="987" y="738"/>
                    <a:pt x="1007" y="674"/>
                  </a:cubicBezTo>
                  <a:cubicBezTo>
                    <a:pt x="1028" y="726"/>
                    <a:pt x="1076" y="766"/>
                    <a:pt x="1136" y="770"/>
                  </a:cubicBezTo>
                  <a:cubicBezTo>
                    <a:pt x="1142" y="771"/>
                    <a:pt x="1147" y="771"/>
                    <a:pt x="1153" y="771"/>
                  </a:cubicBezTo>
                  <a:cubicBezTo>
                    <a:pt x="1238" y="771"/>
                    <a:pt x="1311" y="713"/>
                    <a:pt x="1330" y="633"/>
                  </a:cubicBezTo>
                  <a:cubicBezTo>
                    <a:pt x="1342" y="706"/>
                    <a:pt x="1398" y="766"/>
                    <a:pt x="1479" y="770"/>
                  </a:cubicBezTo>
                  <a:cubicBezTo>
                    <a:pt x="1482" y="770"/>
                    <a:pt x="1484" y="770"/>
                    <a:pt x="1487" y="770"/>
                  </a:cubicBezTo>
                  <a:cubicBezTo>
                    <a:pt x="1578" y="770"/>
                    <a:pt x="1625" y="703"/>
                    <a:pt x="1644" y="625"/>
                  </a:cubicBezTo>
                  <a:cubicBezTo>
                    <a:pt x="1660" y="694"/>
                    <a:pt x="1721" y="750"/>
                    <a:pt x="1801" y="754"/>
                  </a:cubicBezTo>
                  <a:cubicBezTo>
                    <a:pt x="1882" y="754"/>
                    <a:pt x="1954" y="698"/>
                    <a:pt x="1975" y="629"/>
                  </a:cubicBezTo>
                  <a:cubicBezTo>
                    <a:pt x="1995" y="690"/>
                    <a:pt x="2043" y="746"/>
                    <a:pt x="2107" y="754"/>
                  </a:cubicBezTo>
                  <a:cubicBezTo>
                    <a:pt x="2119" y="756"/>
                    <a:pt x="2130" y="757"/>
                    <a:pt x="2140" y="757"/>
                  </a:cubicBezTo>
                  <a:cubicBezTo>
                    <a:pt x="2229" y="757"/>
                    <a:pt x="2280" y="697"/>
                    <a:pt x="2305" y="625"/>
                  </a:cubicBezTo>
                  <a:close/>
                  <a:moveTo>
                    <a:pt x="2316" y="1586"/>
                  </a:moveTo>
                  <a:cubicBezTo>
                    <a:pt x="2500" y="1586"/>
                    <a:pt x="2683" y="1593"/>
                    <a:pt x="2865" y="1616"/>
                  </a:cubicBezTo>
                  <a:lnTo>
                    <a:pt x="2865" y="1620"/>
                  </a:lnTo>
                  <a:cubicBezTo>
                    <a:pt x="2901" y="1697"/>
                    <a:pt x="2921" y="1778"/>
                    <a:pt x="2958" y="1854"/>
                  </a:cubicBezTo>
                  <a:cubicBezTo>
                    <a:pt x="2478" y="1854"/>
                    <a:pt x="1995" y="1858"/>
                    <a:pt x="1515" y="1870"/>
                  </a:cubicBezTo>
                  <a:cubicBezTo>
                    <a:pt x="1269" y="1874"/>
                    <a:pt x="1028" y="1874"/>
                    <a:pt x="778" y="1878"/>
                  </a:cubicBezTo>
                  <a:cubicBezTo>
                    <a:pt x="696" y="1878"/>
                    <a:pt x="613" y="1878"/>
                    <a:pt x="531" y="1878"/>
                  </a:cubicBezTo>
                  <a:cubicBezTo>
                    <a:pt x="366" y="1878"/>
                    <a:pt x="200" y="1880"/>
                    <a:pt x="36" y="1890"/>
                  </a:cubicBezTo>
                  <a:cubicBezTo>
                    <a:pt x="69" y="1798"/>
                    <a:pt x="113" y="1713"/>
                    <a:pt x="149" y="1620"/>
                  </a:cubicBezTo>
                  <a:lnTo>
                    <a:pt x="202" y="1620"/>
                  </a:lnTo>
                  <a:cubicBezTo>
                    <a:pt x="204" y="1624"/>
                    <a:pt x="208" y="1626"/>
                    <a:pt x="212" y="1626"/>
                  </a:cubicBezTo>
                  <a:cubicBezTo>
                    <a:pt x="216" y="1626"/>
                    <a:pt x="220" y="1624"/>
                    <a:pt x="222" y="1620"/>
                  </a:cubicBezTo>
                  <a:cubicBezTo>
                    <a:pt x="307" y="1622"/>
                    <a:pt x="393" y="1623"/>
                    <a:pt x="478" y="1623"/>
                  </a:cubicBezTo>
                  <a:cubicBezTo>
                    <a:pt x="829" y="1623"/>
                    <a:pt x="1177" y="1612"/>
                    <a:pt x="1527" y="1608"/>
                  </a:cubicBezTo>
                  <a:cubicBezTo>
                    <a:pt x="1788" y="1601"/>
                    <a:pt x="2052" y="1586"/>
                    <a:pt x="2316" y="1586"/>
                  </a:cubicBezTo>
                  <a:close/>
                  <a:moveTo>
                    <a:pt x="2958" y="1870"/>
                  </a:moveTo>
                  <a:lnTo>
                    <a:pt x="2958" y="1874"/>
                  </a:lnTo>
                  <a:cubicBezTo>
                    <a:pt x="2958" y="1882"/>
                    <a:pt x="2962" y="1894"/>
                    <a:pt x="2966" y="1903"/>
                  </a:cubicBezTo>
                  <a:cubicBezTo>
                    <a:pt x="2478" y="1911"/>
                    <a:pt x="1995" y="1911"/>
                    <a:pt x="1507" y="1911"/>
                  </a:cubicBezTo>
                  <a:cubicBezTo>
                    <a:pt x="1408" y="1911"/>
                    <a:pt x="1309" y="1912"/>
                    <a:pt x="1209" y="1912"/>
                  </a:cubicBezTo>
                  <a:cubicBezTo>
                    <a:pt x="1143" y="1912"/>
                    <a:pt x="1077" y="1911"/>
                    <a:pt x="1011" y="1911"/>
                  </a:cubicBezTo>
                  <a:cubicBezTo>
                    <a:pt x="679" y="1911"/>
                    <a:pt x="348" y="1913"/>
                    <a:pt x="20" y="1935"/>
                  </a:cubicBezTo>
                  <a:lnTo>
                    <a:pt x="20" y="1894"/>
                  </a:lnTo>
                  <a:cubicBezTo>
                    <a:pt x="20" y="1898"/>
                    <a:pt x="20" y="1898"/>
                    <a:pt x="24" y="1898"/>
                  </a:cubicBezTo>
                  <a:cubicBezTo>
                    <a:pt x="91" y="1902"/>
                    <a:pt x="159" y="1903"/>
                    <a:pt x="226" y="1903"/>
                  </a:cubicBezTo>
                  <a:cubicBezTo>
                    <a:pt x="406" y="1903"/>
                    <a:pt x="586" y="1894"/>
                    <a:pt x="762" y="1894"/>
                  </a:cubicBezTo>
                  <a:cubicBezTo>
                    <a:pt x="1011" y="1894"/>
                    <a:pt x="1265" y="1890"/>
                    <a:pt x="1515" y="1890"/>
                  </a:cubicBezTo>
                  <a:cubicBezTo>
                    <a:pt x="1995" y="1882"/>
                    <a:pt x="2478" y="1878"/>
                    <a:pt x="2958" y="1870"/>
                  </a:cubicBezTo>
                  <a:close/>
                  <a:moveTo>
                    <a:pt x="2462" y="1"/>
                  </a:moveTo>
                  <a:cubicBezTo>
                    <a:pt x="2148" y="1"/>
                    <a:pt x="1833" y="5"/>
                    <a:pt x="1519" y="5"/>
                  </a:cubicBezTo>
                  <a:cubicBezTo>
                    <a:pt x="1416" y="5"/>
                    <a:pt x="1311" y="4"/>
                    <a:pt x="1207" y="4"/>
                  </a:cubicBezTo>
                  <a:cubicBezTo>
                    <a:pt x="997" y="4"/>
                    <a:pt x="786" y="6"/>
                    <a:pt x="576" y="17"/>
                  </a:cubicBezTo>
                  <a:lnTo>
                    <a:pt x="572" y="17"/>
                  </a:lnTo>
                  <a:cubicBezTo>
                    <a:pt x="572" y="11"/>
                    <a:pt x="568" y="7"/>
                    <a:pt x="562" y="7"/>
                  </a:cubicBezTo>
                  <a:cubicBezTo>
                    <a:pt x="560" y="7"/>
                    <a:pt x="558" y="8"/>
                    <a:pt x="556" y="9"/>
                  </a:cubicBezTo>
                  <a:cubicBezTo>
                    <a:pt x="395" y="170"/>
                    <a:pt x="262" y="347"/>
                    <a:pt x="133" y="528"/>
                  </a:cubicBezTo>
                  <a:lnTo>
                    <a:pt x="129" y="532"/>
                  </a:lnTo>
                  <a:cubicBezTo>
                    <a:pt x="85" y="613"/>
                    <a:pt x="125" y="726"/>
                    <a:pt x="202" y="770"/>
                  </a:cubicBezTo>
                  <a:cubicBezTo>
                    <a:pt x="181" y="1048"/>
                    <a:pt x="189" y="1330"/>
                    <a:pt x="202" y="1608"/>
                  </a:cubicBezTo>
                  <a:lnTo>
                    <a:pt x="153" y="1608"/>
                  </a:lnTo>
                  <a:lnTo>
                    <a:pt x="149" y="1612"/>
                  </a:lnTo>
                  <a:cubicBezTo>
                    <a:pt x="148" y="1611"/>
                    <a:pt x="146" y="1611"/>
                    <a:pt x="145" y="1611"/>
                  </a:cubicBezTo>
                  <a:cubicBezTo>
                    <a:pt x="143" y="1611"/>
                    <a:pt x="141" y="1612"/>
                    <a:pt x="141" y="1612"/>
                  </a:cubicBezTo>
                  <a:cubicBezTo>
                    <a:pt x="85" y="1693"/>
                    <a:pt x="40" y="1790"/>
                    <a:pt x="8" y="1882"/>
                  </a:cubicBezTo>
                  <a:lnTo>
                    <a:pt x="8" y="1890"/>
                  </a:lnTo>
                  <a:cubicBezTo>
                    <a:pt x="4" y="1911"/>
                    <a:pt x="0" y="1923"/>
                    <a:pt x="4" y="1943"/>
                  </a:cubicBezTo>
                  <a:cubicBezTo>
                    <a:pt x="8" y="1951"/>
                    <a:pt x="8" y="1951"/>
                    <a:pt x="16" y="1951"/>
                  </a:cubicBezTo>
                  <a:cubicBezTo>
                    <a:pt x="16" y="1955"/>
                    <a:pt x="16" y="1955"/>
                    <a:pt x="20" y="1955"/>
                  </a:cubicBezTo>
                  <a:cubicBezTo>
                    <a:pt x="117" y="1957"/>
                    <a:pt x="214" y="1958"/>
                    <a:pt x="312" y="1958"/>
                  </a:cubicBezTo>
                  <a:cubicBezTo>
                    <a:pt x="710" y="1958"/>
                    <a:pt x="1113" y="1942"/>
                    <a:pt x="1511" y="1939"/>
                  </a:cubicBezTo>
                  <a:cubicBezTo>
                    <a:pt x="1999" y="1935"/>
                    <a:pt x="2482" y="1935"/>
                    <a:pt x="2970" y="1927"/>
                  </a:cubicBezTo>
                  <a:cubicBezTo>
                    <a:pt x="2982" y="1927"/>
                    <a:pt x="2986" y="1919"/>
                    <a:pt x="2982" y="1915"/>
                  </a:cubicBezTo>
                  <a:lnTo>
                    <a:pt x="2982" y="1911"/>
                  </a:lnTo>
                  <a:cubicBezTo>
                    <a:pt x="2982" y="1894"/>
                    <a:pt x="2978" y="1882"/>
                    <a:pt x="2974" y="1870"/>
                  </a:cubicBezTo>
                  <a:cubicBezTo>
                    <a:pt x="2982" y="1870"/>
                    <a:pt x="2982" y="1870"/>
                    <a:pt x="2982" y="1862"/>
                  </a:cubicBezTo>
                  <a:lnTo>
                    <a:pt x="2974" y="1858"/>
                  </a:lnTo>
                  <a:cubicBezTo>
                    <a:pt x="2966" y="1774"/>
                    <a:pt x="2930" y="1693"/>
                    <a:pt x="2893" y="1616"/>
                  </a:cubicBezTo>
                  <a:cubicBezTo>
                    <a:pt x="2901" y="1612"/>
                    <a:pt x="2901" y="1596"/>
                    <a:pt x="2889" y="1596"/>
                  </a:cubicBezTo>
                  <a:cubicBezTo>
                    <a:pt x="2861" y="1596"/>
                    <a:pt x="2833" y="1592"/>
                    <a:pt x="2805" y="1588"/>
                  </a:cubicBezTo>
                  <a:cubicBezTo>
                    <a:pt x="2788" y="1306"/>
                    <a:pt x="2801" y="1028"/>
                    <a:pt x="2780" y="750"/>
                  </a:cubicBezTo>
                  <a:cubicBezTo>
                    <a:pt x="2845" y="706"/>
                    <a:pt x="2853" y="589"/>
                    <a:pt x="2813" y="520"/>
                  </a:cubicBezTo>
                  <a:cubicBezTo>
                    <a:pt x="2813" y="512"/>
                    <a:pt x="2813" y="512"/>
                    <a:pt x="2809" y="512"/>
                  </a:cubicBezTo>
                  <a:cubicBezTo>
                    <a:pt x="2821" y="452"/>
                    <a:pt x="2724" y="359"/>
                    <a:pt x="2700" y="319"/>
                  </a:cubicBezTo>
                  <a:cubicBezTo>
                    <a:pt x="2631" y="218"/>
                    <a:pt x="2559" y="117"/>
                    <a:pt x="2478" y="25"/>
                  </a:cubicBezTo>
                  <a:cubicBezTo>
                    <a:pt x="2482" y="17"/>
                    <a:pt x="2478" y="1"/>
                    <a:pt x="2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7698138" y="2048314"/>
            <a:ext cx="3118550" cy="2400290"/>
            <a:chOff x="7698138" y="2048314"/>
            <a:chExt cx="3118550" cy="2400290"/>
          </a:xfrm>
        </p:grpSpPr>
        <p:sp>
          <p:nvSpPr>
            <p:cNvPr id="89" name="Google Shape;89;p2"/>
            <p:cNvSpPr/>
            <p:nvPr/>
          </p:nvSpPr>
          <p:spPr>
            <a:xfrm>
              <a:off x="10058991" y="2716840"/>
              <a:ext cx="329985" cy="1049861"/>
            </a:xfrm>
            <a:custGeom>
              <a:avLst/>
              <a:gdLst/>
              <a:ahLst/>
              <a:cxnLst/>
              <a:rect l="l" t="t" r="r" b="b"/>
              <a:pathLst>
                <a:path w="617" h="1963" extrusionOk="0">
                  <a:moveTo>
                    <a:pt x="49" y="1"/>
                  </a:moveTo>
                  <a:lnTo>
                    <a:pt x="0" y="9"/>
                  </a:lnTo>
                  <a:cubicBezTo>
                    <a:pt x="4" y="69"/>
                    <a:pt x="4" y="122"/>
                    <a:pt x="8" y="170"/>
                  </a:cubicBezTo>
                  <a:cubicBezTo>
                    <a:pt x="45" y="492"/>
                    <a:pt x="65" y="819"/>
                    <a:pt x="81" y="1145"/>
                  </a:cubicBezTo>
                  <a:cubicBezTo>
                    <a:pt x="85" y="1230"/>
                    <a:pt x="89" y="1318"/>
                    <a:pt x="89" y="1403"/>
                  </a:cubicBezTo>
                  <a:cubicBezTo>
                    <a:pt x="125" y="1407"/>
                    <a:pt x="161" y="1419"/>
                    <a:pt x="194" y="1427"/>
                  </a:cubicBezTo>
                  <a:cubicBezTo>
                    <a:pt x="427" y="1512"/>
                    <a:pt x="536" y="1741"/>
                    <a:pt x="617" y="1963"/>
                  </a:cubicBezTo>
                  <a:cubicBezTo>
                    <a:pt x="613" y="1641"/>
                    <a:pt x="605" y="1322"/>
                    <a:pt x="585" y="1000"/>
                  </a:cubicBezTo>
                  <a:cubicBezTo>
                    <a:pt x="530" y="1008"/>
                    <a:pt x="475" y="1012"/>
                    <a:pt x="420" y="1012"/>
                  </a:cubicBezTo>
                  <a:cubicBezTo>
                    <a:pt x="365" y="1012"/>
                    <a:pt x="311" y="1008"/>
                    <a:pt x="258" y="1000"/>
                  </a:cubicBezTo>
                  <a:cubicBezTo>
                    <a:pt x="218" y="996"/>
                    <a:pt x="186" y="996"/>
                    <a:pt x="165" y="956"/>
                  </a:cubicBezTo>
                  <a:cubicBezTo>
                    <a:pt x="129" y="899"/>
                    <a:pt x="137" y="798"/>
                    <a:pt x="133" y="734"/>
                  </a:cubicBezTo>
                  <a:cubicBezTo>
                    <a:pt x="125" y="633"/>
                    <a:pt x="113" y="524"/>
                    <a:pt x="105" y="424"/>
                  </a:cubicBezTo>
                  <a:cubicBezTo>
                    <a:pt x="89" y="291"/>
                    <a:pt x="61" y="142"/>
                    <a:pt x="49" y="1"/>
                  </a:cubicBezTo>
                  <a:close/>
                </a:path>
              </a:pathLst>
            </a:custGeom>
            <a:solidFill>
              <a:srgbClr val="F5F5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0084662" y="2486331"/>
              <a:ext cx="287200" cy="756777"/>
            </a:xfrm>
            <a:custGeom>
              <a:avLst/>
              <a:gdLst/>
              <a:ahLst/>
              <a:cxnLst/>
              <a:rect l="l" t="t" r="r" b="b"/>
              <a:pathLst>
                <a:path w="537" h="1415" extrusionOk="0">
                  <a:moveTo>
                    <a:pt x="210" y="0"/>
                  </a:moveTo>
                  <a:cubicBezTo>
                    <a:pt x="206" y="0"/>
                    <a:pt x="206" y="4"/>
                    <a:pt x="202" y="4"/>
                  </a:cubicBezTo>
                  <a:cubicBezTo>
                    <a:pt x="1" y="37"/>
                    <a:pt x="25" y="270"/>
                    <a:pt x="41" y="424"/>
                  </a:cubicBezTo>
                  <a:cubicBezTo>
                    <a:pt x="57" y="569"/>
                    <a:pt x="69" y="718"/>
                    <a:pt x="85" y="867"/>
                  </a:cubicBezTo>
                  <a:cubicBezTo>
                    <a:pt x="101" y="1012"/>
                    <a:pt x="117" y="1161"/>
                    <a:pt x="130" y="1310"/>
                  </a:cubicBezTo>
                  <a:cubicBezTo>
                    <a:pt x="138" y="1387"/>
                    <a:pt x="178" y="1407"/>
                    <a:pt x="246" y="1411"/>
                  </a:cubicBezTo>
                  <a:cubicBezTo>
                    <a:pt x="259" y="1412"/>
                    <a:pt x="271" y="1413"/>
                    <a:pt x="284" y="1413"/>
                  </a:cubicBezTo>
                  <a:cubicBezTo>
                    <a:pt x="309" y="1413"/>
                    <a:pt x="335" y="1411"/>
                    <a:pt x="359" y="1411"/>
                  </a:cubicBezTo>
                  <a:cubicBezTo>
                    <a:pt x="420" y="1411"/>
                    <a:pt x="472" y="1411"/>
                    <a:pt x="537" y="1415"/>
                  </a:cubicBezTo>
                  <a:cubicBezTo>
                    <a:pt x="528" y="1399"/>
                    <a:pt x="528" y="1391"/>
                    <a:pt x="528" y="1375"/>
                  </a:cubicBezTo>
                  <a:lnTo>
                    <a:pt x="528" y="1338"/>
                  </a:lnTo>
                  <a:cubicBezTo>
                    <a:pt x="473" y="1345"/>
                    <a:pt x="394" y="1367"/>
                    <a:pt x="323" y="1367"/>
                  </a:cubicBezTo>
                  <a:cubicBezTo>
                    <a:pt x="260" y="1367"/>
                    <a:pt x="205" y="1349"/>
                    <a:pt x="182" y="1286"/>
                  </a:cubicBezTo>
                  <a:cubicBezTo>
                    <a:pt x="158" y="1221"/>
                    <a:pt x="162" y="1153"/>
                    <a:pt x="158" y="1092"/>
                  </a:cubicBezTo>
                  <a:cubicBezTo>
                    <a:pt x="154" y="996"/>
                    <a:pt x="146" y="907"/>
                    <a:pt x="142" y="810"/>
                  </a:cubicBezTo>
                  <a:cubicBezTo>
                    <a:pt x="138" y="706"/>
                    <a:pt x="126" y="601"/>
                    <a:pt x="113" y="500"/>
                  </a:cubicBezTo>
                  <a:cubicBezTo>
                    <a:pt x="97" y="411"/>
                    <a:pt x="73" y="327"/>
                    <a:pt x="77" y="242"/>
                  </a:cubicBezTo>
                  <a:cubicBezTo>
                    <a:pt x="81" y="146"/>
                    <a:pt x="130" y="45"/>
                    <a:pt x="230" y="25"/>
                  </a:cubicBezTo>
                  <a:cubicBezTo>
                    <a:pt x="226" y="17"/>
                    <a:pt x="218" y="9"/>
                    <a:pt x="210" y="0"/>
                  </a:cubicBezTo>
                  <a:close/>
                </a:path>
              </a:pathLst>
            </a:custGeom>
            <a:solidFill>
              <a:srgbClr val="9D9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0106055" y="2501306"/>
              <a:ext cx="259389" cy="693668"/>
            </a:xfrm>
            <a:custGeom>
              <a:avLst/>
              <a:gdLst/>
              <a:ahLst/>
              <a:cxnLst/>
              <a:rect l="l" t="t" r="r" b="b"/>
              <a:pathLst>
                <a:path w="485" h="1297" extrusionOk="0">
                  <a:moveTo>
                    <a:pt x="190" y="1"/>
                  </a:moveTo>
                  <a:cubicBezTo>
                    <a:pt x="1" y="73"/>
                    <a:pt x="49" y="283"/>
                    <a:pt x="82" y="440"/>
                  </a:cubicBezTo>
                  <a:cubicBezTo>
                    <a:pt x="102" y="545"/>
                    <a:pt x="114" y="653"/>
                    <a:pt x="118" y="758"/>
                  </a:cubicBezTo>
                  <a:cubicBezTo>
                    <a:pt x="122" y="883"/>
                    <a:pt x="126" y="1004"/>
                    <a:pt x="138" y="1129"/>
                  </a:cubicBezTo>
                  <a:cubicBezTo>
                    <a:pt x="142" y="1165"/>
                    <a:pt x="142" y="1205"/>
                    <a:pt x="158" y="1234"/>
                  </a:cubicBezTo>
                  <a:cubicBezTo>
                    <a:pt x="186" y="1294"/>
                    <a:pt x="247" y="1294"/>
                    <a:pt x="303" y="1294"/>
                  </a:cubicBezTo>
                  <a:cubicBezTo>
                    <a:pt x="315" y="1296"/>
                    <a:pt x="327" y="1296"/>
                    <a:pt x="339" y="1296"/>
                  </a:cubicBezTo>
                  <a:cubicBezTo>
                    <a:pt x="387" y="1296"/>
                    <a:pt x="436" y="1285"/>
                    <a:pt x="484" y="1282"/>
                  </a:cubicBezTo>
                  <a:cubicBezTo>
                    <a:pt x="460" y="936"/>
                    <a:pt x="444" y="573"/>
                    <a:pt x="319" y="242"/>
                  </a:cubicBezTo>
                  <a:cubicBezTo>
                    <a:pt x="287" y="154"/>
                    <a:pt x="243" y="73"/>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0461712" y="3509986"/>
              <a:ext cx="62039" cy="203233"/>
            </a:xfrm>
            <a:custGeom>
              <a:avLst/>
              <a:gdLst/>
              <a:ahLst/>
              <a:cxnLst/>
              <a:rect l="l" t="t" r="r" b="b"/>
              <a:pathLst>
                <a:path w="116" h="380" extrusionOk="0">
                  <a:moveTo>
                    <a:pt x="33" y="0"/>
                  </a:moveTo>
                  <a:cubicBezTo>
                    <a:pt x="17" y="65"/>
                    <a:pt x="5" y="129"/>
                    <a:pt x="1" y="198"/>
                  </a:cubicBezTo>
                  <a:cubicBezTo>
                    <a:pt x="1" y="222"/>
                    <a:pt x="5" y="379"/>
                    <a:pt x="21" y="379"/>
                  </a:cubicBezTo>
                  <a:cubicBezTo>
                    <a:pt x="22" y="379"/>
                    <a:pt x="23" y="379"/>
                    <a:pt x="24" y="379"/>
                  </a:cubicBezTo>
                  <a:cubicBezTo>
                    <a:pt x="116" y="379"/>
                    <a:pt x="45" y="60"/>
                    <a:pt x="33" y="0"/>
                  </a:cubicBezTo>
                  <a:close/>
                </a:path>
              </a:pathLst>
            </a:custGeom>
            <a:solidFill>
              <a:srgbClr val="EC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0406091" y="3511056"/>
              <a:ext cx="58296" cy="217139"/>
            </a:xfrm>
            <a:custGeom>
              <a:avLst/>
              <a:gdLst/>
              <a:ahLst/>
              <a:cxnLst/>
              <a:rect l="l" t="t" r="r" b="b"/>
              <a:pathLst>
                <a:path w="109" h="406" extrusionOk="0">
                  <a:moveTo>
                    <a:pt x="90" y="0"/>
                  </a:moveTo>
                  <a:cubicBezTo>
                    <a:pt x="63" y="0"/>
                    <a:pt x="17" y="38"/>
                    <a:pt x="0" y="55"/>
                  </a:cubicBezTo>
                  <a:cubicBezTo>
                    <a:pt x="0" y="148"/>
                    <a:pt x="4" y="248"/>
                    <a:pt x="4" y="345"/>
                  </a:cubicBezTo>
                  <a:cubicBezTo>
                    <a:pt x="28" y="381"/>
                    <a:pt x="69" y="401"/>
                    <a:pt x="109" y="405"/>
                  </a:cubicBezTo>
                  <a:cubicBezTo>
                    <a:pt x="85" y="365"/>
                    <a:pt x="85" y="285"/>
                    <a:pt x="85" y="256"/>
                  </a:cubicBezTo>
                  <a:cubicBezTo>
                    <a:pt x="81" y="204"/>
                    <a:pt x="85" y="148"/>
                    <a:pt x="89" y="99"/>
                  </a:cubicBezTo>
                  <a:cubicBezTo>
                    <a:pt x="89" y="83"/>
                    <a:pt x="109" y="19"/>
                    <a:pt x="105" y="7"/>
                  </a:cubicBezTo>
                  <a:cubicBezTo>
                    <a:pt x="101" y="2"/>
                    <a:pt x="96" y="0"/>
                    <a:pt x="90" y="0"/>
                  </a:cubicBezTo>
                  <a:close/>
                </a:path>
              </a:pathLst>
            </a:custGeom>
            <a:solidFill>
              <a:srgbClr val="C7C5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0265163" y="3728201"/>
              <a:ext cx="455134" cy="247089"/>
            </a:xfrm>
            <a:custGeom>
              <a:avLst/>
              <a:gdLst/>
              <a:ahLst/>
              <a:cxnLst/>
              <a:rect l="l" t="t" r="r" b="b"/>
              <a:pathLst>
                <a:path w="851" h="462" extrusionOk="0">
                  <a:moveTo>
                    <a:pt x="769" y="0"/>
                  </a:moveTo>
                  <a:cubicBezTo>
                    <a:pt x="760" y="0"/>
                    <a:pt x="750" y="2"/>
                    <a:pt x="742" y="2"/>
                  </a:cubicBezTo>
                  <a:cubicBezTo>
                    <a:pt x="734" y="6"/>
                    <a:pt x="726" y="6"/>
                    <a:pt x="722" y="6"/>
                  </a:cubicBezTo>
                  <a:cubicBezTo>
                    <a:pt x="665" y="22"/>
                    <a:pt x="601" y="54"/>
                    <a:pt x="565" y="62"/>
                  </a:cubicBezTo>
                  <a:cubicBezTo>
                    <a:pt x="500" y="82"/>
                    <a:pt x="432" y="99"/>
                    <a:pt x="367" y="107"/>
                  </a:cubicBezTo>
                  <a:cubicBezTo>
                    <a:pt x="246" y="127"/>
                    <a:pt x="125" y="143"/>
                    <a:pt x="1" y="147"/>
                  </a:cubicBezTo>
                  <a:cubicBezTo>
                    <a:pt x="85" y="227"/>
                    <a:pt x="150" y="340"/>
                    <a:pt x="190" y="461"/>
                  </a:cubicBezTo>
                  <a:lnTo>
                    <a:pt x="198" y="461"/>
                  </a:lnTo>
                  <a:cubicBezTo>
                    <a:pt x="331" y="441"/>
                    <a:pt x="468" y="425"/>
                    <a:pt x="605" y="417"/>
                  </a:cubicBezTo>
                  <a:cubicBezTo>
                    <a:pt x="694" y="405"/>
                    <a:pt x="815" y="385"/>
                    <a:pt x="835" y="280"/>
                  </a:cubicBezTo>
                  <a:cubicBezTo>
                    <a:pt x="847" y="240"/>
                    <a:pt x="851" y="199"/>
                    <a:pt x="851" y="159"/>
                  </a:cubicBezTo>
                  <a:lnTo>
                    <a:pt x="851" y="82"/>
                  </a:lnTo>
                  <a:cubicBezTo>
                    <a:pt x="831" y="58"/>
                    <a:pt x="806" y="26"/>
                    <a:pt x="782" y="2"/>
                  </a:cubicBezTo>
                  <a:cubicBezTo>
                    <a:pt x="778" y="0"/>
                    <a:pt x="774" y="0"/>
                    <a:pt x="769" y="0"/>
                  </a:cubicBezTo>
                  <a:close/>
                </a:path>
              </a:pathLst>
            </a:custGeom>
            <a:solidFill>
              <a:srgbClr val="C7C5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563211" y="4253393"/>
              <a:ext cx="339077" cy="195211"/>
            </a:xfrm>
            <a:custGeom>
              <a:avLst/>
              <a:gdLst/>
              <a:ahLst/>
              <a:cxnLst/>
              <a:rect l="l" t="t" r="r" b="b"/>
              <a:pathLst>
                <a:path w="634" h="365" extrusionOk="0">
                  <a:moveTo>
                    <a:pt x="13" y="1"/>
                  </a:moveTo>
                  <a:lnTo>
                    <a:pt x="13" y="1"/>
                  </a:lnTo>
                  <a:cubicBezTo>
                    <a:pt x="0" y="178"/>
                    <a:pt x="109" y="343"/>
                    <a:pt x="295" y="363"/>
                  </a:cubicBezTo>
                  <a:cubicBezTo>
                    <a:pt x="305" y="364"/>
                    <a:pt x="316" y="365"/>
                    <a:pt x="327" y="365"/>
                  </a:cubicBezTo>
                  <a:cubicBezTo>
                    <a:pt x="421" y="365"/>
                    <a:pt x="542" y="333"/>
                    <a:pt x="589" y="251"/>
                  </a:cubicBezTo>
                  <a:cubicBezTo>
                    <a:pt x="629" y="178"/>
                    <a:pt x="633" y="85"/>
                    <a:pt x="629" y="5"/>
                  </a:cubicBezTo>
                  <a:lnTo>
                    <a:pt x="629" y="5"/>
                  </a:lnTo>
                  <a:cubicBezTo>
                    <a:pt x="532" y="9"/>
                    <a:pt x="436" y="17"/>
                    <a:pt x="347" y="17"/>
                  </a:cubicBezTo>
                  <a:cubicBezTo>
                    <a:pt x="234" y="17"/>
                    <a:pt x="125" y="9"/>
                    <a:pt x="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694776" y="4076177"/>
              <a:ext cx="627347" cy="345497"/>
            </a:xfrm>
            <a:custGeom>
              <a:avLst/>
              <a:gdLst/>
              <a:ahLst/>
              <a:cxnLst/>
              <a:rect l="l" t="t" r="r" b="b"/>
              <a:pathLst>
                <a:path w="1173" h="646" extrusionOk="0">
                  <a:moveTo>
                    <a:pt x="21" y="0"/>
                  </a:moveTo>
                  <a:cubicBezTo>
                    <a:pt x="1" y="327"/>
                    <a:pt x="210" y="637"/>
                    <a:pt x="565" y="645"/>
                  </a:cubicBezTo>
                  <a:cubicBezTo>
                    <a:pt x="571" y="645"/>
                    <a:pt x="578" y="645"/>
                    <a:pt x="584" y="645"/>
                  </a:cubicBezTo>
                  <a:cubicBezTo>
                    <a:pt x="921" y="645"/>
                    <a:pt x="1172" y="337"/>
                    <a:pt x="1133" y="4"/>
                  </a:cubicBezTo>
                  <a:lnTo>
                    <a:pt x="1133" y="4"/>
                  </a:lnTo>
                  <a:cubicBezTo>
                    <a:pt x="1064" y="21"/>
                    <a:pt x="988" y="33"/>
                    <a:pt x="915" y="37"/>
                  </a:cubicBezTo>
                  <a:cubicBezTo>
                    <a:pt x="927" y="133"/>
                    <a:pt x="911" y="246"/>
                    <a:pt x="855" y="323"/>
                  </a:cubicBezTo>
                  <a:cubicBezTo>
                    <a:pt x="799" y="398"/>
                    <a:pt x="679" y="424"/>
                    <a:pt x="585" y="424"/>
                  </a:cubicBezTo>
                  <a:cubicBezTo>
                    <a:pt x="578" y="424"/>
                    <a:pt x="571" y="424"/>
                    <a:pt x="565" y="424"/>
                  </a:cubicBezTo>
                  <a:cubicBezTo>
                    <a:pt x="359" y="407"/>
                    <a:pt x="218" y="222"/>
                    <a:pt x="246" y="25"/>
                  </a:cubicBezTo>
                  <a:cubicBezTo>
                    <a:pt x="170" y="21"/>
                    <a:pt x="97" y="12"/>
                    <a:pt x="21" y="0"/>
                  </a:cubicBezTo>
                  <a:close/>
                </a:path>
              </a:pathLst>
            </a:custGeom>
            <a:solidFill>
              <a:srgbClr val="3D3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2"/>
            <p:cNvGrpSpPr/>
            <p:nvPr/>
          </p:nvGrpSpPr>
          <p:grpSpPr>
            <a:xfrm>
              <a:off x="7698138" y="2048314"/>
              <a:ext cx="3118550" cy="2386924"/>
              <a:chOff x="7425513" y="2212500"/>
              <a:chExt cx="3118550" cy="2386924"/>
            </a:xfrm>
          </p:grpSpPr>
          <p:sp>
            <p:nvSpPr>
              <p:cNvPr id="98" name="Google Shape;98;p2"/>
              <p:cNvSpPr/>
              <p:nvPr/>
            </p:nvSpPr>
            <p:spPr>
              <a:xfrm>
                <a:off x="7700959" y="2755882"/>
                <a:ext cx="1308711" cy="497922"/>
              </a:xfrm>
              <a:custGeom>
                <a:avLst/>
                <a:gdLst/>
                <a:ahLst/>
                <a:cxnLst/>
                <a:rect l="l" t="t" r="r" b="b"/>
                <a:pathLst>
                  <a:path w="2447" h="931" extrusionOk="0">
                    <a:moveTo>
                      <a:pt x="1379" y="0"/>
                    </a:moveTo>
                    <a:cubicBezTo>
                      <a:pt x="1359" y="78"/>
                      <a:pt x="1313" y="145"/>
                      <a:pt x="1222" y="145"/>
                    </a:cubicBezTo>
                    <a:cubicBezTo>
                      <a:pt x="1219" y="145"/>
                      <a:pt x="1217" y="145"/>
                      <a:pt x="1214" y="145"/>
                    </a:cubicBezTo>
                    <a:cubicBezTo>
                      <a:pt x="1133" y="141"/>
                      <a:pt x="1085" y="81"/>
                      <a:pt x="1065" y="8"/>
                    </a:cubicBezTo>
                    <a:cubicBezTo>
                      <a:pt x="1046" y="84"/>
                      <a:pt x="977" y="146"/>
                      <a:pt x="888" y="146"/>
                    </a:cubicBezTo>
                    <a:cubicBezTo>
                      <a:pt x="882" y="146"/>
                      <a:pt x="877" y="146"/>
                      <a:pt x="871" y="145"/>
                    </a:cubicBezTo>
                    <a:cubicBezTo>
                      <a:pt x="811" y="141"/>
                      <a:pt x="763" y="101"/>
                      <a:pt x="742" y="49"/>
                    </a:cubicBezTo>
                    <a:cubicBezTo>
                      <a:pt x="722" y="113"/>
                      <a:pt x="666" y="165"/>
                      <a:pt x="589" y="169"/>
                    </a:cubicBezTo>
                    <a:cubicBezTo>
                      <a:pt x="585" y="170"/>
                      <a:pt x="580" y="170"/>
                      <a:pt x="575" y="170"/>
                    </a:cubicBezTo>
                    <a:cubicBezTo>
                      <a:pt x="488" y="170"/>
                      <a:pt x="439" y="97"/>
                      <a:pt x="424" y="12"/>
                    </a:cubicBezTo>
                    <a:cubicBezTo>
                      <a:pt x="402" y="83"/>
                      <a:pt x="358" y="155"/>
                      <a:pt x="278" y="155"/>
                    </a:cubicBezTo>
                    <a:cubicBezTo>
                      <a:pt x="272" y="155"/>
                      <a:pt x="265" y="154"/>
                      <a:pt x="259" y="153"/>
                    </a:cubicBezTo>
                    <a:cubicBezTo>
                      <a:pt x="190" y="149"/>
                      <a:pt x="138" y="101"/>
                      <a:pt x="122" y="40"/>
                    </a:cubicBezTo>
                    <a:cubicBezTo>
                      <a:pt x="102" y="93"/>
                      <a:pt x="57" y="149"/>
                      <a:pt x="1" y="153"/>
                    </a:cubicBezTo>
                    <a:cubicBezTo>
                      <a:pt x="9" y="411"/>
                      <a:pt x="5" y="665"/>
                      <a:pt x="17" y="919"/>
                    </a:cubicBezTo>
                    <a:cubicBezTo>
                      <a:pt x="21" y="926"/>
                      <a:pt x="18" y="930"/>
                      <a:pt x="12" y="931"/>
                    </a:cubicBezTo>
                    <a:lnTo>
                      <a:pt x="12" y="931"/>
                    </a:lnTo>
                    <a:cubicBezTo>
                      <a:pt x="414" y="903"/>
                      <a:pt x="828" y="891"/>
                      <a:pt x="1230" y="883"/>
                    </a:cubicBezTo>
                    <a:cubicBezTo>
                      <a:pt x="1490" y="875"/>
                      <a:pt x="1752" y="870"/>
                      <a:pt x="2013" y="870"/>
                    </a:cubicBezTo>
                    <a:cubicBezTo>
                      <a:pt x="2157" y="870"/>
                      <a:pt x="2300" y="872"/>
                      <a:pt x="2443" y="875"/>
                    </a:cubicBezTo>
                    <a:lnTo>
                      <a:pt x="2447" y="875"/>
                    </a:lnTo>
                    <a:cubicBezTo>
                      <a:pt x="2423" y="766"/>
                      <a:pt x="2427" y="645"/>
                      <a:pt x="2423" y="528"/>
                    </a:cubicBezTo>
                    <a:cubicBezTo>
                      <a:pt x="2423" y="403"/>
                      <a:pt x="2423" y="278"/>
                      <a:pt x="2427" y="149"/>
                    </a:cubicBezTo>
                    <a:cubicBezTo>
                      <a:pt x="2427" y="145"/>
                      <a:pt x="2427" y="141"/>
                      <a:pt x="2435" y="141"/>
                    </a:cubicBezTo>
                    <a:cubicBezTo>
                      <a:pt x="2366" y="133"/>
                      <a:pt x="2326" y="81"/>
                      <a:pt x="2314" y="20"/>
                    </a:cubicBezTo>
                    <a:cubicBezTo>
                      <a:pt x="2295" y="70"/>
                      <a:pt x="2250" y="109"/>
                      <a:pt x="2186" y="109"/>
                    </a:cubicBezTo>
                    <a:cubicBezTo>
                      <a:pt x="2183" y="109"/>
                      <a:pt x="2180" y="109"/>
                      <a:pt x="2177" y="109"/>
                    </a:cubicBezTo>
                    <a:cubicBezTo>
                      <a:pt x="2112" y="105"/>
                      <a:pt x="2060" y="53"/>
                      <a:pt x="2040" y="0"/>
                    </a:cubicBezTo>
                    <a:cubicBezTo>
                      <a:pt x="2015" y="76"/>
                      <a:pt x="1964" y="132"/>
                      <a:pt x="1876" y="132"/>
                    </a:cubicBezTo>
                    <a:cubicBezTo>
                      <a:pt x="1866" y="132"/>
                      <a:pt x="1854" y="131"/>
                      <a:pt x="1842" y="129"/>
                    </a:cubicBezTo>
                    <a:cubicBezTo>
                      <a:pt x="1778" y="121"/>
                      <a:pt x="1730" y="65"/>
                      <a:pt x="1709" y="4"/>
                    </a:cubicBezTo>
                    <a:cubicBezTo>
                      <a:pt x="1690" y="78"/>
                      <a:pt x="1622" y="129"/>
                      <a:pt x="1545" y="129"/>
                    </a:cubicBezTo>
                    <a:cubicBezTo>
                      <a:pt x="1542" y="129"/>
                      <a:pt x="1539" y="129"/>
                      <a:pt x="1536" y="129"/>
                    </a:cubicBezTo>
                    <a:cubicBezTo>
                      <a:pt x="1456" y="125"/>
                      <a:pt x="1395" y="69"/>
                      <a:pt x="1379" y="0"/>
                    </a:cubicBezTo>
                    <a:close/>
                    <a:moveTo>
                      <a:pt x="12" y="931"/>
                    </a:moveTo>
                    <a:cubicBezTo>
                      <a:pt x="11" y="931"/>
                      <a:pt x="10" y="931"/>
                      <a:pt x="9" y="931"/>
                    </a:cubicBezTo>
                    <a:cubicBezTo>
                      <a:pt x="10" y="931"/>
                      <a:pt x="11" y="931"/>
                      <a:pt x="12" y="9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572066" y="3426018"/>
                <a:ext cx="1573448" cy="34764"/>
              </a:xfrm>
              <a:custGeom>
                <a:avLst/>
                <a:gdLst/>
                <a:ahLst/>
                <a:cxnLst/>
                <a:rect l="l" t="t" r="r" b="b"/>
                <a:pathLst>
                  <a:path w="2942" h="65" extrusionOk="0">
                    <a:moveTo>
                      <a:pt x="2930" y="0"/>
                    </a:moveTo>
                    <a:cubicBezTo>
                      <a:pt x="2454" y="4"/>
                      <a:pt x="1975" y="12"/>
                      <a:pt x="1495" y="20"/>
                    </a:cubicBezTo>
                    <a:cubicBezTo>
                      <a:pt x="1241" y="20"/>
                      <a:pt x="991" y="25"/>
                      <a:pt x="738" y="25"/>
                    </a:cubicBezTo>
                    <a:cubicBezTo>
                      <a:pt x="564" y="30"/>
                      <a:pt x="390" y="36"/>
                      <a:pt x="218" y="36"/>
                    </a:cubicBezTo>
                    <a:cubicBezTo>
                      <a:pt x="146" y="36"/>
                      <a:pt x="75" y="35"/>
                      <a:pt x="4" y="33"/>
                    </a:cubicBezTo>
                    <a:cubicBezTo>
                      <a:pt x="4" y="25"/>
                      <a:pt x="0" y="25"/>
                      <a:pt x="0" y="25"/>
                    </a:cubicBezTo>
                    <a:lnTo>
                      <a:pt x="0" y="65"/>
                    </a:lnTo>
                    <a:cubicBezTo>
                      <a:pt x="325" y="43"/>
                      <a:pt x="657" y="42"/>
                      <a:pt x="990" y="42"/>
                    </a:cubicBezTo>
                    <a:cubicBezTo>
                      <a:pt x="1056" y="42"/>
                      <a:pt x="1123" y="42"/>
                      <a:pt x="1189" y="42"/>
                    </a:cubicBezTo>
                    <a:cubicBezTo>
                      <a:pt x="1289" y="42"/>
                      <a:pt x="1388" y="41"/>
                      <a:pt x="1487" y="41"/>
                    </a:cubicBezTo>
                    <a:cubicBezTo>
                      <a:pt x="1971" y="37"/>
                      <a:pt x="2458" y="33"/>
                      <a:pt x="2942" y="33"/>
                    </a:cubicBezTo>
                    <a:cubicBezTo>
                      <a:pt x="2938" y="20"/>
                      <a:pt x="2930" y="12"/>
                      <a:pt x="2930"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944421" y="2709887"/>
                <a:ext cx="123544" cy="109104"/>
              </a:xfrm>
              <a:custGeom>
                <a:avLst/>
                <a:gdLst/>
                <a:ahLst/>
                <a:cxnLst/>
                <a:rect l="l" t="t" r="r" b="b"/>
                <a:pathLst>
                  <a:path w="231" h="204" extrusionOk="0">
                    <a:moveTo>
                      <a:pt x="47" y="0"/>
                    </a:moveTo>
                    <a:cubicBezTo>
                      <a:pt x="34" y="0"/>
                      <a:pt x="20" y="1"/>
                      <a:pt x="5" y="2"/>
                    </a:cubicBezTo>
                    <a:cubicBezTo>
                      <a:pt x="5" y="22"/>
                      <a:pt x="5" y="42"/>
                      <a:pt x="1" y="62"/>
                    </a:cubicBezTo>
                    <a:cubicBezTo>
                      <a:pt x="13" y="127"/>
                      <a:pt x="39" y="204"/>
                      <a:pt x="118" y="204"/>
                    </a:cubicBezTo>
                    <a:cubicBezTo>
                      <a:pt x="122" y="204"/>
                      <a:pt x="126" y="203"/>
                      <a:pt x="130" y="203"/>
                    </a:cubicBezTo>
                    <a:cubicBezTo>
                      <a:pt x="231" y="187"/>
                      <a:pt x="223" y="82"/>
                      <a:pt x="207" y="6"/>
                    </a:cubicBezTo>
                    <a:cubicBezTo>
                      <a:pt x="152" y="6"/>
                      <a:pt x="102" y="0"/>
                      <a:pt x="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21388" y="2708283"/>
                <a:ext cx="164191" cy="104291"/>
              </a:xfrm>
              <a:custGeom>
                <a:avLst/>
                <a:gdLst/>
                <a:ahLst/>
                <a:cxnLst/>
                <a:rect l="l" t="t" r="r" b="b"/>
                <a:pathLst>
                  <a:path w="307" h="195" extrusionOk="0">
                    <a:moveTo>
                      <a:pt x="307" y="1"/>
                    </a:moveTo>
                    <a:cubicBezTo>
                      <a:pt x="206" y="9"/>
                      <a:pt x="105" y="9"/>
                      <a:pt x="5" y="9"/>
                    </a:cubicBezTo>
                    <a:cubicBezTo>
                      <a:pt x="1" y="97"/>
                      <a:pt x="53" y="194"/>
                      <a:pt x="154" y="194"/>
                    </a:cubicBezTo>
                    <a:cubicBezTo>
                      <a:pt x="156" y="194"/>
                      <a:pt x="158" y="194"/>
                      <a:pt x="160" y="194"/>
                    </a:cubicBezTo>
                    <a:cubicBezTo>
                      <a:pt x="256" y="194"/>
                      <a:pt x="295" y="107"/>
                      <a:pt x="307" y="25"/>
                    </a:cubicBezTo>
                    <a:lnTo>
                      <a:pt x="3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280706" y="2721119"/>
                <a:ext cx="153494" cy="100012"/>
              </a:xfrm>
              <a:custGeom>
                <a:avLst/>
                <a:gdLst/>
                <a:ahLst/>
                <a:cxnLst/>
                <a:rect l="l" t="t" r="r" b="b"/>
                <a:pathLst>
                  <a:path w="287" h="187" extrusionOk="0">
                    <a:moveTo>
                      <a:pt x="287" y="1"/>
                    </a:moveTo>
                    <a:lnTo>
                      <a:pt x="287" y="1"/>
                    </a:lnTo>
                    <a:cubicBezTo>
                      <a:pt x="186" y="5"/>
                      <a:pt x="90" y="5"/>
                      <a:pt x="1" y="9"/>
                    </a:cubicBezTo>
                    <a:cubicBezTo>
                      <a:pt x="1" y="93"/>
                      <a:pt x="45" y="186"/>
                      <a:pt x="146" y="186"/>
                    </a:cubicBezTo>
                    <a:cubicBezTo>
                      <a:pt x="251" y="186"/>
                      <a:pt x="267" y="77"/>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36280" y="2731815"/>
                <a:ext cx="155633" cy="102686"/>
              </a:xfrm>
              <a:custGeom>
                <a:avLst/>
                <a:gdLst/>
                <a:ahLst/>
                <a:cxnLst/>
                <a:rect l="l" t="t" r="r" b="b"/>
                <a:pathLst>
                  <a:path w="291" h="192" extrusionOk="0">
                    <a:moveTo>
                      <a:pt x="0" y="1"/>
                    </a:moveTo>
                    <a:lnTo>
                      <a:pt x="0" y="5"/>
                    </a:lnTo>
                    <a:lnTo>
                      <a:pt x="0" y="13"/>
                    </a:lnTo>
                    <a:cubicBezTo>
                      <a:pt x="8" y="97"/>
                      <a:pt x="48" y="191"/>
                      <a:pt x="144" y="191"/>
                    </a:cubicBezTo>
                    <a:cubicBezTo>
                      <a:pt x="150" y="191"/>
                      <a:pt x="155" y="191"/>
                      <a:pt x="161" y="190"/>
                    </a:cubicBezTo>
                    <a:cubicBezTo>
                      <a:pt x="250" y="186"/>
                      <a:pt x="290" y="89"/>
                      <a:pt x="286" y="9"/>
                    </a:cubicBezTo>
                    <a:cubicBezTo>
                      <a:pt x="278" y="5"/>
                      <a:pt x="286" y="1"/>
                      <a:pt x="2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627688" y="2716840"/>
                <a:ext cx="142798" cy="111244"/>
              </a:xfrm>
              <a:custGeom>
                <a:avLst/>
                <a:gdLst/>
                <a:ahLst/>
                <a:cxnLst/>
                <a:rect l="l" t="t" r="r" b="b"/>
                <a:pathLst>
                  <a:path w="267" h="208" extrusionOk="0">
                    <a:moveTo>
                      <a:pt x="17" y="1"/>
                    </a:moveTo>
                    <a:cubicBezTo>
                      <a:pt x="1" y="73"/>
                      <a:pt x="17" y="142"/>
                      <a:pt x="78" y="186"/>
                    </a:cubicBezTo>
                    <a:cubicBezTo>
                      <a:pt x="98" y="201"/>
                      <a:pt x="118" y="208"/>
                      <a:pt x="136" y="208"/>
                    </a:cubicBezTo>
                    <a:cubicBezTo>
                      <a:pt x="210" y="208"/>
                      <a:pt x="259" y="101"/>
                      <a:pt x="259" y="33"/>
                    </a:cubicBezTo>
                    <a:cubicBezTo>
                      <a:pt x="259" y="21"/>
                      <a:pt x="263" y="17"/>
                      <a:pt x="267" y="17"/>
                    </a:cubicBezTo>
                    <a:cubicBezTo>
                      <a:pt x="182" y="13"/>
                      <a:pt x="102" y="13"/>
                      <a:pt x="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7576345" y="3271989"/>
                <a:ext cx="1567030" cy="156704"/>
              </a:xfrm>
              <a:custGeom>
                <a:avLst/>
                <a:gdLst/>
                <a:ahLst/>
                <a:cxnLst/>
                <a:rect l="l" t="t" r="r" b="b"/>
                <a:pathLst>
                  <a:path w="2930" h="293" extrusionOk="0">
                    <a:moveTo>
                      <a:pt x="2237" y="0"/>
                    </a:moveTo>
                    <a:cubicBezTo>
                      <a:pt x="1989" y="0"/>
                      <a:pt x="1740" y="10"/>
                      <a:pt x="1491" y="10"/>
                    </a:cubicBezTo>
                    <a:cubicBezTo>
                      <a:pt x="1115" y="17"/>
                      <a:pt x="740" y="27"/>
                      <a:pt x="367" y="27"/>
                    </a:cubicBezTo>
                    <a:cubicBezTo>
                      <a:pt x="308" y="27"/>
                      <a:pt x="249" y="27"/>
                      <a:pt x="190" y="26"/>
                    </a:cubicBezTo>
                    <a:cubicBezTo>
                      <a:pt x="186" y="28"/>
                      <a:pt x="182" y="29"/>
                      <a:pt x="178" y="29"/>
                    </a:cubicBezTo>
                    <a:cubicBezTo>
                      <a:pt x="175" y="29"/>
                      <a:pt x="172" y="28"/>
                      <a:pt x="169" y="26"/>
                    </a:cubicBezTo>
                    <a:lnTo>
                      <a:pt x="117" y="26"/>
                    </a:lnTo>
                    <a:cubicBezTo>
                      <a:pt x="81" y="119"/>
                      <a:pt x="41" y="208"/>
                      <a:pt x="0" y="292"/>
                    </a:cubicBezTo>
                    <a:cubicBezTo>
                      <a:pt x="123" y="286"/>
                      <a:pt x="248" y="285"/>
                      <a:pt x="373" y="285"/>
                    </a:cubicBezTo>
                    <a:cubicBezTo>
                      <a:pt x="435" y="285"/>
                      <a:pt x="498" y="286"/>
                      <a:pt x="560" y="286"/>
                    </a:cubicBezTo>
                    <a:cubicBezTo>
                      <a:pt x="622" y="286"/>
                      <a:pt x="684" y="285"/>
                      <a:pt x="746" y="284"/>
                    </a:cubicBezTo>
                    <a:cubicBezTo>
                      <a:pt x="992" y="276"/>
                      <a:pt x="1233" y="276"/>
                      <a:pt x="1483" y="272"/>
                    </a:cubicBezTo>
                    <a:cubicBezTo>
                      <a:pt x="1967" y="268"/>
                      <a:pt x="2446" y="264"/>
                      <a:pt x="2930" y="264"/>
                    </a:cubicBezTo>
                    <a:cubicBezTo>
                      <a:pt x="2893" y="188"/>
                      <a:pt x="2873" y="107"/>
                      <a:pt x="2837" y="30"/>
                    </a:cubicBezTo>
                    <a:cubicBezTo>
                      <a:pt x="2638" y="7"/>
                      <a:pt x="2438" y="0"/>
                      <a:pt x="223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795740" y="2708283"/>
                <a:ext cx="138519" cy="95199"/>
              </a:xfrm>
              <a:custGeom>
                <a:avLst/>
                <a:gdLst/>
                <a:ahLst/>
                <a:cxnLst/>
                <a:rect l="l" t="t" r="r" b="b"/>
                <a:pathLst>
                  <a:path w="259" h="178" extrusionOk="0">
                    <a:moveTo>
                      <a:pt x="9" y="1"/>
                    </a:moveTo>
                    <a:cubicBezTo>
                      <a:pt x="13" y="9"/>
                      <a:pt x="13" y="13"/>
                      <a:pt x="9" y="13"/>
                    </a:cubicBezTo>
                    <a:cubicBezTo>
                      <a:pt x="9" y="29"/>
                      <a:pt x="9" y="41"/>
                      <a:pt x="1" y="53"/>
                    </a:cubicBezTo>
                    <a:cubicBezTo>
                      <a:pt x="17" y="109"/>
                      <a:pt x="53" y="158"/>
                      <a:pt x="114" y="174"/>
                    </a:cubicBezTo>
                    <a:cubicBezTo>
                      <a:pt x="124" y="176"/>
                      <a:pt x="133" y="177"/>
                      <a:pt x="142" y="177"/>
                    </a:cubicBezTo>
                    <a:cubicBezTo>
                      <a:pt x="226" y="177"/>
                      <a:pt x="259" y="8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44897" y="2714701"/>
                <a:ext cx="162051" cy="99477"/>
              </a:xfrm>
              <a:custGeom>
                <a:avLst/>
                <a:gdLst/>
                <a:ahLst/>
                <a:cxnLst/>
                <a:rect l="l" t="t" r="r" b="b"/>
                <a:pathLst>
                  <a:path w="303" h="186" extrusionOk="0">
                    <a:moveTo>
                      <a:pt x="302" y="1"/>
                    </a:moveTo>
                    <a:cubicBezTo>
                      <a:pt x="202" y="1"/>
                      <a:pt x="105" y="5"/>
                      <a:pt x="4" y="13"/>
                    </a:cubicBezTo>
                    <a:cubicBezTo>
                      <a:pt x="0" y="101"/>
                      <a:pt x="57" y="186"/>
                      <a:pt x="157" y="186"/>
                    </a:cubicBezTo>
                    <a:cubicBezTo>
                      <a:pt x="250" y="186"/>
                      <a:pt x="302" y="101"/>
                      <a:pt x="298" y="13"/>
                    </a:cubicBezTo>
                    <a:cubicBezTo>
                      <a:pt x="298" y="5"/>
                      <a:pt x="302"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104215" y="2725397"/>
                <a:ext cx="157773" cy="95734"/>
              </a:xfrm>
              <a:custGeom>
                <a:avLst/>
                <a:gdLst/>
                <a:ahLst/>
                <a:cxnLst/>
                <a:rect l="l" t="t" r="r" b="b"/>
                <a:pathLst>
                  <a:path w="295" h="179" extrusionOk="0">
                    <a:moveTo>
                      <a:pt x="295" y="1"/>
                    </a:moveTo>
                    <a:cubicBezTo>
                      <a:pt x="294" y="1"/>
                      <a:pt x="294" y="1"/>
                      <a:pt x="294" y="1"/>
                    </a:cubicBezTo>
                    <a:lnTo>
                      <a:pt x="294" y="1"/>
                    </a:lnTo>
                    <a:cubicBezTo>
                      <a:pt x="294" y="1"/>
                      <a:pt x="294" y="1"/>
                      <a:pt x="295" y="1"/>
                    </a:cubicBezTo>
                    <a:lnTo>
                      <a:pt x="295" y="1"/>
                    </a:lnTo>
                    <a:cubicBezTo>
                      <a:pt x="295" y="1"/>
                      <a:pt x="295" y="1"/>
                      <a:pt x="295" y="1"/>
                    </a:cubicBezTo>
                    <a:close/>
                    <a:moveTo>
                      <a:pt x="295" y="1"/>
                    </a:moveTo>
                    <a:lnTo>
                      <a:pt x="295" y="1"/>
                    </a:lnTo>
                    <a:cubicBezTo>
                      <a:pt x="293" y="2"/>
                      <a:pt x="292" y="3"/>
                      <a:pt x="292" y="3"/>
                    </a:cubicBezTo>
                    <a:cubicBezTo>
                      <a:pt x="291" y="3"/>
                      <a:pt x="292" y="1"/>
                      <a:pt x="294" y="1"/>
                    </a:cubicBezTo>
                    <a:lnTo>
                      <a:pt x="294" y="1"/>
                    </a:lnTo>
                    <a:cubicBezTo>
                      <a:pt x="194" y="5"/>
                      <a:pt x="97" y="5"/>
                      <a:pt x="0" y="5"/>
                    </a:cubicBezTo>
                    <a:lnTo>
                      <a:pt x="0" y="17"/>
                    </a:lnTo>
                    <a:lnTo>
                      <a:pt x="0" y="41"/>
                    </a:lnTo>
                    <a:cubicBezTo>
                      <a:pt x="5" y="118"/>
                      <a:pt x="61" y="178"/>
                      <a:pt x="142" y="178"/>
                    </a:cubicBezTo>
                    <a:cubicBezTo>
                      <a:pt x="238" y="178"/>
                      <a:pt x="295" y="97"/>
                      <a:pt x="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7776369" y="2727537"/>
                <a:ext cx="144937" cy="104291"/>
              </a:xfrm>
              <a:custGeom>
                <a:avLst/>
                <a:gdLst/>
                <a:ahLst/>
                <a:cxnLst/>
                <a:rect l="l" t="t" r="r" b="b"/>
                <a:pathLst>
                  <a:path w="271" h="195" extrusionOk="0">
                    <a:moveTo>
                      <a:pt x="1" y="1"/>
                    </a:moveTo>
                    <a:lnTo>
                      <a:pt x="1" y="13"/>
                    </a:lnTo>
                    <a:lnTo>
                      <a:pt x="1" y="21"/>
                    </a:lnTo>
                    <a:cubicBezTo>
                      <a:pt x="1" y="108"/>
                      <a:pt x="36" y="194"/>
                      <a:pt x="131" y="194"/>
                    </a:cubicBezTo>
                    <a:cubicBezTo>
                      <a:pt x="134" y="194"/>
                      <a:pt x="136" y="194"/>
                      <a:pt x="138" y="194"/>
                    </a:cubicBezTo>
                    <a:cubicBezTo>
                      <a:pt x="231" y="190"/>
                      <a:pt x="259" y="81"/>
                      <a:pt x="271" y="9"/>
                    </a:cubicBezTo>
                    <a:cubicBezTo>
                      <a:pt x="182" y="9"/>
                      <a:pt x="90"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2"/>
              <p:cNvGrpSpPr/>
              <p:nvPr/>
            </p:nvGrpSpPr>
            <p:grpSpPr>
              <a:xfrm>
                <a:off x="7649616" y="2428579"/>
                <a:ext cx="1395887" cy="278644"/>
                <a:chOff x="937316" y="1964817"/>
                <a:chExt cx="1395887" cy="278644"/>
              </a:xfrm>
            </p:grpSpPr>
            <p:sp>
              <p:nvSpPr>
                <p:cNvPr id="111" name="Google Shape;111;p2"/>
                <p:cNvSpPr/>
                <p:nvPr/>
              </p:nvSpPr>
              <p:spPr>
                <a:xfrm>
                  <a:off x="2005891" y="1964817"/>
                  <a:ext cx="213929" cy="252972"/>
                </a:xfrm>
                <a:custGeom>
                  <a:avLst/>
                  <a:gdLst/>
                  <a:ahLst/>
                  <a:cxnLst/>
                  <a:rect l="l" t="t" r="r" b="b"/>
                  <a:pathLst>
                    <a:path w="400" h="473" extrusionOk="0">
                      <a:moveTo>
                        <a:pt x="1" y="1"/>
                      </a:moveTo>
                      <a:cubicBezTo>
                        <a:pt x="57" y="154"/>
                        <a:pt x="114" y="311"/>
                        <a:pt x="154" y="464"/>
                      </a:cubicBezTo>
                      <a:cubicBezTo>
                        <a:pt x="239" y="464"/>
                        <a:pt x="319" y="472"/>
                        <a:pt x="400" y="472"/>
                      </a:cubicBezTo>
                      <a:lnTo>
                        <a:pt x="1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699973" y="1966956"/>
                  <a:ext cx="194675" cy="257251"/>
                </a:xfrm>
                <a:custGeom>
                  <a:avLst/>
                  <a:gdLst/>
                  <a:ahLst/>
                  <a:cxnLst/>
                  <a:rect l="l" t="t" r="r" b="b"/>
                  <a:pathLst>
                    <a:path w="364" h="481" extrusionOk="0">
                      <a:moveTo>
                        <a:pt x="1" y="1"/>
                      </a:moveTo>
                      <a:cubicBezTo>
                        <a:pt x="25" y="158"/>
                        <a:pt x="49" y="319"/>
                        <a:pt x="65" y="480"/>
                      </a:cubicBezTo>
                      <a:cubicBezTo>
                        <a:pt x="166" y="476"/>
                        <a:pt x="263" y="476"/>
                        <a:pt x="363" y="472"/>
                      </a:cubicBezTo>
                      <a:cubicBezTo>
                        <a:pt x="311" y="319"/>
                        <a:pt x="283" y="158"/>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391915" y="1966956"/>
                  <a:ext cx="170608" cy="270087"/>
                </a:xfrm>
                <a:custGeom>
                  <a:avLst/>
                  <a:gdLst/>
                  <a:ahLst/>
                  <a:cxnLst/>
                  <a:rect l="l" t="t" r="r" b="b"/>
                  <a:pathLst>
                    <a:path w="319" h="505" extrusionOk="0">
                      <a:moveTo>
                        <a:pt x="93" y="1"/>
                      </a:moveTo>
                      <a:cubicBezTo>
                        <a:pt x="65" y="174"/>
                        <a:pt x="37" y="339"/>
                        <a:pt x="0" y="505"/>
                      </a:cubicBezTo>
                      <a:cubicBezTo>
                        <a:pt x="97" y="505"/>
                        <a:pt x="198" y="500"/>
                        <a:pt x="299" y="496"/>
                      </a:cubicBezTo>
                      <a:cubicBezTo>
                        <a:pt x="295" y="335"/>
                        <a:pt x="307" y="166"/>
                        <a:pt x="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068882" y="1966956"/>
                  <a:ext cx="250297" cy="276505"/>
                </a:xfrm>
                <a:custGeom>
                  <a:avLst/>
                  <a:gdLst/>
                  <a:ahLst/>
                  <a:cxnLst/>
                  <a:rect l="l" t="t" r="r" b="b"/>
                  <a:pathLst>
                    <a:path w="468" h="517" extrusionOk="0">
                      <a:moveTo>
                        <a:pt x="262" y="1"/>
                      </a:moveTo>
                      <a:lnTo>
                        <a:pt x="262" y="13"/>
                      </a:lnTo>
                      <a:cubicBezTo>
                        <a:pt x="153" y="162"/>
                        <a:pt x="97" y="351"/>
                        <a:pt x="0" y="513"/>
                      </a:cubicBezTo>
                      <a:cubicBezTo>
                        <a:pt x="93" y="517"/>
                        <a:pt x="189" y="517"/>
                        <a:pt x="278" y="517"/>
                      </a:cubicBezTo>
                      <a:cubicBezTo>
                        <a:pt x="343" y="343"/>
                        <a:pt x="403" y="178"/>
                        <a:pt x="467" y="9"/>
                      </a:cubicBezTo>
                      <a:cubicBezTo>
                        <a:pt x="399" y="9"/>
                        <a:pt x="33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114995" y="1967492"/>
                  <a:ext cx="218208" cy="257251"/>
                </a:xfrm>
                <a:custGeom>
                  <a:avLst/>
                  <a:gdLst/>
                  <a:ahLst/>
                  <a:cxnLst/>
                  <a:rect l="l" t="t" r="r" b="b"/>
                  <a:pathLst>
                    <a:path w="408" h="481" extrusionOk="0">
                      <a:moveTo>
                        <a:pt x="0" y="1"/>
                      </a:moveTo>
                      <a:cubicBezTo>
                        <a:pt x="77" y="154"/>
                        <a:pt x="146" y="307"/>
                        <a:pt x="206" y="472"/>
                      </a:cubicBezTo>
                      <a:cubicBezTo>
                        <a:pt x="266" y="476"/>
                        <a:pt x="335" y="476"/>
                        <a:pt x="399" y="480"/>
                      </a:cubicBezTo>
                      <a:cubicBezTo>
                        <a:pt x="407" y="456"/>
                        <a:pt x="335" y="363"/>
                        <a:pt x="319" y="343"/>
                      </a:cubicBezTo>
                      <a:cubicBezTo>
                        <a:pt x="295" y="303"/>
                        <a:pt x="262" y="263"/>
                        <a:pt x="242" y="222"/>
                      </a:cubicBezTo>
                      <a:cubicBezTo>
                        <a:pt x="194" y="150"/>
                        <a:pt x="133" y="77"/>
                        <a:pt x="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842235" y="1964817"/>
                  <a:ext cx="235322" cy="252972"/>
                </a:xfrm>
                <a:custGeom>
                  <a:avLst/>
                  <a:gdLst/>
                  <a:ahLst/>
                  <a:cxnLst/>
                  <a:rect l="l" t="t" r="r" b="b"/>
                  <a:pathLst>
                    <a:path w="440" h="473" extrusionOk="0">
                      <a:moveTo>
                        <a:pt x="283" y="1"/>
                      </a:moveTo>
                      <a:cubicBezTo>
                        <a:pt x="224" y="1"/>
                        <a:pt x="163" y="3"/>
                        <a:pt x="99" y="3"/>
                      </a:cubicBezTo>
                      <a:cubicBezTo>
                        <a:pt x="67" y="3"/>
                        <a:pt x="34" y="2"/>
                        <a:pt x="1" y="1"/>
                      </a:cubicBezTo>
                      <a:lnTo>
                        <a:pt x="1" y="1"/>
                      </a:lnTo>
                      <a:cubicBezTo>
                        <a:pt x="41" y="158"/>
                        <a:pt x="81" y="315"/>
                        <a:pt x="105" y="472"/>
                      </a:cubicBezTo>
                      <a:cubicBezTo>
                        <a:pt x="218" y="464"/>
                        <a:pt x="327" y="464"/>
                        <a:pt x="440" y="464"/>
                      </a:cubicBezTo>
                      <a:cubicBezTo>
                        <a:pt x="387" y="307"/>
                        <a:pt x="339" y="158"/>
                        <a:pt x="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559849" y="1966956"/>
                  <a:ext cx="166865" cy="267947"/>
                </a:xfrm>
                <a:custGeom>
                  <a:avLst/>
                  <a:gdLst/>
                  <a:ahLst/>
                  <a:cxnLst/>
                  <a:rect l="l" t="t" r="r" b="b"/>
                  <a:pathLst>
                    <a:path w="312" h="501" extrusionOk="0">
                      <a:moveTo>
                        <a:pt x="243" y="1"/>
                      </a:moveTo>
                      <a:cubicBezTo>
                        <a:pt x="222" y="1"/>
                        <a:pt x="206" y="1"/>
                        <a:pt x="186" y="9"/>
                      </a:cubicBezTo>
                      <a:lnTo>
                        <a:pt x="29" y="9"/>
                      </a:lnTo>
                      <a:cubicBezTo>
                        <a:pt x="25" y="170"/>
                        <a:pt x="21" y="339"/>
                        <a:pt x="1" y="500"/>
                      </a:cubicBezTo>
                      <a:cubicBezTo>
                        <a:pt x="106" y="496"/>
                        <a:pt x="206" y="492"/>
                        <a:pt x="311" y="484"/>
                      </a:cubicBezTo>
                      <a:cubicBezTo>
                        <a:pt x="283" y="327"/>
                        <a:pt x="263" y="166"/>
                        <a:pt x="2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26120" y="1971235"/>
                  <a:ext cx="200558" cy="272226"/>
                </a:xfrm>
                <a:custGeom>
                  <a:avLst/>
                  <a:gdLst/>
                  <a:ahLst/>
                  <a:cxnLst/>
                  <a:rect l="l" t="t" r="r" b="b"/>
                  <a:pathLst>
                    <a:path w="375" h="509" extrusionOk="0">
                      <a:moveTo>
                        <a:pt x="198" y="1"/>
                      </a:moveTo>
                      <a:cubicBezTo>
                        <a:pt x="141" y="170"/>
                        <a:pt x="69" y="343"/>
                        <a:pt x="0" y="509"/>
                      </a:cubicBezTo>
                      <a:cubicBezTo>
                        <a:pt x="97" y="509"/>
                        <a:pt x="198" y="509"/>
                        <a:pt x="298" y="505"/>
                      </a:cubicBezTo>
                      <a:cubicBezTo>
                        <a:pt x="315" y="339"/>
                        <a:pt x="347" y="166"/>
                        <a:pt x="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937316" y="1964817"/>
                  <a:ext cx="258854" cy="276505"/>
                </a:xfrm>
                <a:custGeom>
                  <a:avLst/>
                  <a:gdLst/>
                  <a:ahLst/>
                  <a:cxnLst/>
                  <a:rect l="l" t="t" r="r" b="b"/>
                  <a:pathLst>
                    <a:path w="484" h="517" extrusionOk="0">
                      <a:moveTo>
                        <a:pt x="399" y="1"/>
                      </a:moveTo>
                      <a:cubicBezTo>
                        <a:pt x="262" y="162"/>
                        <a:pt x="121" y="323"/>
                        <a:pt x="0" y="500"/>
                      </a:cubicBezTo>
                      <a:cubicBezTo>
                        <a:pt x="77" y="513"/>
                        <a:pt x="149" y="513"/>
                        <a:pt x="226" y="517"/>
                      </a:cubicBezTo>
                      <a:cubicBezTo>
                        <a:pt x="258" y="432"/>
                        <a:pt x="298" y="347"/>
                        <a:pt x="339" y="271"/>
                      </a:cubicBezTo>
                      <a:cubicBezTo>
                        <a:pt x="383" y="178"/>
                        <a:pt x="423" y="85"/>
                        <a:pt x="484" y="5"/>
                      </a:cubicBezTo>
                      <a:cubicBezTo>
                        <a:pt x="460" y="1"/>
                        <a:pt x="435" y="1"/>
                        <a:pt x="4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2"/>
              <p:cNvSpPr/>
              <p:nvPr/>
            </p:nvSpPr>
            <p:spPr>
              <a:xfrm>
                <a:off x="9224668" y="3477896"/>
                <a:ext cx="869087" cy="439626"/>
              </a:xfrm>
              <a:custGeom>
                <a:avLst/>
                <a:gdLst/>
                <a:ahLst/>
                <a:cxnLst/>
                <a:rect l="l" t="t" r="r" b="b"/>
                <a:pathLst>
                  <a:path w="1625" h="822" extrusionOk="0">
                    <a:moveTo>
                      <a:pt x="1371" y="0"/>
                    </a:moveTo>
                    <a:cubicBezTo>
                      <a:pt x="920" y="0"/>
                      <a:pt x="460" y="8"/>
                      <a:pt x="1" y="16"/>
                    </a:cubicBezTo>
                    <a:cubicBezTo>
                      <a:pt x="9" y="69"/>
                      <a:pt x="9" y="121"/>
                      <a:pt x="13" y="177"/>
                    </a:cubicBezTo>
                    <a:cubicBezTo>
                      <a:pt x="21" y="318"/>
                      <a:pt x="29" y="451"/>
                      <a:pt x="37" y="588"/>
                    </a:cubicBezTo>
                    <a:cubicBezTo>
                      <a:pt x="41" y="669"/>
                      <a:pt x="17" y="786"/>
                      <a:pt x="122" y="814"/>
                    </a:cubicBezTo>
                    <a:cubicBezTo>
                      <a:pt x="141" y="819"/>
                      <a:pt x="162" y="821"/>
                      <a:pt x="185" y="821"/>
                    </a:cubicBezTo>
                    <a:cubicBezTo>
                      <a:pt x="230" y="821"/>
                      <a:pt x="279" y="814"/>
                      <a:pt x="319" y="814"/>
                    </a:cubicBezTo>
                    <a:cubicBezTo>
                      <a:pt x="319" y="810"/>
                      <a:pt x="319" y="806"/>
                      <a:pt x="323" y="802"/>
                    </a:cubicBezTo>
                    <a:cubicBezTo>
                      <a:pt x="480" y="621"/>
                      <a:pt x="722" y="588"/>
                      <a:pt x="948" y="580"/>
                    </a:cubicBezTo>
                    <a:cubicBezTo>
                      <a:pt x="983" y="578"/>
                      <a:pt x="1019" y="576"/>
                      <a:pt x="1056" y="576"/>
                    </a:cubicBezTo>
                    <a:cubicBezTo>
                      <a:pt x="1133" y="576"/>
                      <a:pt x="1210" y="585"/>
                      <a:pt x="1278" y="621"/>
                    </a:cubicBezTo>
                    <a:cubicBezTo>
                      <a:pt x="1323" y="649"/>
                      <a:pt x="1359" y="689"/>
                      <a:pt x="1407" y="721"/>
                    </a:cubicBezTo>
                    <a:cubicBezTo>
                      <a:pt x="1436" y="739"/>
                      <a:pt x="1463" y="746"/>
                      <a:pt x="1485" y="746"/>
                    </a:cubicBezTo>
                    <a:cubicBezTo>
                      <a:pt x="1569" y="746"/>
                      <a:pt x="1609" y="646"/>
                      <a:pt x="1613" y="560"/>
                    </a:cubicBezTo>
                    <a:cubicBezTo>
                      <a:pt x="1625" y="379"/>
                      <a:pt x="1625" y="189"/>
                      <a:pt x="1613" y="8"/>
                    </a:cubicBezTo>
                    <a:cubicBezTo>
                      <a:pt x="1540" y="0"/>
                      <a:pt x="1460" y="0"/>
                      <a:pt x="13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7520189" y="3486454"/>
                <a:ext cx="2868788" cy="554079"/>
              </a:xfrm>
              <a:custGeom>
                <a:avLst/>
                <a:gdLst/>
                <a:ahLst/>
                <a:cxnLst/>
                <a:rect l="l" t="t" r="r" b="b"/>
                <a:pathLst>
                  <a:path w="5364" h="1036" extrusionOk="0">
                    <a:moveTo>
                      <a:pt x="4832" y="0"/>
                    </a:moveTo>
                    <a:cubicBezTo>
                      <a:pt x="4836" y="65"/>
                      <a:pt x="4836" y="133"/>
                      <a:pt x="4836" y="202"/>
                    </a:cubicBezTo>
                    <a:cubicBezTo>
                      <a:pt x="4836" y="335"/>
                      <a:pt x="4856" y="496"/>
                      <a:pt x="4820" y="629"/>
                    </a:cubicBezTo>
                    <a:cubicBezTo>
                      <a:pt x="4800" y="703"/>
                      <a:pt x="4750" y="770"/>
                      <a:pt x="4673" y="770"/>
                    </a:cubicBezTo>
                    <a:cubicBezTo>
                      <a:pt x="4671" y="770"/>
                      <a:pt x="4669" y="770"/>
                      <a:pt x="4667" y="770"/>
                    </a:cubicBezTo>
                    <a:cubicBezTo>
                      <a:pt x="4558" y="766"/>
                      <a:pt x="4489" y="649"/>
                      <a:pt x="4389" y="617"/>
                    </a:cubicBezTo>
                    <a:cubicBezTo>
                      <a:pt x="4329" y="600"/>
                      <a:pt x="4262" y="593"/>
                      <a:pt x="4194" y="593"/>
                    </a:cubicBezTo>
                    <a:cubicBezTo>
                      <a:pt x="4101" y="593"/>
                      <a:pt x="4005" y="605"/>
                      <a:pt x="3921" y="617"/>
                    </a:cubicBezTo>
                    <a:cubicBezTo>
                      <a:pt x="3768" y="637"/>
                      <a:pt x="3627" y="697"/>
                      <a:pt x="3526" y="814"/>
                    </a:cubicBezTo>
                    <a:cubicBezTo>
                      <a:pt x="3526" y="818"/>
                      <a:pt x="3522" y="818"/>
                      <a:pt x="3518" y="818"/>
                    </a:cubicBezTo>
                    <a:cubicBezTo>
                      <a:pt x="3518" y="826"/>
                      <a:pt x="3510" y="830"/>
                      <a:pt x="3506" y="830"/>
                    </a:cubicBezTo>
                    <a:cubicBezTo>
                      <a:pt x="3469" y="832"/>
                      <a:pt x="3414" y="842"/>
                      <a:pt x="3360" y="842"/>
                    </a:cubicBezTo>
                    <a:cubicBezTo>
                      <a:pt x="3297" y="842"/>
                      <a:pt x="3238" y="828"/>
                      <a:pt x="3216" y="774"/>
                    </a:cubicBezTo>
                    <a:cubicBezTo>
                      <a:pt x="3188" y="713"/>
                      <a:pt x="3200" y="637"/>
                      <a:pt x="3196" y="576"/>
                    </a:cubicBezTo>
                    <a:lnTo>
                      <a:pt x="3180" y="306"/>
                    </a:lnTo>
                    <a:cubicBezTo>
                      <a:pt x="3176" y="206"/>
                      <a:pt x="3168" y="109"/>
                      <a:pt x="3164" y="8"/>
                    </a:cubicBezTo>
                    <a:cubicBezTo>
                      <a:pt x="2865" y="8"/>
                      <a:pt x="2571" y="12"/>
                      <a:pt x="2273" y="20"/>
                    </a:cubicBezTo>
                    <a:cubicBezTo>
                      <a:pt x="1894" y="24"/>
                      <a:pt x="1512" y="28"/>
                      <a:pt x="1129" y="32"/>
                    </a:cubicBezTo>
                    <a:cubicBezTo>
                      <a:pt x="816" y="32"/>
                      <a:pt x="504" y="46"/>
                      <a:pt x="190" y="46"/>
                    </a:cubicBezTo>
                    <a:cubicBezTo>
                      <a:pt x="127" y="46"/>
                      <a:pt x="64" y="46"/>
                      <a:pt x="0" y="44"/>
                    </a:cubicBezTo>
                    <a:lnTo>
                      <a:pt x="0" y="44"/>
                    </a:lnTo>
                    <a:cubicBezTo>
                      <a:pt x="45" y="306"/>
                      <a:pt x="101" y="568"/>
                      <a:pt x="162" y="826"/>
                    </a:cubicBezTo>
                    <a:cubicBezTo>
                      <a:pt x="166" y="830"/>
                      <a:pt x="162" y="834"/>
                      <a:pt x="162" y="834"/>
                    </a:cubicBezTo>
                    <a:cubicBezTo>
                      <a:pt x="186" y="838"/>
                      <a:pt x="206" y="850"/>
                      <a:pt x="222" y="854"/>
                    </a:cubicBezTo>
                    <a:cubicBezTo>
                      <a:pt x="396" y="906"/>
                      <a:pt x="572" y="929"/>
                      <a:pt x="754" y="929"/>
                    </a:cubicBezTo>
                    <a:cubicBezTo>
                      <a:pt x="784" y="929"/>
                      <a:pt x="813" y="928"/>
                      <a:pt x="843" y="927"/>
                    </a:cubicBezTo>
                    <a:cubicBezTo>
                      <a:pt x="968" y="774"/>
                      <a:pt x="1145" y="709"/>
                      <a:pt x="1330" y="693"/>
                    </a:cubicBezTo>
                    <a:cubicBezTo>
                      <a:pt x="1366" y="690"/>
                      <a:pt x="1402" y="688"/>
                      <a:pt x="1438" y="688"/>
                    </a:cubicBezTo>
                    <a:cubicBezTo>
                      <a:pt x="1605" y="688"/>
                      <a:pt x="1766" y="730"/>
                      <a:pt x="1898" y="846"/>
                    </a:cubicBezTo>
                    <a:cubicBezTo>
                      <a:pt x="1959" y="899"/>
                      <a:pt x="2011" y="967"/>
                      <a:pt x="2052" y="1036"/>
                    </a:cubicBezTo>
                    <a:cubicBezTo>
                      <a:pt x="2539" y="1020"/>
                      <a:pt x="3027" y="1020"/>
                      <a:pt x="3510" y="1012"/>
                    </a:cubicBezTo>
                    <a:lnTo>
                      <a:pt x="3514" y="1012"/>
                    </a:lnTo>
                    <a:cubicBezTo>
                      <a:pt x="3631" y="834"/>
                      <a:pt x="3865" y="717"/>
                      <a:pt x="4066" y="709"/>
                    </a:cubicBezTo>
                    <a:cubicBezTo>
                      <a:pt x="4082" y="708"/>
                      <a:pt x="4099" y="708"/>
                      <a:pt x="4115" y="708"/>
                    </a:cubicBezTo>
                    <a:cubicBezTo>
                      <a:pt x="4309" y="708"/>
                      <a:pt x="4484" y="775"/>
                      <a:pt x="4618" y="891"/>
                    </a:cubicBezTo>
                    <a:cubicBezTo>
                      <a:pt x="4626" y="887"/>
                      <a:pt x="4626" y="887"/>
                      <a:pt x="4630" y="887"/>
                    </a:cubicBezTo>
                    <a:cubicBezTo>
                      <a:pt x="4856" y="875"/>
                      <a:pt x="5082" y="838"/>
                      <a:pt x="5299" y="774"/>
                    </a:cubicBezTo>
                    <a:cubicBezTo>
                      <a:pt x="5319" y="766"/>
                      <a:pt x="5344" y="758"/>
                      <a:pt x="5364" y="754"/>
                    </a:cubicBezTo>
                    <a:lnTo>
                      <a:pt x="5364" y="617"/>
                    </a:lnTo>
                    <a:cubicBezTo>
                      <a:pt x="5303" y="447"/>
                      <a:pt x="5243" y="270"/>
                      <a:pt x="5114" y="141"/>
                    </a:cubicBezTo>
                    <a:cubicBezTo>
                      <a:pt x="5033" y="61"/>
                      <a:pt x="4937" y="20"/>
                      <a:pt x="48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9201136" y="2487935"/>
                <a:ext cx="886201" cy="988357"/>
              </a:xfrm>
              <a:custGeom>
                <a:avLst/>
                <a:gdLst/>
                <a:ahLst/>
                <a:cxnLst/>
                <a:rect l="l" t="t" r="r" b="b"/>
                <a:pathLst>
                  <a:path w="1657" h="1848" extrusionOk="0">
                    <a:moveTo>
                      <a:pt x="629" y="114"/>
                    </a:moveTo>
                    <a:cubicBezTo>
                      <a:pt x="827" y="114"/>
                      <a:pt x="1028" y="114"/>
                      <a:pt x="1230" y="118"/>
                    </a:cubicBezTo>
                    <a:cubicBezTo>
                      <a:pt x="1354" y="122"/>
                      <a:pt x="1431" y="143"/>
                      <a:pt x="1451" y="280"/>
                    </a:cubicBezTo>
                    <a:cubicBezTo>
                      <a:pt x="1475" y="461"/>
                      <a:pt x="1487" y="642"/>
                      <a:pt x="1504" y="824"/>
                    </a:cubicBezTo>
                    <a:cubicBezTo>
                      <a:pt x="1516" y="1033"/>
                      <a:pt x="1536" y="1243"/>
                      <a:pt x="1556" y="1452"/>
                    </a:cubicBezTo>
                    <a:cubicBezTo>
                      <a:pt x="1556" y="1463"/>
                      <a:pt x="1551" y="1466"/>
                      <a:pt x="1543" y="1466"/>
                    </a:cubicBezTo>
                    <a:cubicBezTo>
                      <a:pt x="1540" y="1466"/>
                      <a:pt x="1536" y="1466"/>
                      <a:pt x="1532" y="1464"/>
                    </a:cubicBezTo>
                    <a:cubicBezTo>
                      <a:pt x="1532" y="1468"/>
                      <a:pt x="1528" y="1472"/>
                      <a:pt x="1520" y="1476"/>
                    </a:cubicBezTo>
                    <a:cubicBezTo>
                      <a:pt x="1195" y="1500"/>
                      <a:pt x="861" y="1520"/>
                      <a:pt x="532" y="1520"/>
                    </a:cubicBezTo>
                    <a:cubicBezTo>
                      <a:pt x="420" y="1520"/>
                      <a:pt x="308" y="1518"/>
                      <a:pt x="198" y="1513"/>
                    </a:cubicBezTo>
                    <a:cubicBezTo>
                      <a:pt x="186" y="1513"/>
                      <a:pt x="186" y="1509"/>
                      <a:pt x="186" y="1505"/>
                    </a:cubicBezTo>
                    <a:cubicBezTo>
                      <a:pt x="158" y="1484"/>
                      <a:pt x="150" y="1456"/>
                      <a:pt x="146" y="1424"/>
                    </a:cubicBezTo>
                    <a:cubicBezTo>
                      <a:pt x="129" y="1323"/>
                      <a:pt x="138" y="1210"/>
                      <a:pt x="129" y="1110"/>
                    </a:cubicBezTo>
                    <a:cubicBezTo>
                      <a:pt x="121" y="912"/>
                      <a:pt x="109" y="723"/>
                      <a:pt x="105" y="525"/>
                    </a:cubicBezTo>
                    <a:cubicBezTo>
                      <a:pt x="105" y="421"/>
                      <a:pt x="65" y="243"/>
                      <a:pt x="166" y="167"/>
                    </a:cubicBezTo>
                    <a:cubicBezTo>
                      <a:pt x="214" y="126"/>
                      <a:pt x="279" y="126"/>
                      <a:pt x="339" y="122"/>
                    </a:cubicBezTo>
                    <a:cubicBezTo>
                      <a:pt x="432" y="118"/>
                      <a:pt x="532" y="114"/>
                      <a:pt x="629" y="114"/>
                    </a:cubicBezTo>
                    <a:close/>
                    <a:moveTo>
                      <a:pt x="311" y="1"/>
                    </a:moveTo>
                    <a:cubicBezTo>
                      <a:pt x="265" y="1"/>
                      <a:pt x="220" y="5"/>
                      <a:pt x="178" y="18"/>
                    </a:cubicBezTo>
                    <a:cubicBezTo>
                      <a:pt x="1" y="66"/>
                      <a:pt x="5" y="239"/>
                      <a:pt x="5" y="388"/>
                    </a:cubicBezTo>
                    <a:cubicBezTo>
                      <a:pt x="1" y="662"/>
                      <a:pt x="5" y="940"/>
                      <a:pt x="17" y="1210"/>
                    </a:cubicBezTo>
                    <a:lnTo>
                      <a:pt x="45" y="1847"/>
                    </a:lnTo>
                    <a:cubicBezTo>
                      <a:pt x="258" y="1839"/>
                      <a:pt x="464" y="1839"/>
                      <a:pt x="669" y="1835"/>
                    </a:cubicBezTo>
                    <a:cubicBezTo>
                      <a:pt x="871" y="1831"/>
                      <a:pt x="1080" y="1831"/>
                      <a:pt x="1282" y="1827"/>
                    </a:cubicBezTo>
                    <a:cubicBezTo>
                      <a:pt x="1357" y="1827"/>
                      <a:pt x="1432" y="1823"/>
                      <a:pt x="1507" y="1823"/>
                    </a:cubicBezTo>
                    <a:cubicBezTo>
                      <a:pt x="1557" y="1823"/>
                      <a:pt x="1607" y="1824"/>
                      <a:pt x="1657" y="1831"/>
                    </a:cubicBezTo>
                    <a:cubicBezTo>
                      <a:pt x="1653" y="1750"/>
                      <a:pt x="1653" y="1674"/>
                      <a:pt x="1649" y="1597"/>
                    </a:cubicBezTo>
                    <a:cubicBezTo>
                      <a:pt x="1636" y="1315"/>
                      <a:pt x="1616" y="1033"/>
                      <a:pt x="1588" y="767"/>
                    </a:cubicBezTo>
                    <a:cubicBezTo>
                      <a:pt x="1576" y="626"/>
                      <a:pt x="1568" y="485"/>
                      <a:pt x="1548" y="348"/>
                    </a:cubicBezTo>
                    <a:cubicBezTo>
                      <a:pt x="1532" y="207"/>
                      <a:pt x="1495" y="66"/>
                      <a:pt x="1342" y="26"/>
                    </a:cubicBezTo>
                    <a:cubicBezTo>
                      <a:pt x="1300" y="17"/>
                      <a:pt x="1257" y="14"/>
                      <a:pt x="1213" y="14"/>
                    </a:cubicBezTo>
                    <a:cubicBezTo>
                      <a:pt x="1136" y="14"/>
                      <a:pt x="1058" y="23"/>
                      <a:pt x="984" y="26"/>
                    </a:cubicBezTo>
                    <a:cubicBezTo>
                      <a:pt x="941" y="28"/>
                      <a:pt x="898" y="29"/>
                      <a:pt x="855" y="29"/>
                    </a:cubicBezTo>
                    <a:cubicBezTo>
                      <a:pt x="760" y="29"/>
                      <a:pt x="663" y="24"/>
                      <a:pt x="569" y="22"/>
                    </a:cubicBezTo>
                    <a:cubicBezTo>
                      <a:pt x="490" y="16"/>
                      <a:pt x="398" y="1"/>
                      <a:pt x="311" y="1"/>
                    </a:cubicBezTo>
                    <a:close/>
                  </a:path>
                </a:pathLst>
              </a:custGeom>
              <a:solidFill>
                <a:srgbClr val="F5F5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7457614" y="2223731"/>
                <a:ext cx="2726525" cy="1273953"/>
              </a:xfrm>
              <a:custGeom>
                <a:avLst/>
                <a:gdLst/>
                <a:ahLst/>
                <a:cxnLst/>
                <a:rect l="l" t="t" r="r" b="b"/>
                <a:pathLst>
                  <a:path w="5098" h="2382" extrusionOk="0">
                    <a:moveTo>
                      <a:pt x="2652" y="375"/>
                    </a:moveTo>
                    <a:cubicBezTo>
                      <a:pt x="2668" y="375"/>
                      <a:pt x="2672" y="391"/>
                      <a:pt x="2668" y="399"/>
                    </a:cubicBezTo>
                    <a:cubicBezTo>
                      <a:pt x="2749" y="491"/>
                      <a:pt x="2817" y="592"/>
                      <a:pt x="2890" y="693"/>
                    </a:cubicBezTo>
                    <a:cubicBezTo>
                      <a:pt x="2914" y="733"/>
                      <a:pt x="3011" y="830"/>
                      <a:pt x="2999" y="890"/>
                    </a:cubicBezTo>
                    <a:cubicBezTo>
                      <a:pt x="2999" y="890"/>
                      <a:pt x="3003" y="890"/>
                      <a:pt x="3003" y="894"/>
                    </a:cubicBezTo>
                    <a:cubicBezTo>
                      <a:pt x="3043" y="963"/>
                      <a:pt x="3039" y="1076"/>
                      <a:pt x="2970" y="1124"/>
                    </a:cubicBezTo>
                    <a:cubicBezTo>
                      <a:pt x="2991" y="1402"/>
                      <a:pt x="2978" y="1684"/>
                      <a:pt x="2995" y="1962"/>
                    </a:cubicBezTo>
                    <a:cubicBezTo>
                      <a:pt x="3023" y="1962"/>
                      <a:pt x="3051" y="1966"/>
                      <a:pt x="3079" y="1970"/>
                    </a:cubicBezTo>
                    <a:cubicBezTo>
                      <a:pt x="3087" y="1970"/>
                      <a:pt x="3087" y="1986"/>
                      <a:pt x="3083" y="1990"/>
                    </a:cubicBezTo>
                    <a:cubicBezTo>
                      <a:pt x="3119" y="2067"/>
                      <a:pt x="3156" y="2152"/>
                      <a:pt x="3164" y="2232"/>
                    </a:cubicBezTo>
                    <a:cubicBezTo>
                      <a:pt x="3168" y="2232"/>
                      <a:pt x="3168" y="2232"/>
                      <a:pt x="3168" y="2240"/>
                    </a:cubicBezTo>
                    <a:lnTo>
                      <a:pt x="3164" y="2244"/>
                    </a:lnTo>
                    <a:cubicBezTo>
                      <a:pt x="3172" y="2252"/>
                      <a:pt x="3176" y="2268"/>
                      <a:pt x="3176" y="2281"/>
                    </a:cubicBezTo>
                    <a:lnTo>
                      <a:pt x="3176" y="2285"/>
                    </a:lnTo>
                    <a:cubicBezTo>
                      <a:pt x="3176" y="2289"/>
                      <a:pt x="3176" y="2301"/>
                      <a:pt x="3160" y="2305"/>
                    </a:cubicBezTo>
                    <a:cubicBezTo>
                      <a:pt x="2672" y="2309"/>
                      <a:pt x="2189" y="2309"/>
                      <a:pt x="1701" y="2313"/>
                    </a:cubicBezTo>
                    <a:cubicBezTo>
                      <a:pt x="1328" y="2319"/>
                      <a:pt x="956" y="2336"/>
                      <a:pt x="586" y="2336"/>
                    </a:cubicBezTo>
                    <a:cubicBezTo>
                      <a:pt x="460" y="2336"/>
                      <a:pt x="335" y="2334"/>
                      <a:pt x="210" y="2329"/>
                    </a:cubicBezTo>
                    <a:lnTo>
                      <a:pt x="202" y="2325"/>
                    </a:lnTo>
                    <a:cubicBezTo>
                      <a:pt x="198" y="2325"/>
                      <a:pt x="194" y="2325"/>
                      <a:pt x="194" y="2321"/>
                    </a:cubicBezTo>
                    <a:cubicBezTo>
                      <a:pt x="190" y="2301"/>
                      <a:pt x="190" y="2281"/>
                      <a:pt x="198" y="2264"/>
                    </a:cubicBezTo>
                    <a:lnTo>
                      <a:pt x="198" y="2260"/>
                    </a:lnTo>
                    <a:cubicBezTo>
                      <a:pt x="230" y="2164"/>
                      <a:pt x="271" y="2067"/>
                      <a:pt x="331" y="1986"/>
                    </a:cubicBezTo>
                    <a:lnTo>
                      <a:pt x="339" y="1986"/>
                    </a:lnTo>
                    <a:cubicBezTo>
                      <a:pt x="339" y="1982"/>
                      <a:pt x="339" y="1982"/>
                      <a:pt x="343" y="1982"/>
                    </a:cubicBezTo>
                    <a:lnTo>
                      <a:pt x="391" y="1982"/>
                    </a:lnTo>
                    <a:cubicBezTo>
                      <a:pt x="379" y="1704"/>
                      <a:pt x="375" y="1422"/>
                      <a:pt x="391" y="1144"/>
                    </a:cubicBezTo>
                    <a:cubicBezTo>
                      <a:pt x="315" y="1100"/>
                      <a:pt x="275" y="991"/>
                      <a:pt x="319" y="911"/>
                    </a:cubicBezTo>
                    <a:cubicBezTo>
                      <a:pt x="319" y="902"/>
                      <a:pt x="323" y="902"/>
                      <a:pt x="323" y="902"/>
                    </a:cubicBezTo>
                    <a:cubicBezTo>
                      <a:pt x="456" y="721"/>
                      <a:pt x="593" y="540"/>
                      <a:pt x="746" y="387"/>
                    </a:cubicBezTo>
                    <a:cubicBezTo>
                      <a:pt x="749" y="384"/>
                      <a:pt x="751" y="383"/>
                      <a:pt x="753" y="383"/>
                    </a:cubicBezTo>
                    <a:cubicBezTo>
                      <a:pt x="758" y="383"/>
                      <a:pt x="762" y="388"/>
                      <a:pt x="762" y="391"/>
                    </a:cubicBezTo>
                    <a:lnTo>
                      <a:pt x="766" y="391"/>
                    </a:lnTo>
                    <a:cubicBezTo>
                      <a:pt x="976" y="380"/>
                      <a:pt x="1187" y="378"/>
                      <a:pt x="1397" y="378"/>
                    </a:cubicBezTo>
                    <a:cubicBezTo>
                      <a:pt x="1501" y="378"/>
                      <a:pt x="1606" y="379"/>
                      <a:pt x="1709" y="379"/>
                    </a:cubicBezTo>
                    <a:cubicBezTo>
                      <a:pt x="2023" y="379"/>
                      <a:pt x="2338" y="375"/>
                      <a:pt x="2652" y="375"/>
                    </a:cubicBezTo>
                    <a:close/>
                    <a:moveTo>
                      <a:pt x="2588" y="1"/>
                    </a:moveTo>
                    <a:cubicBezTo>
                      <a:pt x="2185" y="1"/>
                      <a:pt x="1782" y="21"/>
                      <a:pt x="1383" y="72"/>
                    </a:cubicBezTo>
                    <a:cubicBezTo>
                      <a:pt x="1089" y="113"/>
                      <a:pt x="782" y="169"/>
                      <a:pt x="524" y="318"/>
                    </a:cubicBezTo>
                    <a:cubicBezTo>
                      <a:pt x="234" y="491"/>
                      <a:pt x="81" y="770"/>
                      <a:pt x="41" y="1096"/>
                    </a:cubicBezTo>
                    <a:cubicBezTo>
                      <a:pt x="1" y="1422"/>
                      <a:pt x="41" y="1765"/>
                      <a:pt x="81" y="2091"/>
                    </a:cubicBezTo>
                    <a:cubicBezTo>
                      <a:pt x="93" y="2188"/>
                      <a:pt x="109" y="2285"/>
                      <a:pt x="122" y="2381"/>
                    </a:cubicBezTo>
                    <a:cubicBezTo>
                      <a:pt x="577" y="2361"/>
                      <a:pt x="1036" y="2365"/>
                      <a:pt x="1492" y="2361"/>
                    </a:cubicBezTo>
                    <a:cubicBezTo>
                      <a:pt x="2088" y="2349"/>
                      <a:pt x="2684" y="2345"/>
                      <a:pt x="3285" y="2333"/>
                    </a:cubicBezTo>
                    <a:cubicBezTo>
                      <a:pt x="3273" y="2079"/>
                      <a:pt x="3261" y="1821"/>
                      <a:pt x="3252" y="1563"/>
                    </a:cubicBezTo>
                    <a:cubicBezTo>
                      <a:pt x="3244" y="1402"/>
                      <a:pt x="3240" y="1237"/>
                      <a:pt x="3240" y="1076"/>
                    </a:cubicBezTo>
                    <a:cubicBezTo>
                      <a:pt x="3236" y="939"/>
                      <a:pt x="3220" y="794"/>
                      <a:pt x="3252" y="661"/>
                    </a:cubicBezTo>
                    <a:cubicBezTo>
                      <a:pt x="3291" y="495"/>
                      <a:pt x="3432" y="461"/>
                      <a:pt x="3580" y="461"/>
                    </a:cubicBezTo>
                    <a:cubicBezTo>
                      <a:pt x="3662" y="461"/>
                      <a:pt x="3746" y="471"/>
                      <a:pt x="3817" y="475"/>
                    </a:cubicBezTo>
                    <a:cubicBezTo>
                      <a:pt x="3897" y="479"/>
                      <a:pt x="3979" y="481"/>
                      <a:pt x="4060" y="481"/>
                    </a:cubicBezTo>
                    <a:cubicBezTo>
                      <a:pt x="4142" y="481"/>
                      <a:pt x="4224" y="479"/>
                      <a:pt x="4304" y="475"/>
                    </a:cubicBezTo>
                    <a:cubicBezTo>
                      <a:pt x="4363" y="473"/>
                      <a:pt x="4424" y="467"/>
                      <a:pt x="4485" y="467"/>
                    </a:cubicBezTo>
                    <a:cubicBezTo>
                      <a:pt x="4546" y="467"/>
                      <a:pt x="4606" y="473"/>
                      <a:pt x="4663" y="495"/>
                    </a:cubicBezTo>
                    <a:cubicBezTo>
                      <a:pt x="4824" y="560"/>
                      <a:pt x="4852" y="757"/>
                      <a:pt x="4864" y="935"/>
                    </a:cubicBezTo>
                    <a:lnTo>
                      <a:pt x="4913" y="931"/>
                    </a:lnTo>
                    <a:cubicBezTo>
                      <a:pt x="4909" y="854"/>
                      <a:pt x="4905" y="782"/>
                      <a:pt x="4909" y="713"/>
                    </a:cubicBezTo>
                    <a:cubicBezTo>
                      <a:pt x="4913" y="592"/>
                      <a:pt x="4973" y="479"/>
                      <a:pt x="5098" y="459"/>
                    </a:cubicBezTo>
                    <a:cubicBezTo>
                      <a:pt x="4969" y="310"/>
                      <a:pt x="4792" y="209"/>
                      <a:pt x="4594" y="153"/>
                    </a:cubicBezTo>
                    <a:cubicBezTo>
                      <a:pt x="4268" y="68"/>
                      <a:pt x="3909" y="56"/>
                      <a:pt x="3575" y="36"/>
                    </a:cubicBezTo>
                    <a:cubicBezTo>
                      <a:pt x="3246" y="14"/>
                      <a:pt x="2916" y="1"/>
                      <a:pt x="2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7675287" y="2829153"/>
                <a:ext cx="1371285" cy="452997"/>
              </a:xfrm>
              <a:custGeom>
                <a:avLst/>
                <a:gdLst/>
                <a:ahLst/>
                <a:cxnLst/>
                <a:rect l="l" t="t" r="r" b="b"/>
                <a:pathLst>
                  <a:path w="2564" h="847" extrusionOk="0">
                    <a:moveTo>
                      <a:pt x="2547" y="0"/>
                    </a:moveTo>
                    <a:lnTo>
                      <a:pt x="2547" y="0"/>
                    </a:lnTo>
                    <a:cubicBezTo>
                      <a:pt x="2535" y="4"/>
                      <a:pt x="2523" y="8"/>
                      <a:pt x="2499" y="12"/>
                    </a:cubicBezTo>
                    <a:lnTo>
                      <a:pt x="2495" y="12"/>
                    </a:lnTo>
                    <a:cubicBezTo>
                      <a:pt x="2499" y="12"/>
                      <a:pt x="2499" y="20"/>
                      <a:pt x="2499" y="24"/>
                    </a:cubicBezTo>
                    <a:cubicBezTo>
                      <a:pt x="2495" y="145"/>
                      <a:pt x="2495" y="262"/>
                      <a:pt x="2495" y="383"/>
                    </a:cubicBezTo>
                    <a:cubicBezTo>
                      <a:pt x="2495" y="496"/>
                      <a:pt x="2511" y="625"/>
                      <a:pt x="2499" y="738"/>
                    </a:cubicBezTo>
                    <a:cubicBezTo>
                      <a:pt x="2499" y="746"/>
                      <a:pt x="2495" y="746"/>
                      <a:pt x="2491" y="746"/>
                    </a:cubicBezTo>
                    <a:cubicBezTo>
                      <a:pt x="2499" y="750"/>
                      <a:pt x="2499" y="766"/>
                      <a:pt x="2487" y="766"/>
                    </a:cubicBezTo>
                    <a:cubicBezTo>
                      <a:pt x="2424" y="766"/>
                      <a:pt x="2362" y="767"/>
                      <a:pt x="2299" y="767"/>
                    </a:cubicBezTo>
                    <a:cubicBezTo>
                      <a:pt x="2100" y="767"/>
                      <a:pt x="1901" y="764"/>
                      <a:pt x="1701" y="764"/>
                    </a:cubicBezTo>
                    <a:cubicBezTo>
                      <a:pt x="1557" y="764"/>
                      <a:pt x="1413" y="766"/>
                      <a:pt x="1270" y="770"/>
                    </a:cubicBezTo>
                    <a:cubicBezTo>
                      <a:pt x="863" y="774"/>
                      <a:pt x="460" y="810"/>
                      <a:pt x="53" y="814"/>
                    </a:cubicBezTo>
                    <a:cubicBezTo>
                      <a:pt x="41" y="814"/>
                      <a:pt x="41" y="798"/>
                      <a:pt x="53" y="798"/>
                    </a:cubicBezTo>
                    <a:cubicBezTo>
                      <a:pt x="49" y="798"/>
                      <a:pt x="41" y="794"/>
                      <a:pt x="41" y="790"/>
                    </a:cubicBezTo>
                    <a:cubicBezTo>
                      <a:pt x="29" y="536"/>
                      <a:pt x="17" y="274"/>
                      <a:pt x="37" y="24"/>
                    </a:cubicBezTo>
                    <a:cubicBezTo>
                      <a:pt x="29" y="16"/>
                      <a:pt x="17" y="16"/>
                      <a:pt x="9" y="12"/>
                    </a:cubicBezTo>
                    <a:lnTo>
                      <a:pt x="1" y="12"/>
                    </a:lnTo>
                    <a:cubicBezTo>
                      <a:pt x="13" y="290"/>
                      <a:pt x="9" y="568"/>
                      <a:pt x="13" y="846"/>
                    </a:cubicBezTo>
                    <a:cubicBezTo>
                      <a:pt x="452" y="826"/>
                      <a:pt x="895" y="826"/>
                      <a:pt x="1334" y="814"/>
                    </a:cubicBezTo>
                    <a:cubicBezTo>
                      <a:pt x="1583" y="809"/>
                      <a:pt x="1838" y="793"/>
                      <a:pt x="2093" y="793"/>
                    </a:cubicBezTo>
                    <a:cubicBezTo>
                      <a:pt x="2251" y="793"/>
                      <a:pt x="2409" y="800"/>
                      <a:pt x="2563" y="818"/>
                    </a:cubicBezTo>
                    <a:cubicBezTo>
                      <a:pt x="2543" y="552"/>
                      <a:pt x="2523" y="266"/>
                      <a:pt x="25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9265849" y="2563880"/>
                <a:ext cx="752495" cy="722549"/>
              </a:xfrm>
              <a:custGeom>
                <a:avLst/>
                <a:gdLst/>
                <a:ahLst/>
                <a:cxnLst/>
                <a:rect l="l" t="t" r="r" b="b"/>
                <a:pathLst>
                  <a:path w="1407" h="1351" extrusionOk="0">
                    <a:moveTo>
                      <a:pt x="1001" y="42"/>
                    </a:moveTo>
                    <a:cubicBezTo>
                      <a:pt x="1046" y="42"/>
                      <a:pt x="1089" y="43"/>
                      <a:pt x="1133" y="45"/>
                    </a:cubicBezTo>
                    <a:cubicBezTo>
                      <a:pt x="1233" y="53"/>
                      <a:pt x="1266" y="85"/>
                      <a:pt x="1274" y="182"/>
                    </a:cubicBezTo>
                    <a:cubicBezTo>
                      <a:pt x="1314" y="524"/>
                      <a:pt x="1322" y="867"/>
                      <a:pt x="1334" y="1209"/>
                    </a:cubicBezTo>
                    <a:lnTo>
                      <a:pt x="1334" y="1213"/>
                    </a:lnTo>
                    <a:cubicBezTo>
                      <a:pt x="1350" y="1213"/>
                      <a:pt x="1350" y="1242"/>
                      <a:pt x="1334" y="1242"/>
                    </a:cubicBezTo>
                    <a:cubicBezTo>
                      <a:pt x="992" y="1259"/>
                      <a:pt x="651" y="1290"/>
                      <a:pt x="307" y="1290"/>
                    </a:cubicBezTo>
                    <a:cubicBezTo>
                      <a:pt x="241" y="1290"/>
                      <a:pt x="175" y="1289"/>
                      <a:pt x="109" y="1286"/>
                    </a:cubicBezTo>
                    <a:cubicBezTo>
                      <a:pt x="101" y="1286"/>
                      <a:pt x="101" y="1274"/>
                      <a:pt x="105" y="1270"/>
                    </a:cubicBezTo>
                    <a:cubicBezTo>
                      <a:pt x="101" y="1270"/>
                      <a:pt x="97" y="1270"/>
                      <a:pt x="97" y="1266"/>
                    </a:cubicBezTo>
                    <a:cubicBezTo>
                      <a:pt x="45" y="935"/>
                      <a:pt x="49" y="593"/>
                      <a:pt x="45" y="266"/>
                    </a:cubicBezTo>
                    <a:cubicBezTo>
                      <a:pt x="45" y="186"/>
                      <a:pt x="37" y="81"/>
                      <a:pt x="137" y="57"/>
                    </a:cubicBezTo>
                    <a:cubicBezTo>
                      <a:pt x="164" y="50"/>
                      <a:pt x="193" y="48"/>
                      <a:pt x="223" y="48"/>
                    </a:cubicBezTo>
                    <a:cubicBezTo>
                      <a:pt x="243" y="48"/>
                      <a:pt x="263" y="49"/>
                      <a:pt x="282" y="49"/>
                    </a:cubicBezTo>
                    <a:cubicBezTo>
                      <a:pt x="307" y="45"/>
                      <a:pt x="339" y="45"/>
                      <a:pt x="367" y="45"/>
                    </a:cubicBezTo>
                    <a:cubicBezTo>
                      <a:pt x="375" y="45"/>
                      <a:pt x="379" y="45"/>
                      <a:pt x="379" y="49"/>
                    </a:cubicBezTo>
                    <a:lnTo>
                      <a:pt x="601" y="49"/>
                    </a:lnTo>
                    <a:cubicBezTo>
                      <a:pt x="734" y="49"/>
                      <a:pt x="869" y="42"/>
                      <a:pt x="1001" y="42"/>
                    </a:cubicBezTo>
                    <a:close/>
                    <a:moveTo>
                      <a:pt x="645" y="1"/>
                    </a:moveTo>
                    <a:cubicBezTo>
                      <a:pt x="496" y="1"/>
                      <a:pt x="347" y="1"/>
                      <a:pt x="202" y="9"/>
                    </a:cubicBezTo>
                    <a:cubicBezTo>
                      <a:pt x="85" y="17"/>
                      <a:pt x="8" y="77"/>
                      <a:pt x="4" y="198"/>
                    </a:cubicBezTo>
                    <a:cubicBezTo>
                      <a:pt x="0" y="271"/>
                      <a:pt x="4" y="347"/>
                      <a:pt x="8" y="424"/>
                    </a:cubicBezTo>
                    <a:cubicBezTo>
                      <a:pt x="17" y="573"/>
                      <a:pt x="25" y="722"/>
                      <a:pt x="33" y="871"/>
                    </a:cubicBezTo>
                    <a:cubicBezTo>
                      <a:pt x="37" y="943"/>
                      <a:pt x="37" y="1012"/>
                      <a:pt x="41" y="1084"/>
                    </a:cubicBezTo>
                    <a:cubicBezTo>
                      <a:pt x="45" y="1145"/>
                      <a:pt x="25" y="1310"/>
                      <a:pt x="85" y="1350"/>
                    </a:cubicBezTo>
                    <a:cubicBezTo>
                      <a:pt x="524" y="1330"/>
                      <a:pt x="963" y="1330"/>
                      <a:pt x="1403" y="1306"/>
                    </a:cubicBezTo>
                    <a:lnTo>
                      <a:pt x="1407" y="1306"/>
                    </a:lnTo>
                    <a:cubicBezTo>
                      <a:pt x="1374" y="1004"/>
                      <a:pt x="1350" y="706"/>
                      <a:pt x="1330" y="403"/>
                    </a:cubicBezTo>
                    <a:cubicBezTo>
                      <a:pt x="1326" y="323"/>
                      <a:pt x="1322" y="246"/>
                      <a:pt x="1310" y="166"/>
                    </a:cubicBezTo>
                    <a:cubicBezTo>
                      <a:pt x="1302" y="85"/>
                      <a:pt x="1294" y="41"/>
                      <a:pt x="1185" y="9"/>
                    </a:cubicBezTo>
                    <a:cubicBezTo>
                      <a:pt x="1167" y="5"/>
                      <a:pt x="1148" y="4"/>
                      <a:pt x="1129" y="4"/>
                    </a:cubicBezTo>
                    <a:cubicBezTo>
                      <a:pt x="1110" y="4"/>
                      <a:pt x="1090" y="5"/>
                      <a:pt x="1072" y="5"/>
                    </a:cubicBezTo>
                    <a:cubicBezTo>
                      <a:pt x="927" y="1"/>
                      <a:pt x="786" y="1"/>
                      <a:pt x="645" y="1"/>
                    </a:cubicBezTo>
                    <a:close/>
                  </a:path>
                </a:pathLst>
              </a:custGeom>
              <a:solidFill>
                <a:srgbClr val="9D9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9295799" y="2609340"/>
                <a:ext cx="668528" cy="635907"/>
              </a:xfrm>
              <a:custGeom>
                <a:avLst/>
                <a:gdLst/>
                <a:ahLst/>
                <a:cxnLst/>
                <a:rect l="l" t="t" r="r" b="b"/>
                <a:pathLst>
                  <a:path w="1250" h="1189" extrusionOk="0">
                    <a:moveTo>
                      <a:pt x="110" y="0"/>
                    </a:moveTo>
                    <a:cubicBezTo>
                      <a:pt x="98" y="0"/>
                      <a:pt x="81" y="8"/>
                      <a:pt x="69" y="12"/>
                    </a:cubicBezTo>
                    <a:cubicBezTo>
                      <a:pt x="65" y="16"/>
                      <a:pt x="53" y="20"/>
                      <a:pt x="49" y="28"/>
                    </a:cubicBezTo>
                    <a:cubicBezTo>
                      <a:pt x="37" y="36"/>
                      <a:pt x="25" y="53"/>
                      <a:pt x="21" y="73"/>
                    </a:cubicBezTo>
                    <a:cubicBezTo>
                      <a:pt x="17" y="81"/>
                      <a:pt x="9" y="93"/>
                      <a:pt x="9" y="101"/>
                    </a:cubicBezTo>
                    <a:cubicBezTo>
                      <a:pt x="1" y="129"/>
                      <a:pt x="9" y="181"/>
                      <a:pt x="9" y="210"/>
                    </a:cubicBezTo>
                    <a:cubicBezTo>
                      <a:pt x="9" y="274"/>
                      <a:pt x="17" y="339"/>
                      <a:pt x="17" y="403"/>
                    </a:cubicBezTo>
                    <a:cubicBezTo>
                      <a:pt x="25" y="665"/>
                      <a:pt x="53" y="927"/>
                      <a:pt x="53" y="1185"/>
                    </a:cubicBezTo>
                    <a:cubicBezTo>
                      <a:pt x="53" y="1185"/>
                      <a:pt x="53" y="1189"/>
                      <a:pt x="49" y="1189"/>
                    </a:cubicBezTo>
                    <a:lnTo>
                      <a:pt x="53" y="1189"/>
                    </a:lnTo>
                    <a:cubicBezTo>
                      <a:pt x="448" y="1149"/>
                      <a:pt x="851" y="1145"/>
                      <a:pt x="1250" y="1128"/>
                    </a:cubicBezTo>
                    <a:lnTo>
                      <a:pt x="1250" y="1124"/>
                    </a:lnTo>
                    <a:cubicBezTo>
                      <a:pt x="1238" y="858"/>
                      <a:pt x="1226" y="584"/>
                      <a:pt x="1198" y="314"/>
                    </a:cubicBezTo>
                    <a:cubicBezTo>
                      <a:pt x="1194" y="262"/>
                      <a:pt x="1194" y="218"/>
                      <a:pt x="1190" y="173"/>
                    </a:cubicBezTo>
                    <a:cubicBezTo>
                      <a:pt x="1190" y="113"/>
                      <a:pt x="1185" y="69"/>
                      <a:pt x="1137" y="32"/>
                    </a:cubicBezTo>
                    <a:cubicBezTo>
                      <a:pt x="1111" y="11"/>
                      <a:pt x="1082" y="6"/>
                      <a:pt x="1052" y="6"/>
                    </a:cubicBezTo>
                    <a:cubicBezTo>
                      <a:pt x="1032" y="6"/>
                      <a:pt x="1011" y="8"/>
                      <a:pt x="988" y="8"/>
                    </a:cubicBezTo>
                    <a:lnTo>
                      <a:pt x="750" y="8"/>
                    </a:lnTo>
                    <a:cubicBezTo>
                      <a:pt x="672" y="8"/>
                      <a:pt x="592" y="10"/>
                      <a:pt x="513" y="10"/>
                    </a:cubicBezTo>
                    <a:cubicBezTo>
                      <a:pt x="434" y="10"/>
                      <a:pt x="355" y="8"/>
                      <a:pt x="279" y="0"/>
                    </a:cubicBezTo>
                    <a:cubicBezTo>
                      <a:pt x="253" y="4"/>
                      <a:pt x="224" y="6"/>
                      <a:pt x="196" y="6"/>
                    </a:cubicBezTo>
                    <a:cubicBezTo>
                      <a:pt x="167" y="6"/>
                      <a:pt x="138" y="4"/>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7485960" y="3557585"/>
                <a:ext cx="60435" cy="181306"/>
              </a:xfrm>
              <a:custGeom>
                <a:avLst/>
                <a:gdLst/>
                <a:ahLst/>
                <a:cxnLst/>
                <a:rect l="l" t="t" r="r" b="b"/>
                <a:pathLst>
                  <a:path w="113" h="339" extrusionOk="0">
                    <a:moveTo>
                      <a:pt x="48" y="0"/>
                    </a:moveTo>
                    <a:cubicBezTo>
                      <a:pt x="0" y="57"/>
                      <a:pt x="0" y="121"/>
                      <a:pt x="12" y="194"/>
                    </a:cubicBezTo>
                    <a:cubicBezTo>
                      <a:pt x="24" y="254"/>
                      <a:pt x="44" y="339"/>
                      <a:pt x="113" y="339"/>
                    </a:cubicBezTo>
                    <a:cubicBezTo>
                      <a:pt x="89" y="230"/>
                      <a:pt x="69" y="113"/>
                      <a:pt x="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7522328" y="3941055"/>
                <a:ext cx="435880" cy="237462"/>
              </a:xfrm>
              <a:custGeom>
                <a:avLst/>
                <a:gdLst/>
                <a:ahLst/>
                <a:cxnLst/>
                <a:rect l="l" t="t" r="r" b="b"/>
                <a:pathLst>
                  <a:path w="815" h="444" extrusionOk="0">
                    <a:moveTo>
                      <a:pt x="105" y="0"/>
                    </a:moveTo>
                    <a:cubicBezTo>
                      <a:pt x="82" y="0"/>
                      <a:pt x="59" y="5"/>
                      <a:pt x="37" y="17"/>
                    </a:cubicBezTo>
                    <a:cubicBezTo>
                      <a:pt x="37" y="29"/>
                      <a:pt x="33" y="41"/>
                      <a:pt x="33" y="57"/>
                    </a:cubicBezTo>
                    <a:cubicBezTo>
                      <a:pt x="13" y="97"/>
                      <a:pt x="17" y="162"/>
                      <a:pt x="13" y="206"/>
                    </a:cubicBezTo>
                    <a:cubicBezTo>
                      <a:pt x="13" y="230"/>
                      <a:pt x="1" y="286"/>
                      <a:pt x="9" y="311"/>
                    </a:cubicBezTo>
                    <a:cubicBezTo>
                      <a:pt x="37" y="432"/>
                      <a:pt x="162" y="423"/>
                      <a:pt x="258" y="428"/>
                    </a:cubicBezTo>
                    <a:cubicBezTo>
                      <a:pt x="403" y="440"/>
                      <a:pt x="549" y="440"/>
                      <a:pt x="698" y="444"/>
                    </a:cubicBezTo>
                    <a:cubicBezTo>
                      <a:pt x="698" y="323"/>
                      <a:pt x="742" y="206"/>
                      <a:pt x="814" y="105"/>
                    </a:cubicBezTo>
                    <a:lnTo>
                      <a:pt x="814" y="105"/>
                    </a:lnTo>
                    <a:cubicBezTo>
                      <a:pt x="785" y="106"/>
                      <a:pt x="757" y="107"/>
                      <a:pt x="728" y="107"/>
                    </a:cubicBezTo>
                    <a:cubicBezTo>
                      <a:pt x="629" y="107"/>
                      <a:pt x="533" y="101"/>
                      <a:pt x="436" y="85"/>
                    </a:cubicBezTo>
                    <a:cubicBezTo>
                      <a:pt x="371" y="69"/>
                      <a:pt x="303" y="57"/>
                      <a:pt x="238" y="37"/>
                    </a:cubicBezTo>
                    <a:cubicBezTo>
                      <a:pt x="214" y="25"/>
                      <a:pt x="182" y="17"/>
                      <a:pt x="158" y="8"/>
                    </a:cubicBezTo>
                    <a:cubicBezTo>
                      <a:pt x="140" y="3"/>
                      <a:pt x="122" y="0"/>
                      <a:pt x="105" y="0"/>
                    </a:cubicBezTo>
                    <a:close/>
                  </a:path>
                </a:pathLst>
              </a:custGeom>
              <a:solidFill>
                <a:srgbClr val="C7C5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8619249" y="4042137"/>
                <a:ext cx="772284" cy="127823"/>
              </a:xfrm>
              <a:custGeom>
                <a:avLst/>
                <a:gdLst/>
                <a:ahLst/>
                <a:cxnLst/>
                <a:rect l="l" t="t" r="r" b="b"/>
                <a:pathLst>
                  <a:path w="1444" h="239" extrusionOk="0">
                    <a:moveTo>
                      <a:pt x="1443" y="1"/>
                    </a:moveTo>
                    <a:cubicBezTo>
                      <a:pt x="1135" y="14"/>
                      <a:pt x="825" y="25"/>
                      <a:pt x="516" y="25"/>
                    </a:cubicBezTo>
                    <a:cubicBezTo>
                      <a:pt x="344" y="25"/>
                      <a:pt x="172" y="22"/>
                      <a:pt x="1" y="13"/>
                    </a:cubicBezTo>
                    <a:lnTo>
                      <a:pt x="1" y="13"/>
                    </a:lnTo>
                    <a:cubicBezTo>
                      <a:pt x="41" y="81"/>
                      <a:pt x="65" y="158"/>
                      <a:pt x="81" y="239"/>
                    </a:cubicBezTo>
                    <a:cubicBezTo>
                      <a:pt x="392" y="224"/>
                      <a:pt x="701" y="222"/>
                      <a:pt x="1008" y="222"/>
                    </a:cubicBezTo>
                    <a:cubicBezTo>
                      <a:pt x="1130" y="222"/>
                      <a:pt x="1253" y="222"/>
                      <a:pt x="1375" y="222"/>
                    </a:cubicBezTo>
                    <a:cubicBezTo>
                      <a:pt x="1383" y="142"/>
                      <a:pt x="1403" y="69"/>
                      <a:pt x="1443" y="1"/>
                    </a:cubicBezTo>
                    <a:close/>
                  </a:path>
                </a:pathLst>
              </a:custGeom>
              <a:solidFill>
                <a:srgbClr val="C7C5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8097797" y="4266229"/>
                <a:ext cx="360470" cy="203233"/>
              </a:xfrm>
              <a:custGeom>
                <a:avLst/>
                <a:gdLst/>
                <a:ahLst/>
                <a:cxnLst/>
                <a:rect l="l" t="t" r="r" b="b"/>
                <a:pathLst>
                  <a:path w="674" h="380" extrusionOk="0">
                    <a:moveTo>
                      <a:pt x="12" y="1"/>
                    </a:moveTo>
                    <a:lnTo>
                      <a:pt x="12" y="1"/>
                    </a:lnTo>
                    <a:cubicBezTo>
                      <a:pt x="0" y="194"/>
                      <a:pt x="109" y="376"/>
                      <a:pt x="323" y="380"/>
                    </a:cubicBezTo>
                    <a:cubicBezTo>
                      <a:pt x="325" y="380"/>
                      <a:pt x="327" y="380"/>
                      <a:pt x="330" y="380"/>
                    </a:cubicBezTo>
                    <a:cubicBezTo>
                      <a:pt x="535" y="380"/>
                      <a:pt x="673" y="200"/>
                      <a:pt x="649" y="1"/>
                    </a:cubicBezTo>
                    <a:lnTo>
                      <a:pt x="649" y="1"/>
                    </a:lnTo>
                    <a:cubicBezTo>
                      <a:pt x="542" y="9"/>
                      <a:pt x="437" y="13"/>
                      <a:pt x="331" y="13"/>
                    </a:cubicBezTo>
                    <a:cubicBezTo>
                      <a:pt x="225" y="13"/>
                      <a:pt x="119" y="9"/>
                      <a:pt x="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961952" y="4246975"/>
                <a:ext cx="620929" cy="334800"/>
              </a:xfrm>
              <a:custGeom>
                <a:avLst/>
                <a:gdLst/>
                <a:ahLst/>
                <a:cxnLst/>
                <a:rect l="l" t="t" r="r" b="b"/>
                <a:pathLst>
                  <a:path w="1161" h="626" extrusionOk="0">
                    <a:moveTo>
                      <a:pt x="1153" y="1"/>
                    </a:moveTo>
                    <a:lnTo>
                      <a:pt x="1153" y="1"/>
                    </a:lnTo>
                    <a:cubicBezTo>
                      <a:pt x="1080" y="13"/>
                      <a:pt x="1008" y="21"/>
                      <a:pt x="931" y="29"/>
                    </a:cubicBezTo>
                    <a:lnTo>
                      <a:pt x="931" y="33"/>
                    </a:lnTo>
                    <a:cubicBezTo>
                      <a:pt x="958" y="246"/>
                      <a:pt x="799" y="437"/>
                      <a:pt x="586" y="437"/>
                    </a:cubicBezTo>
                    <a:cubicBezTo>
                      <a:pt x="578" y="437"/>
                      <a:pt x="569" y="436"/>
                      <a:pt x="561" y="436"/>
                    </a:cubicBezTo>
                    <a:cubicBezTo>
                      <a:pt x="363" y="420"/>
                      <a:pt x="206" y="230"/>
                      <a:pt x="246" y="33"/>
                    </a:cubicBezTo>
                    <a:cubicBezTo>
                      <a:pt x="174" y="29"/>
                      <a:pt x="97" y="17"/>
                      <a:pt x="21" y="9"/>
                    </a:cubicBezTo>
                    <a:lnTo>
                      <a:pt x="21" y="9"/>
                    </a:lnTo>
                    <a:cubicBezTo>
                      <a:pt x="1" y="331"/>
                      <a:pt x="222" y="617"/>
                      <a:pt x="557" y="625"/>
                    </a:cubicBezTo>
                    <a:cubicBezTo>
                      <a:pt x="563" y="625"/>
                      <a:pt x="570" y="626"/>
                      <a:pt x="577" y="626"/>
                    </a:cubicBezTo>
                    <a:cubicBezTo>
                      <a:pt x="913" y="626"/>
                      <a:pt x="1161" y="332"/>
                      <a:pt x="1153" y="1"/>
                    </a:cubicBezTo>
                    <a:close/>
                  </a:path>
                </a:pathLst>
              </a:custGeom>
              <a:solidFill>
                <a:srgbClr val="3D3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425513" y="2212500"/>
                <a:ext cx="3118550" cy="2386924"/>
              </a:xfrm>
              <a:custGeom>
                <a:avLst/>
                <a:gdLst/>
                <a:ahLst/>
                <a:cxnLst/>
                <a:rect l="l" t="t" r="r" b="b"/>
                <a:pathLst>
                  <a:path w="5831" h="4463" extrusionOk="0">
                    <a:moveTo>
                      <a:pt x="5210" y="549"/>
                    </a:moveTo>
                    <a:cubicBezTo>
                      <a:pt x="5259" y="617"/>
                      <a:pt x="5299" y="698"/>
                      <a:pt x="5335" y="791"/>
                    </a:cubicBezTo>
                    <a:cubicBezTo>
                      <a:pt x="5456" y="1113"/>
                      <a:pt x="5472" y="1480"/>
                      <a:pt x="5496" y="1822"/>
                    </a:cubicBezTo>
                    <a:cubicBezTo>
                      <a:pt x="5436" y="1826"/>
                      <a:pt x="5376" y="1834"/>
                      <a:pt x="5319" y="1842"/>
                    </a:cubicBezTo>
                    <a:cubicBezTo>
                      <a:pt x="5267" y="1842"/>
                      <a:pt x="5206" y="1834"/>
                      <a:pt x="5174" y="1782"/>
                    </a:cubicBezTo>
                    <a:cubicBezTo>
                      <a:pt x="5154" y="1745"/>
                      <a:pt x="5158" y="1709"/>
                      <a:pt x="5154" y="1677"/>
                    </a:cubicBezTo>
                    <a:cubicBezTo>
                      <a:pt x="5146" y="1556"/>
                      <a:pt x="5138" y="1427"/>
                      <a:pt x="5134" y="1302"/>
                    </a:cubicBezTo>
                    <a:cubicBezTo>
                      <a:pt x="5130" y="1197"/>
                      <a:pt x="5118" y="1093"/>
                      <a:pt x="5098" y="984"/>
                    </a:cubicBezTo>
                    <a:cubicBezTo>
                      <a:pt x="5073" y="827"/>
                      <a:pt x="5017" y="617"/>
                      <a:pt x="5210" y="549"/>
                    </a:cubicBezTo>
                    <a:close/>
                    <a:moveTo>
                      <a:pt x="5174" y="508"/>
                    </a:moveTo>
                    <a:cubicBezTo>
                      <a:pt x="5178" y="512"/>
                      <a:pt x="5190" y="521"/>
                      <a:pt x="5194" y="533"/>
                    </a:cubicBezTo>
                    <a:cubicBezTo>
                      <a:pt x="5094" y="549"/>
                      <a:pt x="5045" y="653"/>
                      <a:pt x="5037" y="750"/>
                    </a:cubicBezTo>
                    <a:cubicBezTo>
                      <a:pt x="5033" y="835"/>
                      <a:pt x="5057" y="919"/>
                      <a:pt x="5073" y="1004"/>
                    </a:cubicBezTo>
                    <a:cubicBezTo>
                      <a:pt x="5089" y="1113"/>
                      <a:pt x="5098" y="1214"/>
                      <a:pt x="5106" y="1318"/>
                    </a:cubicBezTo>
                    <a:cubicBezTo>
                      <a:pt x="5110" y="1415"/>
                      <a:pt x="5114" y="1504"/>
                      <a:pt x="5118" y="1600"/>
                    </a:cubicBezTo>
                    <a:cubicBezTo>
                      <a:pt x="5126" y="1661"/>
                      <a:pt x="5118" y="1729"/>
                      <a:pt x="5146" y="1790"/>
                    </a:cubicBezTo>
                    <a:cubicBezTo>
                      <a:pt x="5169" y="1855"/>
                      <a:pt x="5227" y="1872"/>
                      <a:pt x="5293" y="1872"/>
                    </a:cubicBezTo>
                    <a:cubicBezTo>
                      <a:pt x="5361" y="1872"/>
                      <a:pt x="5439" y="1852"/>
                      <a:pt x="5492" y="1846"/>
                    </a:cubicBezTo>
                    <a:cubicBezTo>
                      <a:pt x="5496" y="1862"/>
                      <a:pt x="5496" y="1870"/>
                      <a:pt x="5496" y="1887"/>
                    </a:cubicBezTo>
                    <a:cubicBezTo>
                      <a:pt x="5500" y="1903"/>
                      <a:pt x="5500" y="1911"/>
                      <a:pt x="5500" y="1927"/>
                    </a:cubicBezTo>
                    <a:cubicBezTo>
                      <a:pt x="5448" y="1919"/>
                      <a:pt x="5388" y="1923"/>
                      <a:pt x="5319" y="1919"/>
                    </a:cubicBezTo>
                    <a:cubicBezTo>
                      <a:pt x="5298" y="1919"/>
                      <a:pt x="5273" y="1921"/>
                      <a:pt x="5248" y="1921"/>
                    </a:cubicBezTo>
                    <a:cubicBezTo>
                      <a:pt x="5235" y="1921"/>
                      <a:pt x="5222" y="1920"/>
                      <a:pt x="5210" y="1919"/>
                    </a:cubicBezTo>
                    <a:cubicBezTo>
                      <a:pt x="5138" y="1911"/>
                      <a:pt x="5106" y="1891"/>
                      <a:pt x="5094" y="1818"/>
                    </a:cubicBezTo>
                    <a:cubicBezTo>
                      <a:pt x="5077" y="1669"/>
                      <a:pt x="5061" y="1520"/>
                      <a:pt x="5049" y="1375"/>
                    </a:cubicBezTo>
                    <a:cubicBezTo>
                      <a:pt x="5033" y="1226"/>
                      <a:pt x="5017" y="1077"/>
                      <a:pt x="5001" y="932"/>
                    </a:cubicBezTo>
                    <a:cubicBezTo>
                      <a:pt x="4985" y="778"/>
                      <a:pt x="4961" y="537"/>
                      <a:pt x="5162" y="512"/>
                    </a:cubicBezTo>
                    <a:cubicBezTo>
                      <a:pt x="5170" y="512"/>
                      <a:pt x="5174" y="508"/>
                      <a:pt x="5174" y="508"/>
                    </a:cubicBezTo>
                    <a:close/>
                    <a:moveTo>
                      <a:pt x="3627" y="501"/>
                    </a:moveTo>
                    <a:cubicBezTo>
                      <a:pt x="3716" y="501"/>
                      <a:pt x="3810" y="518"/>
                      <a:pt x="3897" y="521"/>
                    </a:cubicBezTo>
                    <a:cubicBezTo>
                      <a:pt x="3970" y="527"/>
                      <a:pt x="4046" y="530"/>
                      <a:pt x="4122" y="530"/>
                    </a:cubicBezTo>
                    <a:cubicBezTo>
                      <a:pt x="4184" y="530"/>
                      <a:pt x="4246" y="528"/>
                      <a:pt x="4308" y="525"/>
                    </a:cubicBezTo>
                    <a:cubicBezTo>
                      <a:pt x="4382" y="522"/>
                      <a:pt x="4460" y="513"/>
                      <a:pt x="4537" y="513"/>
                    </a:cubicBezTo>
                    <a:cubicBezTo>
                      <a:pt x="4581" y="513"/>
                      <a:pt x="4624" y="516"/>
                      <a:pt x="4666" y="525"/>
                    </a:cubicBezTo>
                    <a:cubicBezTo>
                      <a:pt x="4824" y="569"/>
                      <a:pt x="4852" y="710"/>
                      <a:pt x="4872" y="851"/>
                    </a:cubicBezTo>
                    <a:cubicBezTo>
                      <a:pt x="4888" y="992"/>
                      <a:pt x="4896" y="1125"/>
                      <a:pt x="4912" y="1266"/>
                    </a:cubicBezTo>
                    <a:cubicBezTo>
                      <a:pt x="4936" y="1544"/>
                      <a:pt x="4956" y="1826"/>
                      <a:pt x="4969" y="2108"/>
                    </a:cubicBezTo>
                    <a:cubicBezTo>
                      <a:pt x="4973" y="2185"/>
                      <a:pt x="4973" y="2265"/>
                      <a:pt x="4977" y="2342"/>
                    </a:cubicBezTo>
                    <a:cubicBezTo>
                      <a:pt x="4852" y="2326"/>
                      <a:pt x="4727" y="2334"/>
                      <a:pt x="4606" y="2326"/>
                    </a:cubicBezTo>
                    <a:cubicBezTo>
                      <a:pt x="4404" y="2330"/>
                      <a:pt x="4199" y="2330"/>
                      <a:pt x="3997" y="2334"/>
                    </a:cubicBezTo>
                    <a:cubicBezTo>
                      <a:pt x="3784" y="2342"/>
                      <a:pt x="3578" y="2342"/>
                      <a:pt x="3373" y="2346"/>
                    </a:cubicBezTo>
                    <a:cubicBezTo>
                      <a:pt x="3357" y="2132"/>
                      <a:pt x="3345" y="1923"/>
                      <a:pt x="3341" y="1709"/>
                    </a:cubicBezTo>
                    <a:cubicBezTo>
                      <a:pt x="3333" y="1439"/>
                      <a:pt x="3325" y="1161"/>
                      <a:pt x="3333" y="891"/>
                    </a:cubicBezTo>
                    <a:cubicBezTo>
                      <a:pt x="3333" y="738"/>
                      <a:pt x="3325" y="569"/>
                      <a:pt x="3502" y="516"/>
                    </a:cubicBezTo>
                    <a:cubicBezTo>
                      <a:pt x="3541" y="505"/>
                      <a:pt x="3584" y="501"/>
                      <a:pt x="3627" y="501"/>
                    </a:cubicBezTo>
                    <a:close/>
                    <a:moveTo>
                      <a:pt x="5710" y="2426"/>
                    </a:moveTo>
                    <a:cubicBezTo>
                      <a:pt x="5722" y="2482"/>
                      <a:pt x="5793" y="2805"/>
                      <a:pt x="5701" y="2805"/>
                    </a:cubicBezTo>
                    <a:cubicBezTo>
                      <a:pt x="5700" y="2805"/>
                      <a:pt x="5699" y="2805"/>
                      <a:pt x="5698" y="2805"/>
                    </a:cubicBezTo>
                    <a:cubicBezTo>
                      <a:pt x="5682" y="2805"/>
                      <a:pt x="5682" y="2648"/>
                      <a:pt x="5682" y="2624"/>
                    </a:cubicBezTo>
                    <a:cubicBezTo>
                      <a:pt x="5682" y="2555"/>
                      <a:pt x="5694" y="2491"/>
                      <a:pt x="5710" y="2426"/>
                    </a:cubicBezTo>
                    <a:close/>
                    <a:moveTo>
                      <a:pt x="5662" y="2427"/>
                    </a:moveTo>
                    <a:cubicBezTo>
                      <a:pt x="5668" y="2427"/>
                      <a:pt x="5674" y="2429"/>
                      <a:pt x="5678" y="2435"/>
                    </a:cubicBezTo>
                    <a:cubicBezTo>
                      <a:pt x="5690" y="2447"/>
                      <a:pt x="5662" y="2511"/>
                      <a:pt x="5662" y="2527"/>
                    </a:cubicBezTo>
                    <a:cubicBezTo>
                      <a:pt x="5654" y="2584"/>
                      <a:pt x="5654" y="2632"/>
                      <a:pt x="5654" y="2684"/>
                    </a:cubicBezTo>
                    <a:cubicBezTo>
                      <a:pt x="5654" y="2713"/>
                      <a:pt x="5654" y="2793"/>
                      <a:pt x="5678" y="2833"/>
                    </a:cubicBezTo>
                    <a:cubicBezTo>
                      <a:pt x="5637" y="2829"/>
                      <a:pt x="5597" y="2809"/>
                      <a:pt x="5573" y="2773"/>
                    </a:cubicBezTo>
                    <a:cubicBezTo>
                      <a:pt x="5573" y="2676"/>
                      <a:pt x="5573" y="2576"/>
                      <a:pt x="5569" y="2483"/>
                    </a:cubicBezTo>
                    <a:cubicBezTo>
                      <a:pt x="5588" y="2467"/>
                      <a:pt x="5634" y="2427"/>
                      <a:pt x="5662" y="2427"/>
                    </a:cubicBezTo>
                    <a:close/>
                    <a:moveTo>
                      <a:pt x="161" y="2515"/>
                    </a:moveTo>
                    <a:cubicBezTo>
                      <a:pt x="182" y="2632"/>
                      <a:pt x="202" y="2745"/>
                      <a:pt x="226" y="2854"/>
                    </a:cubicBezTo>
                    <a:cubicBezTo>
                      <a:pt x="157" y="2854"/>
                      <a:pt x="137" y="2769"/>
                      <a:pt x="125" y="2709"/>
                    </a:cubicBezTo>
                    <a:cubicBezTo>
                      <a:pt x="113" y="2636"/>
                      <a:pt x="113" y="2572"/>
                      <a:pt x="161" y="2515"/>
                    </a:cubicBezTo>
                    <a:close/>
                    <a:moveTo>
                      <a:pt x="2648" y="23"/>
                    </a:moveTo>
                    <a:cubicBezTo>
                      <a:pt x="2969" y="23"/>
                      <a:pt x="3292" y="36"/>
                      <a:pt x="3615" y="57"/>
                    </a:cubicBezTo>
                    <a:cubicBezTo>
                      <a:pt x="3949" y="85"/>
                      <a:pt x="4308" y="89"/>
                      <a:pt x="4634" y="174"/>
                    </a:cubicBezTo>
                    <a:cubicBezTo>
                      <a:pt x="4848" y="230"/>
                      <a:pt x="5025" y="331"/>
                      <a:pt x="5154" y="480"/>
                    </a:cubicBezTo>
                    <a:cubicBezTo>
                      <a:pt x="5033" y="500"/>
                      <a:pt x="4973" y="617"/>
                      <a:pt x="4965" y="734"/>
                    </a:cubicBezTo>
                    <a:cubicBezTo>
                      <a:pt x="4956" y="803"/>
                      <a:pt x="4965" y="879"/>
                      <a:pt x="4969" y="948"/>
                    </a:cubicBezTo>
                    <a:cubicBezTo>
                      <a:pt x="4985" y="1093"/>
                      <a:pt x="5009" y="1238"/>
                      <a:pt x="5025" y="1371"/>
                    </a:cubicBezTo>
                    <a:cubicBezTo>
                      <a:pt x="5033" y="1471"/>
                      <a:pt x="5041" y="1580"/>
                      <a:pt x="5053" y="1681"/>
                    </a:cubicBezTo>
                    <a:cubicBezTo>
                      <a:pt x="5061" y="1745"/>
                      <a:pt x="5053" y="1846"/>
                      <a:pt x="5081" y="1903"/>
                    </a:cubicBezTo>
                    <a:cubicBezTo>
                      <a:pt x="5102" y="1943"/>
                      <a:pt x="5138" y="1943"/>
                      <a:pt x="5178" y="1947"/>
                    </a:cubicBezTo>
                    <a:cubicBezTo>
                      <a:pt x="5220" y="1949"/>
                      <a:pt x="5264" y="1950"/>
                      <a:pt x="5310" y="1950"/>
                    </a:cubicBezTo>
                    <a:cubicBezTo>
                      <a:pt x="5374" y="1950"/>
                      <a:pt x="5439" y="1948"/>
                      <a:pt x="5500" y="1943"/>
                    </a:cubicBezTo>
                    <a:cubicBezTo>
                      <a:pt x="5529" y="2265"/>
                      <a:pt x="5537" y="2584"/>
                      <a:pt x="5537" y="2906"/>
                    </a:cubicBezTo>
                    <a:cubicBezTo>
                      <a:pt x="5460" y="2684"/>
                      <a:pt x="5351" y="2455"/>
                      <a:pt x="5098" y="2374"/>
                    </a:cubicBezTo>
                    <a:cubicBezTo>
                      <a:pt x="5065" y="2366"/>
                      <a:pt x="5029" y="2354"/>
                      <a:pt x="4993" y="2350"/>
                    </a:cubicBezTo>
                    <a:cubicBezTo>
                      <a:pt x="4989" y="2265"/>
                      <a:pt x="4989" y="2181"/>
                      <a:pt x="4985" y="2092"/>
                    </a:cubicBezTo>
                    <a:cubicBezTo>
                      <a:pt x="4969" y="1770"/>
                      <a:pt x="4944" y="1443"/>
                      <a:pt x="4912" y="1117"/>
                    </a:cubicBezTo>
                    <a:cubicBezTo>
                      <a:pt x="4908" y="1073"/>
                      <a:pt x="4908" y="1016"/>
                      <a:pt x="4904" y="956"/>
                    </a:cubicBezTo>
                    <a:cubicBezTo>
                      <a:pt x="4888" y="782"/>
                      <a:pt x="4856" y="581"/>
                      <a:pt x="4703" y="516"/>
                    </a:cubicBezTo>
                    <a:cubicBezTo>
                      <a:pt x="4646" y="494"/>
                      <a:pt x="4586" y="488"/>
                      <a:pt x="4525" y="488"/>
                    </a:cubicBezTo>
                    <a:cubicBezTo>
                      <a:pt x="4464" y="488"/>
                      <a:pt x="4402" y="494"/>
                      <a:pt x="4344" y="496"/>
                    </a:cubicBezTo>
                    <a:cubicBezTo>
                      <a:pt x="4263" y="502"/>
                      <a:pt x="4182" y="505"/>
                      <a:pt x="4100" y="505"/>
                    </a:cubicBezTo>
                    <a:cubicBezTo>
                      <a:pt x="4019" y="505"/>
                      <a:pt x="3937" y="502"/>
                      <a:pt x="3856" y="496"/>
                    </a:cubicBezTo>
                    <a:cubicBezTo>
                      <a:pt x="3788" y="494"/>
                      <a:pt x="3705" y="484"/>
                      <a:pt x="3625" y="484"/>
                    </a:cubicBezTo>
                    <a:cubicBezTo>
                      <a:pt x="3475" y="484"/>
                      <a:pt x="3332" y="516"/>
                      <a:pt x="3292" y="682"/>
                    </a:cubicBezTo>
                    <a:cubicBezTo>
                      <a:pt x="3264" y="815"/>
                      <a:pt x="3280" y="964"/>
                      <a:pt x="3280" y="1097"/>
                    </a:cubicBezTo>
                    <a:cubicBezTo>
                      <a:pt x="3280" y="1258"/>
                      <a:pt x="3284" y="1423"/>
                      <a:pt x="3292" y="1584"/>
                    </a:cubicBezTo>
                    <a:cubicBezTo>
                      <a:pt x="3300" y="1842"/>
                      <a:pt x="3312" y="2100"/>
                      <a:pt x="3325" y="2354"/>
                    </a:cubicBezTo>
                    <a:cubicBezTo>
                      <a:pt x="2732" y="2366"/>
                      <a:pt x="2132" y="2370"/>
                      <a:pt x="1531" y="2382"/>
                    </a:cubicBezTo>
                    <a:cubicBezTo>
                      <a:pt x="1448" y="2383"/>
                      <a:pt x="1364" y="2383"/>
                      <a:pt x="1280" y="2383"/>
                    </a:cubicBezTo>
                    <a:cubicBezTo>
                      <a:pt x="1188" y="2383"/>
                      <a:pt x="1096" y="2383"/>
                      <a:pt x="1004" y="2383"/>
                    </a:cubicBezTo>
                    <a:cubicBezTo>
                      <a:pt x="723" y="2383"/>
                      <a:pt x="441" y="2385"/>
                      <a:pt x="161" y="2402"/>
                    </a:cubicBezTo>
                    <a:cubicBezTo>
                      <a:pt x="149" y="2306"/>
                      <a:pt x="133" y="2209"/>
                      <a:pt x="121" y="2112"/>
                    </a:cubicBezTo>
                    <a:cubicBezTo>
                      <a:pt x="81" y="1786"/>
                      <a:pt x="40" y="1443"/>
                      <a:pt x="81" y="1117"/>
                    </a:cubicBezTo>
                    <a:cubicBezTo>
                      <a:pt x="121" y="791"/>
                      <a:pt x="278" y="508"/>
                      <a:pt x="564" y="339"/>
                    </a:cubicBezTo>
                    <a:cubicBezTo>
                      <a:pt x="822" y="190"/>
                      <a:pt x="1128" y="130"/>
                      <a:pt x="1423" y="93"/>
                    </a:cubicBezTo>
                    <a:cubicBezTo>
                      <a:pt x="1829" y="44"/>
                      <a:pt x="2238" y="23"/>
                      <a:pt x="2648" y="23"/>
                    </a:cubicBezTo>
                    <a:close/>
                    <a:moveTo>
                      <a:pt x="4743" y="2366"/>
                    </a:moveTo>
                    <a:cubicBezTo>
                      <a:pt x="4824" y="2366"/>
                      <a:pt x="4908" y="2366"/>
                      <a:pt x="4985" y="2374"/>
                    </a:cubicBezTo>
                    <a:cubicBezTo>
                      <a:pt x="4989" y="2555"/>
                      <a:pt x="4993" y="2745"/>
                      <a:pt x="4985" y="2926"/>
                    </a:cubicBezTo>
                    <a:cubicBezTo>
                      <a:pt x="4975" y="3014"/>
                      <a:pt x="4934" y="3112"/>
                      <a:pt x="4852" y="3112"/>
                    </a:cubicBezTo>
                    <a:cubicBezTo>
                      <a:pt x="4830" y="3112"/>
                      <a:pt x="4804" y="3105"/>
                      <a:pt x="4775" y="3087"/>
                    </a:cubicBezTo>
                    <a:cubicBezTo>
                      <a:pt x="4731" y="3055"/>
                      <a:pt x="4695" y="3011"/>
                      <a:pt x="4646" y="2987"/>
                    </a:cubicBezTo>
                    <a:cubicBezTo>
                      <a:pt x="4578" y="2951"/>
                      <a:pt x="4502" y="2942"/>
                      <a:pt x="4427" y="2942"/>
                    </a:cubicBezTo>
                    <a:cubicBezTo>
                      <a:pt x="4391" y="2942"/>
                      <a:pt x="4355" y="2944"/>
                      <a:pt x="4320" y="2946"/>
                    </a:cubicBezTo>
                    <a:cubicBezTo>
                      <a:pt x="4090" y="2950"/>
                      <a:pt x="3848" y="2987"/>
                      <a:pt x="3695" y="3168"/>
                    </a:cubicBezTo>
                    <a:cubicBezTo>
                      <a:pt x="3687" y="3172"/>
                      <a:pt x="3687" y="3176"/>
                      <a:pt x="3687" y="3180"/>
                    </a:cubicBezTo>
                    <a:cubicBezTo>
                      <a:pt x="3647" y="3180"/>
                      <a:pt x="3598" y="3187"/>
                      <a:pt x="3554" y="3187"/>
                    </a:cubicBezTo>
                    <a:cubicBezTo>
                      <a:pt x="3532" y="3187"/>
                      <a:pt x="3511" y="3185"/>
                      <a:pt x="3494" y="3180"/>
                    </a:cubicBezTo>
                    <a:cubicBezTo>
                      <a:pt x="3385" y="3152"/>
                      <a:pt x="3413" y="3039"/>
                      <a:pt x="3405" y="2954"/>
                    </a:cubicBezTo>
                    <a:cubicBezTo>
                      <a:pt x="3397" y="2813"/>
                      <a:pt x="3393" y="2676"/>
                      <a:pt x="3381" y="2543"/>
                    </a:cubicBezTo>
                    <a:cubicBezTo>
                      <a:pt x="3377" y="2487"/>
                      <a:pt x="3377" y="2435"/>
                      <a:pt x="3373" y="2382"/>
                    </a:cubicBezTo>
                    <a:cubicBezTo>
                      <a:pt x="3828" y="2374"/>
                      <a:pt x="4284" y="2370"/>
                      <a:pt x="4743" y="2366"/>
                    </a:cubicBezTo>
                    <a:close/>
                    <a:moveTo>
                      <a:pt x="5017" y="2382"/>
                    </a:moveTo>
                    <a:lnTo>
                      <a:pt x="5017" y="2382"/>
                    </a:lnTo>
                    <a:cubicBezTo>
                      <a:pt x="5118" y="2402"/>
                      <a:pt x="5218" y="2435"/>
                      <a:pt x="5299" y="2523"/>
                    </a:cubicBezTo>
                    <a:cubicBezTo>
                      <a:pt x="5420" y="2652"/>
                      <a:pt x="5480" y="2829"/>
                      <a:pt x="5541" y="2995"/>
                    </a:cubicBezTo>
                    <a:lnTo>
                      <a:pt x="5541" y="2999"/>
                    </a:lnTo>
                    <a:lnTo>
                      <a:pt x="5541" y="3136"/>
                    </a:lnTo>
                    <a:cubicBezTo>
                      <a:pt x="5517" y="3140"/>
                      <a:pt x="5496" y="3148"/>
                      <a:pt x="5488" y="3156"/>
                    </a:cubicBezTo>
                    <a:cubicBezTo>
                      <a:pt x="5267" y="3220"/>
                      <a:pt x="5045" y="3257"/>
                      <a:pt x="4815" y="3269"/>
                    </a:cubicBezTo>
                    <a:cubicBezTo>
                      <a:pt x="4811" y="3269"/>
                      <a:pt x="4811" y="3273"/>
                      <a:pt x="4807" y="3273"/>
                    </a:cubicBezTo>
                    <a:cubicBezTo>
                      <a:pt x="4672" y="3159"/>
                      <a:pt x="4504" y="3089"/>
                      <a:pt x="4311" y="3089"/>
                    </a:cubicBezTo>
                    <a:cubicBezTo>
                      <a:pt x="4291" y="3089"/>
                      <a:pt x="4271" y="3090"/>
                      <a:pt x="4251" y="3091"/>
                    </a:cubicBezTo>
                    <a:cubicBezTo>
                      <a:pt x="4050" y="3107"/>
                      <a:pt x="3824" y="3216"/>
                      <a:pt x="3703" y="3394"/>
                    </a:cubicBezTo>
                    <a:lnTo>
                      <a:pt x="3699" y="3394"/>
                    </a:lnTo>
                    <a:cubicBezTo>
                      <a:pt x="3212" y="3402"/>
                      <a:pt x="2720" y="3398"/>
                      <a:pt x="2237" y="3418"/>
                    </a:cubicBezTo>
                    <a:cubicBezTo>
                      <a:pt x="2196" y="3349"/>
                      <a:pt x="2148" y="3281"/>
                      <a:pt x="2087" y="3228"/>
                    </a:cubicBezTo>
                    <a:cubicBezTo>
                      <a:pt x="1952" y="3110"/>
                      <a:pt x="1789" y="3071"/>
                      <a:pt x="1618" y="3071"/>
                    </a:cubicBezTo>
                    <a:cubicBezTo>
                      <a:pt x="1586" y="3071"/>
                      <a:pt x="1553" y="3073"/>
                      <a:pt x="1519" y="3075"/>
                    </a:cubicBezTo>
                    <a:cubicBezTo>
                      <a:pt x="1326" y="3095"/>
                      <a:pt x="1149" y="3160"/>
                      <a:pt x="1028" y="3309"/>
                    </a:cubicBezTo>
                    <a:cubicBezTo>
                      <a:pt x="999" y="3310"/>
                      <a:pt x="970" y="3311"/>
                      <a:pt x="941" y="3311"/>
                    </a:cubicBezTo>
                    <a:cubicBezTo>
                      <a:pt x="761" y="3311"/>
                      <a:pt x="585" y="3288"/>
                      <a:pt x="411" y="3236"/>
                    </a:cubicBezTo>
                    <a:cubicBezTo>
                      <a:pt x="395" y="3232"/>
                      <a:pt x="375" y="3228"/>
                      <a:pt x="351" y="3216"/>
                    </a:cubicBezTo>
                    <a:lnTo>
                      <a:pt x="351" y="3208"/>
                    </a:lnTo>
                    <a:cubicBezTo>
                      <a:pt x="290" y="2950"/>
                      <a:pt x="234" y="2688"/>
                      <a:pt x="190" y="2426"/>
                    </a:cubicBezTo>
                    <a:lnTo>
                      <a:pt x="190" y="2426"/>
                    </a:lnTo>
                    <a:cubicBezTo>
                      <a:pt x="262" y="2428"/>
                      <a:pt x="335" y="2429"/>
                      <a:pt x="408" y="2429"/>
                    </a:cubicBezTo>
                    <a:cubicBezTo>
                      <a:pt x="708" y="2429"/>
                      <a:pt x="1013" y="2418"/>
                      <a:pt x="1318" y="2414"/>
                    </a:cubicBezTo>
                    <a:cubicBezTo>
                      <a:pt x="1701" y="2410"/>
                      <a:pt x="2075" y="2406"/>
                      <a:pt x="2458" y="2402"/>
                    </a:cubicBezTo>
                    <a:cubicBezTo>
                      <a:pt x="2756" y="2402"/>
                      <a:pt x="3055" y="2394"/>
                      <a:pt x="3353" y="2390"/>
                    </a:cubicBezTo>
                    <a:cubicBezTo>
                      <a:pt x="3357" y="2491"/>
                      <a:pt x="3361" y="2588"/>
                      <a:pt x="3365" y="2688"/>
                    </a:cubicBezTo>
                    <a:lnTo>
                      <a:pt x="3381" y="2958"/>
                    </a:lnTo>
                    <a:cubicBezTo>
                      <a:pt x="3385" y="3019"/>
                      <a:pt x="3377" y="3095"/>
                      <a:pt x="3401" y="3156"/>
                    </a:cubicBezTo>
                    <a:cubicBezTo>
                      <a:pt x="3421" y="3210"/>
                      <a:pt x="3482" y="3224"/>
                      <a:pt x="3546" y="3224"/>
                    </a:cubicBezTo>
                    <a:cubicBezTo>
                      <a:pt x="3601" y="3224"/>
                      <a:pt x="3658" y="3214"/>
                      <a:pt x="3695" y="3212"/>
                    </a:cubicBezTo>
                    <a:cubicBezTo>
                      <a:pt x="3699" y="3212"/>
                      <a:pt x="3703" y="3208"/>
                      <a:pt x="3703" y="3200"/>
                    </a:cubicBezTo>
                    <a:cubicBezTo>
                      <a:pt x="3703" y="3200"/>
                      <a:pt x="3707" y="3200"/>
                      <a:pt x="3715" y="3196"/>
                    </a:cubicBezTo>
                    <a:cubicBezTo>
                      <a:pt x="3816" y="3075"/>
                      <a:pt x="3957" y="3019"/>
                      <a:pt x="4106" y="2999"/>
                    </a:cubicBezTo>
                    <a:cubicBezTo>
                      <a:pt x="4190" y="2987"/>
                      <a:pt x="4286" y="2975"/>
                      <a:pt x="4379" y="2975"/>
                    </a:cubicBezTo>
                    <a:cubicBezTo>
                      <a:pt x="4447" y="2975"/>
                      <a:pt x="4514" y="2982"/>
                      <a:pt x="4574" y="2999"/>
                    </a:cubicBezTo>
                    <a:cubicBezTo>
                      <a:pt x="4674" y="3031"/>
                      <a:pt x="4747" y="3148"/>
                      <a:pt x="4852" y="3152"/>
                    </a:cubicBezTo>
                    <a:cubicBezTo>
                      <a:pt x="4932" y="3152"/>
                      <a:pt x="4989" y="3079"/>
                      <a:pt x="5009" y="3011"/>
                    </a:cubicBezTo>
                    <a:cubicBezTo>
                      <a:pt x="5049" y="2878"/>
                      <a:pt x="5025" y="2717"/>
                      <a:pt x="5025" y="2584"/>
                    </a:cubicBezTo>
                    <a:cubicBezTo>
                      <a:pt x="5025" y="2515"/>
                      <a:pt x="5017" y="2447"/>
                      <a:pt x="5017" y="2382"/>
                    </a:cubicBezTo>
                    <a:close/>
                    <a:moveTo>
                      <a:pt x="5589" y="3149"/>
                    </a:moveTo>
                    <a:cubicBezTo>
                      <a:pt x="5596" y="3149"/>
                      <a:pt x="5603" y="3150"/>
                      <a:pt x="5609" y="3152"/>
                    </a:cubicBezTo>
                    <a:cubicBezTo>
                      <a:pt x="5633" y="3180"/>
                      <a:pt x="5654" y="3208"/>
                      <a:pt x="5678" y="3236"/>
                    </a:cubicBezTo>
                    <a:lnTo>
                      <a:pt x="5678" y="3313"/>
                    </a:lnTo>
                    <a:cubicBezTo>
                      <a:pt x="5678" y="3353"/>
                      <a:pt x="5674" y="3394"/>
                      <a:pt x="5662" y="3426"/>
                    </a:cubicBezTo>
                    <a:cubicBezTo>
                      <a:pt x="5642" y="3539"/>
                      <a:pt x="5521" y="3555"/>
                      <a:pt x="5432" y="3563"/>
                    </a:cubicBezTo>
                    <a:cubicBezTo>
                      <a:pt x="5295" y="3579"/>
                      <a:pt x="5158" y="3591"/>
                      <a:pt x="5021" y="3611"/>
                    </a:cubicBezTo>
                    <a:lnTo>
                      <a:pt x="5017" y="3611"/>
                    </a:lnTo>
                    <a:cubicBezTo>
                      <a:pt x="4977" y="3490"/>
                      <a:pt x="4912" y="3381"/>
                      <a:pt x="4828" y="3297"/>
                    </a:cubicBezTo>
                    <a:cubicBezTo>
                      <a:pt x="4948" y="3293"/>
                      <a:pt x="5073" y="3277"/>
                      <a:pt x="5194" y="3257"/>
                    </a:cubicBezTo>
                    <a:lnTo>
                      <a:pt x="5392" y="3212"/>
                    </a:lnTo>
                    <a:cubicBezTo>
                      <a:pt x="5424" y="3200"/>
                      <a:pt x="5492" y="3172"/>
                      <a:pt x="5545" y="3156"/>
                    </a:cubicBezTo>
                    <a:cubicBezTo>
                      <a:pt x="5557" y="3156"/>
                      <a:pt x="5561" y="3156"/>
                      <a:pt x="5569" y="3152"/>
                    </a:cubicBezTo>
                    <a:cubicBezTo>
                      <a:pt x="5575" y="3150"/>
                      <a:pt x="5582" y="3149"/>
                      <a:pt x="5589" y="3149"/>
                    </a:cubicBezTo>
                    <a:close/>
                    <a:moveTo>
                      <a:pt x="3675" y="3422"/>
                    </a:moveTo>
                    <a:lnTo>
                      <a:pt x="3675" y="3422"/>
                    </a:lnTo>
                    <a:cubicBezTo>
                      <a:pt x="3635" y="3490"/>
                      <a:pt x="3607" y="3563"/>
                      <a:pt x="3607" y="3643"/>
                    </a:cubicBezTo>
                    <a:cubicBezTo>
                      <a:pt x="3485" y="3643"/>
                      <a:pt x="3362" y="3643"/>
                      <a:pt x="3239" y="3643"/>
                    </a:cubicBezTo>
                    <a:cubicBezTo>
                      <a:pt x="2931" y="3643"/>
                      <a:pt x="2622" y="3645"/>
                      <a:pt x="2317" y="3660"/>
                    </a:cubicBezTo>
                    <a:cubicBezTo>
                      <a:pt x="2297" y="3579"/>
                      <a:pt x="2273" y="3502"/>
                      <a:pt x="2237" y="3434"/>
                    </a:cubicBezTo>
                    <a:lnTo>
                      <a:pt x="2237" y="3434"/>
                    </a:lnTo>
                    <a:cubicBezTo>
                      <a:pt x="2407" y="3443"/>
                      <a:pt x="2578" y="3446"/>
                      <a:pt x="2749" y="3446"/>
                    </a:cubicBezTo>
                    <a:cubicBezTo>
                      <a:pt x="3057" y="3446"/>
                      <a:pt x="3367" y="3435"/>
                      <a:pt x="3675" y="3422"/>
                    </a:cubicBezTo>
                    <a:close/>
                    <a:moveTo>
                      <a:pt x="282" y="3237"/>
                    </a:moveTo>
                    <a:cubicBezTo>
                      <a:pt x="301" y="3237"/>
                      <a:pt x="320" y="3241"/>
                      <a:pt x="339" y="3249"/>
                    </a:cubicBezTo>
                    <a:cubicBezTo>
                      <a:pt x="363" y="3253"/>
                      <a:pt x="395" y="3261"/>
                      <a:pt x="419" y="3273"/>
                    </a:cubicBezTo>
                    <a:cubicBezTo>
                      <a:pt x="484" y="3293"/>
                      <a:pt x="552" y="3309"/>
                      <a:pt x="617" y="3317"/>
                    </a:cubicBezTo>
                    <a:cubicBezTo>
                      <a:pt x="714" y="3333"/>
                      <a:pt x="810" y="3339"/>
                      <a:pt x="909" y="3339"/>
                    </a:cubicBezTo>
                    <a:cubicBezTo>
                      <a:pt x="938" y="3339"/>
                      <a:pt x="966" y="3338"/>
                      <a:pt x="995" y="3337"/>
                    </a:cubicBezTo>
                    <a:lnTo>
                      <a:pt x="995" y="3337"/>
                    </a:lnTo>
                    <a:cubicBezTo>
                      <a:pt x="923" y="3434"/>
                      <a:pt x="879" y="3555"/>
                      <a:pt x="879" y="3680"/>
                    </a:cubicBezTo>
                    <a:cubicBezTo>
                      <a:pt x="730" y="3676"/>
                      <a:pt x="584" y="3676"/>
                      <a:pt x="439" y="3664"/>
                    </a:cubicBezTo>
                    <a:cubicBezTo>
                      <a:pt x="339" y="3655"/>
                      <a:pt x="218" y="3668"/>
                      <a:pt x="190" y="3547"/>
                    </a:cubicBezTo>
                    <a:cubicBezTo>
                      <a:pt x="177" y="3523"/>
                      <a:pt x="194" y="3466"/>
                      <a:pt x="194" y="3442"/>
                    </a:cubicBezTo>
                    <a:cubicBezTo>
                      <a:pt x="198" y="3398"/>
                      <a:pt x="198" y="3333"/>
                      <a:pt x="214" y="3293"/>
                    </a:cubicBezTo>
                    <a:cubicBezTo>
                      <a:pt x="214" y="3277"/>
                      <a:pt x="218" y="3265"/>
                      <a:pt x="218" y="3253"/>
                    </a:cubicBezTo>
                    <a:cubicBezTo>
                      <a:pt x="239" y="3242"/>
                      <a:pt x="260" y="3237"/>
                      <a:pt x="282" y="3237"/>
                    </a:cubicBezTo>
                    <a:close/>
                    <a:moveTo>
                      <a:pt x="4288" y="3120"/>
                    </a:moveTo>
                    <a:cubicBezTo>
                      <a:pt x="4658" y="3120"/>
                      <a:pt x="4932" y="3357"/>
                      <a:pt x="5013" y="3720"/>
                    </a:cubicBezTo>
                    <a:cubicBezTo>
                      <a:pt x="4892" y="3752"/>
                      <a:pt x="4771" y="3772"/>
                      <a:pt x="4646" y="3780"/>
                    </a:cubicBezTo>
                    <a:cubicBezTo>
                      <a:pt x="4642" y="3774"/>
                      <a:pt x="4637" y="3771"/>
                      <a:pt x="4632" y="3771"/>
                    </a:cubicBezTo>
                    <a:cubicBezTo>
                      <a:pt x="4627" y="3771"/>
                      <a:pt x="4622" y="3774"/>
                      <a:pt x="4618" y="3780"/>
                    </a:cubicBezTo>
                    <a:cubicBezTo>
                      <a:pt x="4517" y="3792"/>
                      <a:pt x="4417" y="3792"/>
                      <a:pt x="4316" y="3792"/>
                    </a:cubicBezTo>
                    <a:cubicBezTo>
                      <a:pt x="4090" y="3784"/>
                      <a:pt x="3860" y="3752"/>
                      <a:pt x="3631" y="3740"/>
                    </a:cubicBezTo>
                    <a:cubicBezTo>
                      <a:pt x="3639" y="3571"/>
                      <a:pt x="3683" y="3418"/>
                      <a:pt x="3808" y="3297"/>
                    </a:cubicBezTo>
                    <a:cubicBezTo>
                      <a:pt x="3933" y="3176"/>
                      <a:pt x="4110" y="3120"/>
                      <a:pt x="4288" y="3120"/>
                    </a:cubicBezTo>
                    <a:close/>
                    <a:moveTo>
                      <a:pt x="1631" y="3104"/>
                    </a:moveTo>
                    <a:cubicBezTo>
                      <a:pt x="1794" y="3104"/>
                      <a:pt x="1952" y="3146"/>
                      <a:pt x="2075" y="3273"/>
                    </a:cubicBezTo>
                    <a:cubicBezTo>
                      <a:pt x="2208" y="3398"/>
                      <a:pt x="2273" y="3571"/>
                      <a:pt x="2297" y="3744"/>
                    </a:cubicBezTo>
                    <a:cubicBezTo>
                      <a:pt x="2050" y="3791"/>
                      <a:pt x="1803" y="3814"/>
                      <a:pt x="1555" y="3814"/>
                    </a:cubicBezTo>
                    <a:cubicBezTo>
                      <a:pt x="1378" y="3814"/>
                      <a:pt x="1201" y="3802"/>
                      <a:pt x="1024" y="3780"/>
                    </a:cubicBezTo>
                    <a:cubicBezTo>
                      <a:pt x="1024" y="3778"/>
                      <a:pt x="1021" y="3776"/>
                      <a:pt x="1017" y="3776"/>
                    </a:cubicBezTo>
                    <a:cubicBezTo>
                      <a:pt x="1014" y="3776"/>
                      <a:pt x="1011" y="3777"/>
                      <a:pt x="1008" y="3780"/>
                    </a:cubicBezTo>
                    <a:cubicBezTo>
                      <a:pt x="979" y="3780"/>
                      <a:pt x="943" y="3776"/>
                      <a:pt x="907" y="3772"/>
                    </a:cubicBezTo>
                    <a:cubicBezTo>
                      <a:pt x="899" y="3603"/>
                      <a:pt x="939" y="3442"/>
                      <a:pt x="1048" y="3317"/>
                    </a:cubicBezTo>
                    <a:cubicBezTo>
                      <a:pt x="1177" y="3172"/>
                      <a:pt x="1358" y="3116"/>
                      <a:pt x="1543" y="3107"/>
                    </a:cubicBezTo>
                    <a:cubicBezTo>
                      <a:pt x="1573" y="3105"/>
                      <a:pt x="1602" y="3104"/>
                      <a:pt x="1631" y="3104"/>
                    </a:cubicBezTo>
                    <a:close/>
                    <a:moveTo>
                      <a:pt x="4010" y="3813"/>
                    </a:moveTo>
                    <a:lnTo>
                      <a:pt x="4010" y="3813"/>
                    </a:lnTo>
                    <a:cubicBezTo>
                      <a:pt x="4122" y="3821"/>
                      <a:pt x="4231" y="3825"/>
                      <a:pt x="4344" y="3825"/>
                    </a:cubicBezTo>
                    <a:cubicBezTo>
                      <a:pt x="4372" y="3827"/>
                      <a:pt x="4400" y="3828"/>
                      <a:pt x="4429" y="3828"/>
                    </a:cubicBezTo>
                    <a:cubicBezTo>
                      <a:pt x="4493" y="3828"/>
                      <a:pt x="4559" y="3823"/>
                      <a:pt x="4626" y="3821"/>
                    </a:cubicBezTo>
                    <a:lnTo>
                      <a:pt x="4626" y="3821"/>
                    </a:lnTo>
                    <a:cubicBezTo>
                      <a:pt x="4630" y="3905"/>
                      <a:pt x="4626" y="3994"/>
                      <a:pt x="4586" y="4067"/>
                    </a:cubicBezTo>
                    <a:cubicBezTo>
                      <a:pt x="4540" y="4148"/>
                      <a:pt x="4421" y="4177"/>
                      <a:pt x="4327" y="4177"/>
                    </a:cubicBezTo>
                    <a:cubicBezTo>
                      <a:pt x="4315" y="4177"/>
                      <a:pt x="4303" y="4176"/>
                      <a:pt x="4292" y="4175"/>
                    </a:cubicBezTo>
                    <a:cubicBezTo>
                      <a:pt x="4106" y="4155"/>
                      <a:pt x="4002" y="3986"/>
                      <a:pt x="4010" y="3813"/>
                    </a:cubicBezTo>
                    <a:close/>
                    <a:moveTo>
                      <a:pt x="1910" y="3837"/>
                    </a:moveTo>
                    <a:lnTo>
                      <a:pt x="1910" y="3841"/>
                    </a:lnTo>
                    <a:cubicBezTo>
                      <a:pt x="1934" y="4036"/>
                      <a:pt x="1792" y="4220"/>
                      <a:pt x="1590" y="4220"/>
                    </a:cubicBezTo>
                    <a:cubicBezTo>
                      <a:pt x="1588" y="4220"/>
                      <a:pt x="1586" y="4220"/>
                      <a:pt x="1584" y="4220"/>
                    </a:cubicBezTo>
                    <a:cubicBezTo>
                      <a:pt x="1370" y="4216"/>
                      <a:pt x="1261" y="4034"/>
                      <a:pt x="1278" y="3841"/>
                    </a:cubicBezTo>
                    <a:lnTo>
                      <a:pt x="1278" y="3841"/>
                    </a:lnTo>
                    <a:cubicBezTo>
                      <a:pt x="1376" y="3848"/>
                      <a:pt x="1476" y="3852"/>
                      <a:pt x="1576" y="3852"/>
                    </a:cubicBezTo>
                    <a:cubicBezTo>
                      <a:pt x="1688" y="3852"/>
                      <a:pt x="1800" y="3847"/>
                      <a:pt x="1910" y="3837"/>
                    </a:cubicBezTo>
                    <a:close/>
                    <a:moveTo>
                      <a:pt x="3760" y="3784"/>
                    </a:moveTo>
                    <a:lnTo>
                      <a:pt x="3760" y="3784"/>
                    </a:lnTo>
                    <a:cubicBezTo>
                      <a:pt x="3836" y="3797"/>
                      <a:pt x="3909" y="3805"/>
                      <a:pt x="3985" y="3809"/>
                    </a:cubicBezTo>
                    <a:cubicBezTo>
                      <a:pt x="3953" y="4006"/>
                      <a:pt x="4102" y="4195"/>
                      <a:pt x="4304" y="4208"/>
                    </a:cubicBezTo>
                    <a:cubicBezTo>
                      <a:pt x="4310" y="4208"/>
                      <a:pt x="4317" y="4208"/>
                      <a:pt x="4324" y="4208"/>
                    </a:cubicBezTo>
                    <a:cubicBezTo>
                      <a:pt x="4415" y="4208"/>
                      <a:pt x="4538" y="4182"/>
                      <a:pt x="4594" y="4107"/>
                    </a:cubicBezTo>
                    <a:cubicBezTo>
                      <a:pt x="4650" y="4030"/>
                      <a:pt x="4666" y="3917"/>
                      <a:pt x="4654" y="3821"/>
                    </a:cubicBezTo>
                    <a:cubicBezTo>
                      <a:pt x="4731" y="3817"/>
                      <a:pt x="4799" y="3805"/>
                      <a:pt x="4872" y="3792"/>
                    </a:cubicBezTo>
                    <a:lnTo>
                      <a:pt x="4872" y="3792"/>
                    </a:lnTo>
                    <a:cubicBezTo>
                      <a:pt x="4911" y="4121"/>
                      <a:pt x="4660" y="4429"/>
                      <a:pt x="4323" y="4429"/>
                    </a:cubicBezTo>
                    <a:cubicBezTo>
                      <a:pt x="4317" y="4429"/>
                      <a:pt x="4310" y="4429"/>
                      <a:pt x="4304" y="4429"/>
                    </a:cubicBezTo>
                    <a:cubicBezTo>
                      <a:pt x="3949" y="4421"/>
                      <a:pt x="3740" y="4115"/>
                      <a:pt x="3760" y="3784"/>
                    </a:cubicBezTo>
                    <a:close/>
                    <a:moveTo>
                      <a:pt x="2156" y="3805"/>
                    </a:moveTo>
                    <a:lnTo>
                      <a:pt x="2156" y="3805"/>
                    </a:lnTo>
                    <a:cubicBezTo>
                      <a:pt x="2164" y="4136"/>
                      <a:pt x="1916" y="4430"/>
                      <a:pt x="1580" y="4430"/>
                    </a:cubicBezTo>
                    <a:cubicBezTo>
                      <a:pt x="1573" y="4430"/>
                      <a:pt x="1566" y="4429"/>
                      <a:pt x="1560" y="4429"/>
                    </a:cubicBezTo>
                    <a:cubicBezTo>
                      <a:pt x="1221" y="4421"/>
                      <a:pt x="1000" y="4135"/>
                      <a:pt x="1024" y="3809"/>
                    </a:cubicBezTo>
                    <a:lnTo>
                      <a:pt x="1024" y="3809"/>
                    </a:lnTo>
                    <a:cubicBezTo>
                      <a:pt x="1100" y="3821"/>
                      <a:pt x="1173" y="3829"/>
                      <a:pt x="1249" y="3837"/>
                    </a:cubicBezTo>
                    <a:cubicBezTo>
                      <a:pt x="1209" y="4030"/>
                      <a:pt x="1362" y="4224"/>
                      <a:pt x="1564" y="4240"/>
                    </a:cubicBezTo>
                    <a:cubicBezTo>
                      <a:pt x="1574" y="4241"/>
                      <a:pt x="1585" y="4241"/>
                      <a:pt x="1595" y="4241"/>
                    </a:cubicBezTo>
                    <a:cubicBezTo>
                      <a:pt x="1809" y="4241"/>
                      <a:pt x="1965" y="4048"/>
                      <a:pt x="1934" y="3837"/>
                    </a:cubicBezTo>
                    <a:lnTo>
                      <a:pt x="1934" y="3829"/>
                    </a:lnTo>
                    <a:cubicBezTo>
                      <a:pt x="2011" y="3825"/>
                      <a:pt x="2087" y="3817"/>
                      <a:pt x="2156" y="3805"/>
                    </a:cubicBezTo>
                    <a:close/>
                    <a:moveTo>
                      <a:pt x="2638" y="0"/>
                    </a:moveTo>
                    <a:cubicBezTo>
                      <a:pt x="2287" y="0"/>
                      <a:pt x="1936" y="16"/>
                      <a:pt x="1588" y="53"/>
                    </a:cubicBezTo>
                    <a:cubicBezTo>
                      <a:pt x="1040" y="114"/>
                      <a:pt x="359" y="230"/>
                      <a:pt x="137" y="815"/>
                    </a:cubicBezTo>
                    <a:cubicBezTo>
                      <a:pt x="0" y="1169"/>
                      <a:pt x="45" y="1580"/>
                      <a:pt x="85" y="1951"/>
                    </a:cubicBezTo>
                    <a:cubicBezTo>
                      <a:pt x="105" y="2136"/>
                      <a:pt x="133" y="2318"/>
                      <a:pt x="161" y="2507"/>
                    </a:cubicBezTo>
                    <a:cubicBezTo>
                      <a:pt x="159" y="2503"/>
                      <a:pt x="157" y="2501"/>
                      <a:pt x="155" y="2501"/>
                    </a:cubicBezTo>
                    <a:cubicBezTo>
                      <a:pt x="152" y="2501"/>
                      <a:pt x="149" y="2503"/>
                      <a:pt x="145" y="2507"/>
                    </a:cubicBezTo>
                    <a:cubicBezTo>
                      <a:pt x="77" y="2572"/>
                      <a:pt x="85" y="2676"/>
                      <a:pt x="113" y="2761"/>
                    </a:cubicBezTo>
                    <a:cubicBezTo>
                      <a:pt x="124" y="2817"/>
                      <a:pt x="159" y="2879"/>
                      <a:pt x="218" y="2879"/>
                    </a:cubicBezTo>
                    <a:cubicBezTo>
                      <a:pt x="223" y="2879"/>
                      <a:pt x="229" y="2879"/>
                      <a:pt x="234" y="2878"/>
                    </a:cubicBezTo>
                    <a:cubicBezTo>
                      <a:pt x="258" y="2991"/>
                      <a:pt x="290" y="3099"/>
                      <a:pt x="319" y="3212"/>
                    </a:cubicBezTo>
                    <a:cubicBezTo>
                      <a:pt x="294" y="3202"/>
                      <a:pt x="270" y="3197"/>
                      <a:pt x="249" y="3197"/>
                    </a:cubicBezTo>
                    <a:cubicBezTo>
                      <a:pt x="235" y="3197"/>
                      <a:pt x="223" y="3199"/>
                      <a:pt x="214" y="3204"/>
                    </a:cubicBezTo>
                    <a:cubicBezTo>
                      <a:pt x="173" y="3232"/>
                      <a:pt x="177" y="3321"/>
                      <a:pt x="173" y="3361"/>
                    </a:cubicBezTo>
                    <a:cubicBezTo>
                      <a:pt x="157" y="3482"/>
                      <a:pt x="113" y="3647"/>
                      <a:pt x="270" y="3680"/>
                    </a:cubicBezTo>
                    <a:cubicBezTo>
                      <a:pt x="373" y="3702"/>
                      <a:pt x="486" y="3708"/>
                      <a:pt x="599" y="3708"/>
                    </a:cubicBezTo>
                    <a:cubicBezTo>
                      <a:pt x="693" y="3708"/>
                      <a:pt x="789" y="3703"/>
                      <a:pt x="879" y="3700"/>
                    </a:cubicBezTo>
                    <a:cubicBezTo>
                      <a:pt x="879" y="3724"/>
                      <a:pt x="879" y="3748"/>
                      <a:pt x="883" y="3776"/>
                    </a:cubicBezTo>
                    <a:cubicBezTo>
                      <a:pt x="883" y="3784"/>
                      <a:pt x="887" y="3784"/>
                      <a:pt x="895" y="3784"/>
                    </a:cubicBezTo>
                    <a:cubicBezTo>
                      <a:pt x="895" y="3788"/>
                      <a:pt x="899" y="3797"/>
                      <a:pt x="903" y="3797"/>
                    </a:cubicBezTo>
                    <a:cubicBezTo>
                      <a:pt x="939" y="3801"/>
                      <a:pt x="967" y="3805"/>
                      <a:pt x="1004" y="3809"/>
                    </a:cubicBezTo>
                    <a:cubicBezTo>
                      <a:pt x="955" y="4139"/>
                      <a:pt x="1217" y="4441"/>
                      <a:pt x="1543" y="4461"/>
                    </a:cubicBezTo>
                    <a:cubicBezTo>
                      <a:pt x="1555" y="4462"/>
                      <a:pt x="1566" y="4462"/>
                      <a:pt x="1577" y="4462"/>
                    </a:cubicBezTo>
                    <a:cubicBezTo>
                      <a:pt x="1927" y="4462"/>
                      <a:pt x="2196" y="4156"/>
                      <a:pt x="2188" y="3805"/>
                    </a:cubicBezTo>
                    <a:lnTo>
                      <a:pt x="2188" y="3801"/>
                    </a:lnTo>
                    <a:cubicBezTo>
                      <a:pt x="2229" y="3797"/>
                      <a:pt x="2269" y="3784"/>
                      <a:pt x="2309" y="3780"/>
                    </a:cubicBezTo>
                    <a:cubicBezTo>
                      <a:pt x="2313" y="3780"/>
                      <a:pt x="2317" y="3780"/>
                      <a:pt x="2317" y="3776"/>
                    </a:cubicBezTo>
                    <a:cubicBezTo>
                      <a:pt x="2329" y="3776"/>
                      <a:pt x="2333" y="3768"/>
                      <a:pt x="2333" y="3760"/>
                    </a:cubicBezTo>
                    <a:cubicBezTo>
                      <a:pt x="2333" y="3736"/>
                      <a:pt x="2329" y="3708"/>
                      <a:pt x="2325" y="3684"/>
                    </a:cubicBezTo>
                    <a:lnTo>
                      <a:pt x="2325" y="3684"/>
                    </a:lnTo>
                    <a:cubicBezTo>
                      <a:pt x="2438" y="3687"/>
                      <a:pt x="2551" y="3688"/>
                      <a:pt x="2664" y="3688"/>
                    </a:cubicBezTo>
                    <a:cubicBezTo>
                      <a:pt x="2980" y="3688"/>
                      <a:pt x="3297" y="3679"/>
                      <a:pt x="3615" y="3676"/>
                    </a:cubicBezTo>
                    <a:cubicBezTo>
                      <a:pt x="3615" y="3700"/>
                      <a:pt x="3619" y="3720"/>
                      <a:pt x="3623" y="3744"/>
                    </a:cubicBezTo>
                    <a:cubicBezTo>
                      <a:pt x="3619" y="3748"/>
                      <a:pt x="3623" y="3760"/>
                      <a:pt x="3627" y="3760"/>
                    </a:cubicBezTo>
                    <a:cubicBezTo>
                      <a:pt x="3663" y="3764"/>
                      <a:pt x="3703" y="3776"/>
                      <a:pt x="3744" y="3780"/>
                    </a:cubicBezTo>
                    <a:cubicBezTo>
                      <a:pt x="3675" y="4131"/>
                      <a:pt x="3965" y="4461"/>
                      <a:pt x="4320" y="4461"/>
                    </a:cubicBezTo>
                    <a:cubicBezTo>
                      <a:pt x="4678" y="4461"/>
                      <a:pt x="4948" y="4139"/>
                      <a:pt x="4900" y="3784"/>
                    </a:cubicBezTo>
                    <a:cubicBezTo>
                      <a:pt x="4952" y="3768"/>
                      <a:pt x="4997" y="3760"/>
                      <a:pt x="5049" y="3744"/>
                    </a:cubicBezTo>
                    <a:cubicBezTo>
                      <a:pt x="5069" y="3740"/>
                      <a:pt x="5061" y="3716"/>
                      <a:pt x="5049" y="3716"/>
                    </a:cubicBezTo>
                    <a:lnTo>
                      <a:pt x="5049" y="3712"/>
                    </a:lnTo>
                    <a:cubicBezTo>
                      <a:pt x="5041" y="3684"/>
                      <a:pt x="5037" y="3655"/>
                      <a:pt x="5029" y="3631"/>
                    </a:cubicBezTo>
                    <a:cubicBezTo>
                      <a:pt x="5130" y="3623"/>
                      <a:pt x="5235" y="3619"/>
                      <a:pt x="5339" y="3611"/>
                    </a:cubicBezTo>
                    <a:cubicBezTo>
                      <a:pt x="5420" y="3603"/>
                      <a:pt x="5541" y="3619"/>
                      <a:pt x="5617" y="3579"/>
                    </a:cubicBezTo>
                    <a:cubicBezTo>
                      <a:pt x="5722" y="3523"/>
                      <a:pt x="5730" y="3317"/>
                      <a:pt x="5714" y="3216"/>
                    </a:cubicBezTo>
                    <a:cubicBezTo>
                      <a:pt x="5704" y="3149"/>
                      <a:pt x="5664" y="3128"/>
                      <a:pt x="5616" y="3128"/>
                    </a:cubicBezTo>
                    <a:cubicBezTo>
                      <a:pt x="5604" y="3128"/>
                      <a:pt x="5590" y="3129"/>
                      <a:pt x="5577" y="3132"/>
                    </a:cubicBezTo>
                    <a:lnTo>
                      <a:pt x="5577" y="2817"/>
                    </a:lnTo>
                    <a:cubicBezTo>
                      <a:pt x="5608" y="2848"/>
                      <a:pt x="5648" y="2867"/>
                      <a:pt x="5691" y="2867"/>
                    </a:cubicBezTo>
                    <a:cubicBezTo>
                      <a:pt x="5699" y="2867"/>
                      <a:pt x="5706" y="2867"/>
                      <a:pt x="5714" y="2866"/>
                    </a:cubicBezTo>
                    <a:cubicBezTo>
                      <a:pt x="5717" y="2866"/>
                      <a:pt x="5720" y="2866"/>
                      <a:pt x="5722" y="2866"/>
                    </a:cubicBezTo>
                    <a:cubicBezTo>
                      <a:pt x="5831" y="2866"/>
                      <a:pt x="5750" y="2469"/>
                      <a:pt x="5734" y="2414"/>
                    </a:cubicBezTo>
                    <a:cubicBezTo>
                      <a:pt x="5732" y="2411"/>
                      <a:pt x="5729" y="2409"/>
                      <a:pt x="5725" y="2409"/>
                    </a:cubicBezTo>
                    <a:cubicBezTo>
                      <a:pt x="5721" y="2409"/>
                      <a:pt x="5716" y="2412"/>
                      <a:pt x="5714" y="2418"/>
                    </a:cubicBezTo>
                    <a:cubicBezTo>
                      <a:pt x="5714" y="2414"/>
                      <a:pt x="5706" y="2410"/>
                      <a:pt x="5698" y="2410"/>
                    </a:cubicBezTo>
                    <a:cubicBezTo>
                      <a:pt x="5646" y="2418"/>
                      <a:pt x="5605" y="2435"/>
                      <a:pt x="5573" y="2471"/>
                    </a:cubicBezTo>
                    <a:cubicBezTo>
                      <a:pt x="5565" y="2289"/>
                      <a:pt x="5557" y="2112"/>
                      <a:pt x="5545" y="1935"/>
                    </a:cubicBezTo>
                    <a:cubicBezTo>
                      <a:pt x="5521" y="1592"/>
                      <a:pt x="5505" y="1238"/>
                      <a:pt x="5412" y="903"/>
                    </a:cubicBezTo>
                    <a:cubicBezTo>
                      <a:pt x="5331" y="621"/>
                      <a:pt x="5174" y="375"/>
                      <a:pt x="4908" y="242"/>
                    </a:cubicBezTo>
                    <a:cubicBezTo>
                      <a:pt x="4618" y="101"/>
                      <a:pt x="4284" y="89"/>
                      <a:pt x="3969" y="61"/>
                    </a:cubicBezTo>
                    <a:cubicBezTo>
                      <a:pt x="3528" y="25"/>
                      <a:pt x="3082" y="0"/>
                      <a:pt x="2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9233225" y="2543022"/>
                <a:ext cx="800094" cy="755708"/>
              </a:xfrm>
              <a:custGeom>
                <a:avLst/>
                <a:gdLst/>
                <a:ahLst/>
                <a:cxnLst/>
                <a:rect l="l" t="t" r="r" b="b"/>
                <a:pathLst>
                  <a:path w="1496" h="1413" extrusionOk="0">
                    <a:moveTo>
                      <a:pt x="702" y="40"/>
                    </a:moveTo>
                    <a:cubicBezTo>
                      <a:pt x="847" y="40"/>
                      <a:pt x="988" y="40"/>
                      <a:pt x="1129" y="44"/>
                    </a:cubicBezTo>
                    <a:cubicBezTo>
                      <a:pt x="1147" y="44"/>
                      <a:pt x="1166" y="43"/>
                      <a:pt x="1186" y="43"/>
                    </a:cubicBezTo>
                    <a:cubicBezTo>
                      <a:pt x="1205" y="43"/>
                      <a:pt x="1224" y="44"/>
                      <a:pt x="1242" y="48"/>
                    </a:cubicBezTo>
                    <a:cubicBezTo>
                      <a:pt x="1351" y="80"/>
                      <a:pt x="1355" y="124"/>
                      <a:pt x="1367" y="205"/>
                    </a:cubicBezTo>
                    <a:cubicBezTo>
                      <a:pt x="1371" y="285"/>
                      <a:pt x="1383" y="362"/>
                      <a:pt x="1387" y="442"/>
                    </a:cubicBezTo>
                    <a:cubicBezTo>
                      <a:pt x="1411" y="745"/>
                      <a:pt x="1444" y="1043"/>
                      <a:pt x="1468" y="1345"/>
                    </a:cubicBezTo>
                    <a:lnTo>
                      <a:pt x="1464" y="1345"/>
                    </a:lnTo>
                    <a:cubicBezTo>
                      <a:pt x="1024" y="1369"/>
                      <a:pt x="585" y="1369"/>
                      <a:pt x="142" y="1389"/>
                    </a:cubicBezTo>
                    <a:cubicBezTo>
                      <a:pt x="82" y="1349"/>
                      <a:pt x="102" y="1184"/>
                      <a:pt x="98" y="1123"/>
                    </a:cubicBezTo>
                    <a:cubicBezTo>
                      <a:pt x="90" y="1051"/>
                      <a:pt x="90" y="982"/>
                      <a:pt x="86" y="910"/>
                    </a:cubicBezTo>
                    <a:cubicBezTo>
                      <a:pt x="78" y="761"/>
                      <a:pt x="69" y="616"/>
                      <a:pt x="65" y="463"/>
                    </a:cubicBezTo>
                    <a:cubicBezTo>
                      <a:pt x="65" y="386"/>
                      <a:pt x="57" y="314"/>
                      <a:pt x="61" y="237"/>
                    </a:cubicBezTo>
                    <a:cubicBezTo>
                      <a:pt x="65" y="116"/>
                      <a:pt x="142" y="56"/>
                      <a:pt x="259" y="52"/>
                    </a:cubicBezTo>
                    <a:cubicBezTo>
                      <a:pt x="408" y="40"/>
                      <a:pt x="553" y="40"/>
                      <a:pt x="702" y="40"/>
                    </a:cubicBezTo>
                    <a:close/>
                    <a:moveTo>
                      <a:pt x="786" y="1"/>
                    </a:moveTo>
                    <a:cubicBezTo>
                      <a:pt x="713" y="1"/>
                      <a:pt x="639" y="2"/>
                      <a:pt x="565" y="3"/>
                    </a:cubicBezTo>
                    <a:cubicBezTo>
                      <a:pt x="468" y="11"/>
                      <a:pt x="368" y="11"/>
                      <a:pt x="275" y="15"/>
                    </a:cubicBezTo>
                    <a:cubicBezTo>
                      <a:pt x="219" y="19"/>
                      <a:pt x="154" y="23"/>
                      <a:pt x="102" y="60"/>
                    </a:cubicBezTo>
                    <a:cubicBezTo>
                      <a:pt x="1" y="136"/>
                      <a:pt x="37" y="314"/>
                      <a:pt x="41" y="418"/>
                    </a:cubicBezTo>
                    <a:cubicBezTo>
                      <a:pt x="45" y="616"/>
                      <a:pt x="57" y="805"/>
                      <a:pt x="65" y="1003"/>
                    </a:cubicBezTo>
                    <a:cubicBezTo>
                      <a:pt x="73" y="1107"/>
                      <a:pt x="65" y="1212"/>
                      <a:pt x="82" y="1313"/>
                    </a:cubicBezTo>
                    <a:cubicBezTo>
                      <a:pt x="86" y="1349"/>
                      <a:pt x="94" y="1373"/>
                      <a:pt x="122" y="1393"/>
                    </a:cubicBezTo>
                    <a:cubicBezTo>
                      <a:pt x="122" y="1402"/>
                      <a:pt x="126" y="1406"/>
                      <a:pt x="134" y="1406"/>
                    </a:cubicBezTo>
                    <a:cubicBezTo>
                      <a:pt x="244" y="1411"/>
                      <a:pt x="356" y="1413"/>
                      <a:pt x="468" y="1413"/>
                    </a:cubicBezTo>
                    <a:cubicBezTo>
                      <a:pt x="797" y="1413"/>
                      <a:pt x="1131" y="1393"/>
                      <a:pt x="1456" y="1369"/>
                    </a:cubicBezTo>
                    <a:cubicBezTo>
                      <a:pt x="1468" y="1369"/>
                      <a:pt x="1472" y="1365"/>
                      <a:pt x="1472" y="1361"/>
                    </a:cubicBezTo>
                    <a:cubicBezTo>
                      <a:pt x="1476" y="1364"/>
                      <a:pt x="1480" y="1365"/>
                      <a:pt x="1483" y="1365"/>
                    </a:cubicBezTo>
                    <a:cubicBezTo>
                      <a:pt x="1491" y="1365"/>
                      <a:pt x="1496" y="1360"/>
                      <a:pt x="1496" y="1349"/>
                    </a:cubicBezTo>
                    <a:cubicBezTo>
                      <a:pt x="1480" y="1140"/>
                      <a:pt x="1464" y="930"/>
                      <a:pt x="1435" y="716"/>
                    </a:cubicBezTo>
                    <a:cubicBezTo>
                      <a:pt x="1423" y="535"/>
                      <a:pt x="1415" y="346"/>
                      <a:pt x="1387" y="173"/>
                    </a:cubicBezTo>
                    <a:cubicBezTo>
                      <a:pt x="1367" y="35"/>
                      <a:pt x="1290" y="15"/>
                      <a:pt x="1165" y="11"/>
                    </a:cubicBezTo>
                    <a:cubicBezTo>
                      <a:pt x="1040" y="4"/>
                      <a:pt x="914" y="1"/>
                      <a:pt x="786"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9289381" y="2591691"/>
                <a:ext cx="699013" cy="665322"/>
              </a:xfrm>
              <a:custGeom>
                <a:avLst/>
                <a:gdLst/>
                <a:ahLst/>
                <a:cxnLst/>
                <a:rect l="l" t="t" r="r" b="b"/>
                <a:pathLst>
                  <a:path w="1307" h="1244" extrusionOk="0">
                    <a:moveTo>
                      <a:pt x="1089" y="13"/>
                    </a:moveTo>
                    <a:cubicBezTo>
                      <a:pt x="1085" y="17"/>
                      <a:pt x="1085" y="17"/>
                      <a:pt x="1081" y="17"/>
                    </a:cubicBezTo>
                    <a:lnTo>
                      <a:pt x="1028" y="17"/>
                    </a:lnTo>
                    <a:cubicBezTo>
                      <a:pt x="1044" y="17"/>
                      <a:pt x="1056" y="13"/>
                      <a:pt x="1069" y="13"/>
                    </a:cubicBezTo>
                    <a:close/>
                    <a:moveTo>
                      <a:pt x="299" y="41"/>
                    </a:moveTo>
                    <a:cubicBezTo>
                      <a:pt x="366" y="46"/>
                      <a:pt x="434" y="48"/>
                      <a:pt x="502" y="48"/>
                    </a:cubicBezTo>
                    <a:cubicBezTo>
                      <a:pt x="593" y="48"/>
                      <a:pt x="683" y="45"/>
                      <a:pt x="770" y="45"/>
                    </a:cubicBezTo>
                    <a:lnTo>
                      <a:pt x="1008" y="45"/>
                    </a:lnTo>
                    <a:cubicBezTo>
                      <a:pt x="1031" y="45"/>
                      <a:pt x="1052" y="43"/>
                      <a:pt x="1072" y="43"/>
                    </a:cubicBezTo>
                    <a:cubicBezTo>
                      <a:pt x="1103" y="43"/>
                      <a:pt x="1132" y="48"/>
                      <a:pt x="1161" y="69"/>
                    </a:cubicBezTo>
                    <a:cubicBezTo>
                      <a:pt x="1206" y="110"/>
                      <a:pt x="1206" y="150"/>
                      <a:pt x="1210" y="210"/>
                    </a:cubicBezTo>
                    <a:cubicBezTo>
                      <a:pt x="1218" y="263"/>
                      <a:pt x="1218" y="307"/>
                      <a:pt x="1222" y="351"/>
                    </a:cubicBezTo>
                    <a:cubicBezTo>
                      <a:pt x="1238" y="621"/>
                      <a:pt x="1250" y="891"/>
                      <a:pt x="1266" y="1161"/>
                    </a:cubicBezTo>
                    <a:lnTo>
                      <a:pt x="1266" y="1165"/>
                    </a:lnTo>
                    <a:cubicBezTo>
                      <a:pt x="876" y="1182"/>
                      <a:pt x="467" y="1190"/>
                      <a:pt x="77" y="1226"/>
                    </a:cubicBezTo>
                    <a:lnTo>
                      <a:pt x="77" y="1226"/>
                    </a:lnTo>
                    <a:cubicBezTo>
                      <a:pt x="77" y="1225"/>
                      <a:pt x="77" y="1223"/>
                      <a:pt x="77" y="1222"/>
                    </a:cubicBezTo>
                    <a:cubicBezTo>
                      <a:pt x="77" y="960"/>
                      <a:pt x="41" y="698"/>
                      <a:pt x="37" y="444"/>
                    </a:cubicBezTo>
                    <a:cubicBezTo>
                      <a:pt x="37" y="376"/>
                      <a:pt x="33" y="311"/>
                      <a:pt x="33" y="247"/>
                    </a:cubicBezTo>
                    <a:cubicBezTo>
                      <a:pt x="33" y="223"/>
                      <a:pt x="21" y="166"/>
                      <a:pt x="33" y="142"/>
                    </a:cubicBezTo>
                    <a:cubicBezTo>
                      <a:pt x="33" y="130"/>
                      <a:pt x="37" y="122"/>
                      <a:pt x="41" y="110"/>
                    </a:cubicBezTo>
                    <a:cubicBezTo>
                      <a:pt x="45" y="94"/>
                      <a:pt x="57" y="82"/>
                      <a:pt x="73" y="65"/>
                    </a:cubicBezTo>
                    <a:cubicBezTo>
                      <a:pt x="77" y="61"/>
                      <a:pt x="81" y="53"/>
                      <a:pt x="93" y="49"/>
                    </a:cubicBezTo>
                    <a:cubicBezTo>
                      <a:pt x="105" y="45"/>
                      <a:pt x="118" y="41"/>
                      <a:pt x="134" y="41"/>
                    </a:cubicBezTo>
                    <a:cubicBezTo>
                      <a:pt x="156" y="45"/>
                      <a:pt x="179" y="46"/>
                      <a:pt x="202" y="46"/>
                    </a:cubicBezTo>
                    <a:cubicBezTo>
                      <a:pt x="234" y="46"/>
                      <a:pt x="266" y="44"/>
                      <a:pt x="299" y="41"/>
                    </a:cubicBezTo>
                    <a:close/>
                    <a:moveTo>
                      <a:pt x="955" y="0"/>
                    </a:moveTo>
                    <a:cubicBezTo>
                      <a:pt x="825" y="0"/>
                      <a:pt x="694" y="9"/>
                      <a:pt x="565" y="9"/>
                    </a:cubicBezTo>
                    <a:lnTo>
                      <a:pt x="343" y="9"/>
                    </a:lnTo>
                    <a:cubicBezTo>
                      <a:pt x="339" y="5"/>
                      <a:pt x="339" y="5"/>
                      <a:pt x="335" y="5"/>
                    </a:cubicBezTo>
                    <a:cubicBezTo>
                      <a:pt x="307" y="5"/>
                      <a:pt x="279" y="9"/>
                      <a:pt x="247" y="9"/>
                    </a:cubicBezTo>
                    <a:cubicBezTo>
                      <a:pt x="226" y="7"/>
                      <a:pt x="206" y="6"/>
                      <a:pt x="185" y="6"/>
                    </a:cubicBezTo>
                    <a:cubicBezTo>
                      <a:pt x="156" y="6"/>
                      <a:pt x="127" y="8"/>
                      <a:pt x="101" y="13"/>
                    </a:cubicBezTo>
                    <a:cubicBezTo>
                      <a:pt x="1" y="33"/>
                      <a:pt x="13" y="142"/>
                      <a:pt x="13" y="227"/>
                    </a:cubicBezTo>
                    <a:cubicBezTo>
                      <a:pt x="17" y="553"/>
                      <a:pt x="13" y="899"/>
                      <a:pt x="61" y="1222"/>
                    </a:cubicBezTo>
                    <a:cubicBezTo>
                      <a:pt x="61" y="1227"/>
                      <a:pt x="63" y="1229"/>
                      <a:pt x="66" y="1230"/>
                    </a:cubicBezTo>
                    <a:lnTo>
                      <a:pt x="66" y="1230"/>
                    </a:lnTo>
                    <a:cubicBezTo>
                      <a:pt x="61" y="1236"/>
                      <a:pt x="63" y="1242"/>
                      <a:pt x="73" y="1242"/>
                    </a:cubicBezTo>
                    <a:cubicBezTo>
                      <a:pt x="109" y="1243"/>
                      <a:pt x="145" y="1243"/>
                      <a:pt x="181" y="1243"/>
                    </a:cubicBezTo>
                    <a:cubicBezTo>
                      <a:pt x="549" y="1243"/>
                      <a:pt x="923" y="1208"/>
                      <a:pt x="1290" y="1190"/>
                    </a:cubicBezTo>
                    <a:cubicBezTo>
                      <a:pt x="1306" y="1190"/>
                      <a:pt x="1306" y="1161"/>
                      <a:pt x="1290" y="1161"/>
                    </a:cubicBezTo>
                    <a:cubicBezTo>
                      <a:pt x="1274" y="819"/>
                      <a:pt x="1266" y="472"/>
                      <a:pt x="1242" y="142"/>
                    </a:cubicBezTo>
                    <a:cubicBezTo>
                      <a:pt x="1226" y="45"/>
                      <a:pt x="1197" y="9"/>
                      <a:pt x="1101" y="5"/>
                    </a:cubicBezTo>
                    <a:cubicBezTo>
                      <a:pt x="1052" y="2"/>
                      <a:pt x="1004" y="0"/>
                      <a:pt x="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7700959" y="3221180"/>
                <a:ext cx="1315129" cy="41716"/>
              </a:xfrm>
              <a:custGeom>
                <a:avLst/>
                <a:gdLst/>
                <a:ahLst/>
                <a:cxnLst/>
                <a:rect l="l" t="t" r="r" b="b"/>
                <a:pathLst>
                  <a:path w="2459" h="78" extrusionOk="0">
                    <a:moveTo>
                      <a:pt x="2013" y="0"/>
                    </a:moveTo>
                    <a:cubicBezTo>
                      <a:pt x="1752" y="0"/>
                      <a:pt x="1490" y="5"/>
                      <a:pt x="1230" y="13"/>
                    </a:cubicBezTo>
                    <a:cubicBezTo>
                      <a:pt x="823" y="21"/>
                      <a:pt x="412" y="33"/>
                      <a:pt x="9" y="61"/>
                    </a:cubicBezTo>
                    <a:cubicBezTo>
                      <a:pt x="1" y="61"/>
                      <a:pt x="1" y="77"/>
                      <a:pt x="9" y="77"/>
                    </a:cubicBezTo>
                    <a:cubicBezTo>
                      <a:pt x="420" y="77"/>
                      <a:pt x="823" y="41"/>
                      <a:pt x="1230" y="33"/>
                    </a:cubicBezTo>
                    <a:cubicBezTo>
                      <a:pt x="1386" y="28"/>
                      <a:pt x="1543" y="27"/>
                      <a:pt x="1700" y="27"/>
                    </a:cubicBezTo>
                    <a:cubicBezTo>
                      <a:pt x="1828" y="27"/>
                      <a:pt x="1955" y="28"/>
                      <a:pt x="2083" y="28"/>
                    </a:cubicBezTo>
                    <a:cubicBezTo>
                      <a:pt x="2203" y="28"/>
                      <a:pt x="2323" y="27"/>
                      <a:pt x="2443" y="25"/>
                    </a:cubicBezTo>
                    <a:cubicBezTo>
                      <a:pt x="2455" y="25"/>
                      <a:pt x="2459" y="13"/>
                      <a:pt x="2447" y="5"/>
                    </a:cubicBezTo>
                    <a:lnTo>
                      <a:pt x="2443" y="5"/>
                    </a:lnTo>
                    <a:cubicBezTo>
                      <a:pt x="2300" y="2"/>
                      <a:pt x="2157" y="0"/>
                      <a:pt x="2013"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7561370" y="2421617"/>
                <a:ext cx="1596980" cy="1047722"/>
              </a:xfrm>
              <a:custGeom>
                <a:avLst/>
                <a:gdLst/>
                <a:ahLst/>
                <a:cxnLst/>
                <a:rect l="l" t="t" r="r" b="b"/>
                <a:pathLst>
                  <a:path w="2986" h="1959" extrusionOk="0">
                    <a:moveTo>
                      <a:pt x="2353" y="29"/>
                    </a:moveTo>
                    <a:lnTo>
                      <a:pt x="2563" y="500"/>
                    </a:lnTo>
                    <a:cubicBezTo>
                      <a:pt x="2482" y="500"/>
                      <a:pt x="2398" y="500"/>
                      <a:pt x="2321" y="492"/>
                    </a:cubicBezTo>
                    <a:cubicBezTo>
                      <a:pt x="2277" y="335"/>
                      <a:pt x="2224" y="182"/>
                      <a:pt x="2172" y="29"/>
                    </a:cubicBezTo>
                    <a:close/>
                    <a:moveTo>
                      <a:pt x="2140" y="33"/>
                    </a:moveTo>
                    <a:cubicBezTo>
                      <a:pt x="2196" y="186"/>
                      <a:pt x="2244" y="343"/>
                      <a:pt x="2297" y="500"/>
                    </a:cubicBezTo>
                    <a:cubicBezTo>
                      <a:pt x="2184" y="500"/>
                      <a:pt x="2079" y="500"/>
                      <a:pt x="1970" y="504"/>
                    </a:cubicBezTo>
                    <a:cubicBezTo>
                      <a:pt x="1942" y="347"/>
                      <a:pt x="1898" y="190"/>
                      <a:pt x="1862" y="33"/>
                    </a:cubicBezTo>
                    <a:close/>
                    <a:moveTo>
                      <a:pt x="2458" y="29"/>
                    </a:moveTo>
                    <a:cubicBezTo>
                      <a:pt x="2506" y="105"/>
                      <a:pt x="2567" y="174"/>
                      <a:pt x="2619" y="250"/>
                    </a:cubicBezTo>
                    <a:cubicBezTo>
                      <a:pt x="2643" y="291"/>
                      <a:pt x="2676" y="331"/>
                      <a:pt x="2700" y="371"/>
                    </a:cubicBezTo>
                    <a:cubicBezTo>
                      <a:pt x="2716" y="391"/>
                      <a:pt x="2788" y="484"/>
                      <a:pt x="2780" y="508"/>
                    </a:cubicBezTo>
                    <a:cubicBezTo>
                      <a:pt x="2716" y="504"/>
                      <a:pt x="2647" y="504"/>
                      <a:pt x="2583" y="496"/>
                    </a:cubicBezTo>
                    <a:cubicBezTo>
                      <a:pt x="2523" y="343"/>
                      <a:pt x="2454" y="182"/>
                      <a:pt x="2377" y="29"/>
                    </a:cubicBezTo>
                    <a:close/>
                    <a:moveTo>
                      <a:pt x="1838" y="37"/>
                    </a:moveTo>
                    <a:cubicBezTo>
                      <a:pt x="1878" y="190"/>
                      <a:pt x="1910" y="351"/>
                      <a:pt x="1954" y="504"/>
                    </a:cubicBezTo>
                    <a:cubicBezTo>
                      <a:pt x="1854" y="508"/>
                      <a:pt x="1757" y="508"/>
                      <a:pt x="1656" y="512"/>
                    </a:cubicBezTo>
                    <a:cubicBezTo>
                      <a:pt x="1640" y="359"/>
                      <a:pt x="1616" y="190"/>
                      <a:pt x="1592" y="37"/>
                    </a:cubicBezTo>
                    <a:close/>
                    <a:moveTo>
                      <a:pt x="1572" y="29"/>
                    </a:moveTo>
                    <a:cubicBezTo>
                      <a:pt x="1588" y="190"/>
                      <a:pt x="1612" y="359"/>
                      <a:pt x="1640" y="512"/>
                    </a:cubicBezTo>
                    <a:cubicBezTo>
                      <a:pt x="1539" y="520"/>
                      <a:pt x="1435" y="524"/>
                      <a:pt x="1330" y="524"/>
                    </a:cubicBezTo>
                    <a:cubicBezTo>
                      <a:pt x="1350" y="363"/>
                      <a:pt x="1354" y="190"/>
                      <a:pt x="1358" y="29"/>
                    </a:cubicBezTo>
                    <a:close/>
                    <a:moveTo>
                      <a:pt x="1334" y="33"/>
                    </a:moveTo>
                    <a:cubicBezTo>
                      <a:pt x="1326" y="198"/>
                      <a:pt x="1310" y="367"/>
                      <a:pt x="1314" y="528"/>
                    </a:cubicBezTo>
                    <a:cubicBezTo>
                      <a:pt x="1217" y="532"/>
                      <a:pt x="1116" y="532"/>
                      <a:pt x="1015" y="537"/>
                    </a:cubicBezTo>
                    <a:cubicBezTo>
                      <a:pt x="1052" y="371"/>
                      <a:pt x="1080" y="202"/>
                      <a:pt x="1108" y="33"/>
                    </a:cubicBezTo>
                    <a:close/>
                    <a:moveTo>
                      <a:pt x="568" y="25"/>
                    </a:moveTo>
                    <a:cubicBezTo>
                      <a:pt x="572" y="29"/>
                      <a:pt x="572" y="29"/>
                      <a:pt x="576" y="29"/>
                    </a:cubicBezTo>
                    <a:cubicBezTo>
                      <a:pt x="604" y="33"/>
                      <a:pt x="629" y="33"/>
                      <a:pt x="653" y="33"/>
                    </a:cubicBezTo>
                    <a:cubicBezTo>
                      <a:pt x="592" y="117"/>
                      <a:pt x="548" y="206"/>
                      <a:pt x="508" y="291"/>
                    </a:cubicBezTo>
                    <a:cubicBezTo>
                      <a:pt x="467" y="371"/>
                      <a:pt x="423" y="452"/>
                      <a:pt x="395" y="541"/>
                    </a:cubicBezTo>
                    <a:lnTo>
                      <a:pt x="169" y="524"/>
                    </a:lnTo>
                    <a:cubicBezTo>
                      <a:pt x="294" y="351"/>
                      <a:pt x="431" y="186"/>
                      <a:pt x="568" y="25"/>
                    </a:cubicBezTo>
                    <a:close/>
                    <a:moveTo>
                      <a:pt x="673" y="37"/>
                    </a:moveTo>
                    <a:cubicBezTo>
                      <a:pt x="746" y="41"/>
                      <a:pt x="810" y="41"/>
                      <a:pt x="878" y="41"/>
                    </a:cubicBezTo>
                    <a:cubicBezTo>
                      <a:pt x="814" y="206"/>
                      <a:pt x="754" y="379"/>
                      <a:pt x="689" y="545"/>
                    </a:cubicBezTo>
                    <a:cubicBezTo>
                      <a:pt x="600" y="545"/>
                      <a:pt x="504" y="545"/>
                      <a:pt x="411" y="541"/>
                    </a:cubicBezTo>
                    <a:cubicBezTo>
                      <a:pt x="504" y="379"/>
                      <a:pt x="560" y="190"/>
                      <a:pt x="673" y="41"/>
                    </a:cubicBezTo>
                    <a:lnTo>
                      <a:pt x="673" y="37"/>
                    </a:lnTo>
                    <a:close/>
                    <a:moveTo>
                      <a:pt x="1080" y="33"/>
                    </a:moveTo>
                    <a:cubicBezTo>
                      <a:pt x="1052" y="206"/>
                      <a:pt x="1024" y="371"/>
                      <a:pt x="1003" y="537"/>
                    </a:cubicBezTo>
                    <a:cubicBezTo>
                      <a:pt x="907" y="545"/>
                      <a:pt x="806" y="545"/>
                      <a:pt x="705" y="545"/>
                    </a:cubicBezTo>
                    <a:cubicBezTo>
                      <a:pt x="774" y="375"/>
                      <a:pt x="846" y="210"/>
                      <a:pt x="903" y="41"/>
                    </a:cubicBezTo>
                    <a:lnTo>
                      <a:pt x="903" y="33"/>
                    </a:lnTo>
                    <a:close/>
                    <a:moveTo>
                      <a:pt x="2575" y="537"/>
                    </a:moveTo>
                    <a:cubicBezTo>
                      <a:pt x="2575" y="617"/>
                      <a:pt x="2542" y="713"/>
                      <a:pt x="2461" y="713"/>
                    </a:cubicBezTo>
                    <a:cubicBezTo>
                      <a:pt x="2453" y="713"/>
                      <a:pt x="2444" y="712"/>
                      <a:pt x="2434" y="710"/>
                    </a:cubicBezTo>
                    <a:cubicBezTo>
                      <a:pt x="2365" y="694"/>
                      <a:pt x="2333" y="645"/>
                      <a:pt x="2321" y="589"/>
                    </a:cubicBezTo>
                    <a:cubicBezTo>
                      <a:pt x="2321" y="573"/>
                      <a:pt x="2325" y="565"/>
                      <a:pt x="2325" y="549"/>
                    </a:cubicBezTo>
                    <a:cubicBezTo>
                      <a:pt x="2325" y="545"/>
                      <a:pt x="2325" y="545"/>
                      <a:pt x="2321" y="537"/>
                    </a:cubicBezTo>
                    <a:close/>
                    <a:moveTo>
                      <a:pt x="2289" y="537"/>
                    </a:moveTo>
                    <a:lnTo>
                      <a:pt x="2289" y="561"/>
                    </a:lnTo>
                    <a:cubicBezTo>
                      <a:pt x="2277" y="647"/>
                      <a:pt x="2238" y="730"/>
                      <a:pt x="2139" y="730"/>
                    </a:cubicBezTo>
                    <a:cubicBezTo>
                      <a:pt x="2136" y="730"/>
                      <a:pt x="2134" y="730"/>
                      <a:pt x="2132" y="730"/>
                    </a:cubicBezTo>
                    <a:cubicBezTo>
                      <a:pt x="2031" y="730"/>
                      <a:pt x="1979" y="633"/>
                      <a:pt x="1983" y="545"/>
                    </a:cubicBezTo>
                    <a:cubicBezTo>
                      <a:pt x="2083" y="545"/>
                      <a:pt x="2188" y="537"/>
                      <a:pt x="2289" y="537"/>
                    </a:cubicBezTo>
                    <a:close/>
                    <a:moveTo>
                      <a:pt x="1954" y="549"/>
                    </a:moveTo>
                    <a:lnTo>
                      <a:pt x="1954" y="549"/>
                    </a:lnTo>
                    <a:cubicBezTo>
                      <a:pt x="1950" y="553"/>
                      <a:pt x="1950" y="553"/>
                      <a:pt x="1950" y="561"/>
                    </a:cubicBezTo>
                    <a:cubicBezTo>
                      <a:pt x="1954" y="645"/>
                      <a:pt x="1902" y="730"/>
                      <a:pt x="1813" y="734"/>
                    </a:cubicBezTo>
                    <a:cubicBezTo>
                      <a:pt x="1713" y="734"/>
                      <a:pt x="1656" y="649"/>
                      <a:pt x="1660" y="561"/>
                    </a:cubicBezTo>
                    <a:cubicBezTo>
                      <a:pt x="1757" y="553"/>
                      <a:pt x="1854" y="553"/>
                      <a:pt x="1954" y="549"/>
                    </a:cubicBezTo>
                    <a:close/>
                    <a:moveTo>
                      <a:pt x="2599" y="537"/>
                    </a:moveTo>
                    <a:cubicBezTo>
                      <a:pt x="2660" y="537"/>
                      <a:pt x="2724" y="545"/>
                      <a:pt x="2788" y="545"/>
                    </a:cubicBezTo>
                    <a:lnTo>
                      <a:pt x="2793" y="545"/>
                    </a:lnTo>
                    <a:cubicBezTo>
                      <a:pt x="2809" y="617"/>
                      <a:pt x="2817" y="726"/>
                      <a:pt x="2716" y="738"/>
                    </a:cubicBezTo>
                    <a:cubicBezTo>
                      <a:pt x="2708" y="739"/>
                      <a:pt x="2701" y="740"/>
                      <a:pt x="2695" y="740"/>
                    </a:cubicBezTo>
                    <a:cubicBezTo>
                      <a:pt x="2623" y="740"/>
                      <a:pt x="2599" y="664"/>
                      <a:pt x="2595" y="601"/>
                    </a:cubicBezTo>
                    <a:cubicBezTo>
                      <a:pt x="2599" y="577"/>
                      <a:pt x="2599" y="561"/>
                      <a:pt x="2599" y="537"/>
                    </a:cubicBezTo>
                    <a:close/>
                    <a:moveTo>
                      <a:pt x="1632" y="561"/>
                    </a:moveTo>
                    <a:lnTo>
                      <a:pt x="1632" y="561"/>
                    </a:lnTo>
                    <a:cubicBezTo>
                      <a:pt x="1612" y="637"/>
                      <a:pt x="1596" y="746"/>
                      <a:pt x="1487" y="746"/>
                    </a:cubicBezTo>
                    <a:cubicBezTo>
                      <a:pt x="1390" y="746"/>
                      <a:pt x="1346" y="653"/>
                      <a:pt x="1338" y="569"/>
                    </a:cubicBezTo>
                    <a:cubicBezTo>
                      <a:pt x="1439" y="565"/>
                      <a:pt x="1535" y="565"/>
                      <a:pt x="1632" y="561"/>
                    </a:cubicBezTo>
                    <a:close/>
                    <a:moveTo>
                      <a:pt x="1306" y="573"/>
                    </a:moveTo>
                    <a:cubicBezTo>
                      <a:pt x="1306" y="665"/>
                      <a:pt x="1249" y="746"/>
                      <a:pt x="1152" y="750"/>
                    </a:cubicBezTo>
                    <a:cubicBezTo>
                      <a:pt x="1072" y="750"/>
                      <a:pt x="1015" y="686"/>
                      <a:pt x="1011" y="613"/>
                    </a:cubicBezTo>
                    <a:lnTo>
                      <a:pt x="1011" y="589"/>
                    </a:lnTo>
                    <a:lnTo>
                      <a:pt x="1011" y="577"/>
                    </a:lnTo>
                    <a:cubicBezTo>
                      <a:pt x="1108" y="573"/>
                      <a:pt x="1209" y="573"/>
                      <a:pt x="1306" y="573"/>
                    </a:cubicBezTo>
                    <a:close/>
                    <a:moveTo>
                      <a:pt x="145" y="553"/>
                    </a:moveTo>
                    <a:cubicBezTo>
                      <a:pt x="226" y="561"/>
                      <a:pt x="310" y="565"/>
                      <a:pt x="391" y="569"/>
                    </a:cubicBezTo>
                    <a:cubicBezTo>
                      <a:pt x="387" y="573"/>
                      <a:pt x="383" y="573"/>
                      <a:pt x="383" y="585"/>
                    </a:cubicBezTo>
                    <a:cubicBezTo>
                      <a:pt x="383" y="656"/>
                      <a:pt x="333" y="762"/>
                      <a:pt x="259" y="762"/>
                    </a:cubicBezTo>
                    <a:cubicBezTo>
                      <a:pt x="241" y="762"/>
                      <a:pt x="222" y="756"/>
                      <a:pt x="202" y="742"/>
                    </a:cubicBezTo>
                    <a:cubicBezTo>
                      <a:pt x="141" y="694"/>
                      <a:pt x="125" y="625"/>
                      <a:pt x="141" y="553"/>
                    </a:cubicBezTo>
                    <a:close/>
                    <a:moveTo>
                      <a:pt x="403" y="569"/>
                    </a:moveTo>
                    <a:cubicBezTo>
                      <a:pt x="492" y="573"/>
                      <a:pt x="584" y="581"/>
                      <a:pt x="673" y="581"/>
                    </a:cubicBezTo>
                    <a:cubicBezTo>
                      <a:pt x="661" y="653"/>
                      <a:pt x="633" y="762"/>
                      <a:pt x="540" y="762"/>
                    </a:cubicBezTo>
                    <a:cubicBezTo>
                      <a:pt x="538" y="762"/>
                      <a:pt x="536" y="762"/>
                      <a:pt x="534" y="762"/>
                    </a:cubicBezTo>
                    <a:cubicBezTo>
                      <a:pt x="438" y="762"/>
                      <a:pt x="403" y="672"/>
                      <a:pt x="403" y="589"/>
                    </a:cubicBezTo>
                    <a:lnTo>
                      <a:pt x="403" y="581"/>
                    </a:lnTo>
                    <a:lnTo>
                      <a:pt x="403" y="569"/>
                    </a:lnTo>
                    <a:close/>
                    <a:moveTo>
                      <a:pt x="991" y="577"/>
                    </a:moveTo>
                    <a:cubicBezTo>
                      <a:pt x="991" y="577"/>
                      <a:pt x="987" y="585"/>
                      <a:pt x="987" y="589"/>
                    </a:cubicBezTo>
                    <a:cubicBezTo>
                      <a:pt x="991" y="669"/>
                      <a:pt x="951" y="762"/>
                      <a:pt x="862" y="770"/>
                    </a:cubicBezTo>
                    <a:cubicBezTo>
                      <a:pt x="858" y="771"/>
                      <a:pt x="854" y="771"/>
                      <a:pt x="849" y="771"/>
                    </a:cubicBezTo>
                    <a:cubicBezTo>
                      <a:pt x="750" y="771"/>
                      <a:pt x="709" y="682"/>
                      <a:pt x="701" y="593"/>
                    </a:cubicBezTo>
                    <a:lnTo>
                      <a:pt x="701" y="585"/>
                    </a:lnTo>
                    <a:lnTo>
                      <a:pt x="701" y="577"/>
                    </a:lnTo>
                    <a:close/>
                    <a:moveTo>
                      <a:pt x="2305" y="625"/>
                    </a:moveTo>
                    <a:cubicBezTo>
                      <a:pt x="2325" y="678"/>
                      <a:pt x="2377" y="730"/>
                      <a:pt x="2442" y="734"/>
                    </a:cubicBezTo>
                    <a:cubicBezTo>
                      <a:pt x="2445" y="734"/>
                      <a:pt x="2448" y="734"/>
                      <a:pt x="2451" y="734"/>
                    </a:cubicBezTo>
                    <a:cubicBezTo>
                      <a:pt x="2510" y="734"/>
                      <a:pt x="2552" y="695"/>
                      <a:pt x="2579" y="645"/>
                    </a:cubicBezTo>
                    <a:cubicBezTo>
                      <a:pt x="2591" y="710"/>
                      <a:pt x="2631" y="766"/>
                      <a:pt x="2700" y="766"/>
                    </a:cubicBezTo>
                    <a:cubicBezTo>
                      <a:pt x="2692" y="770"/>
                      <a:pt x="2692" y="770"/>
                      <a:pt x="2692" y="774"/>
                    </a:cubicBezTo>
                    <a:cubicBezTo>
                      <a:pt x="2688" y="903"/>
                      <a:pt x="2688" y="1028"/>
                      <a:pt x="2688" y="1153"/>
                    </a:cubicBezTo>
                    <a:cubicBezTo>
                      <a:pt x="2688" y="1270"/>
                      <a:pt x="2684" y="1383"/>
                      <a:pt x="2708" y="1496"/>
                    </a:cubicBezTo>
                    <a:lnTo>
                      <a:pt x="2708" y="1500"/>
                    </a:lnTo>
                    <a:cubicBezTo>
                      <a:pt x="2716" y="1500"/>
                      <a:pt x="2720" y="1500"/>
                      <a:pt x="2720" y="1496"/>
                    </a:cubicBezTo>
                    <a:cubicBezTo>
                      <a:pt x="2728" y="1379"/>
                      <a:pt x="2716" y="1254"/>
                      <a:pt x="2716" y="1137"/>
                    </a:cubicBezTo>
                    <a:cubicBezTo>
                      <a:pt x="2716" y="1016"/>
                      <a:pt x="2716" y="903"/>
                      <a:pt x="2720" y="782"/>
                    </a:cubicBezTo>
                    <a:cubicBezTo>
                      <a:pt x="2720" y="774"/>
                      <a:pt x="2720" y="770"/>
                      <a:pt x="2716" y="770"/>
                    </a:cubicBezTo>
                    <a:lnTo>
                      <a:pt x="2720" y="770"/>
                    </a:lnTo>
                    <a:cubicBezTo>
                      <a:pt x="2736" y="770"/>
                      <a:pt x="2748" y="766"/>
                      <a:pt x="2760" y="762"/>
                    </a:cubicBezTo>
                    <a:lnTo>
                      <a:pt x="2760" y="762"/>
                    </a:lnTo>
                    <a:cubicBezTo>
                      <a:pt x="2736" y="1032"/>
                      <a:pt x="2756" y="1314"/>
                      <a:pt x="2776" y="1580"/>
                    </a:cubicBezTo>
                    <a:cubicBezTo>
                      <a:pt x="2619" y="1561"/>
                      <a:pt x="2458" y="1555"/>
                      <a:pt x="2297" y="1555"/>
                    </a:cubicBezTo>
                    <a:cubicBezTo>
                      <a:pt x="2046" y="1555"/>
                      <a:pt x="1796" y="1570"/>
                      <a:pt x="1555" y="1572"/>
                    </a:cubicBezTo>
                    <a:cubicBezTo>
                      <a:pt x="1116" y="1580"/>
                      <a:pt x="673" y="1580"/>
                      <a:pt x="238" y="1600"/>
                    </a:cubicBezTo>
                    <a:cubicBezTo>
                      <a:pt x="230" y="1322"/>
                      <a:pt x="238" y="1048"/>
                      <a:pt x="226" y="770"/>
                    </a:cubicBezTo>
                    <a:lnTo>
                      <a:pt x="230" y="770"/>
                    </a:lnTo>
                    <a:cubicBezTo>
                      <a:pt x="242" y="774"/>
                      <a:pt x="250" y="778"/>
                      <a:pt x="262" y="778"/>
                    </a:cubicBezTo>
                    <a:cubicBezTo>
                      <a:pt x="242" y="1032"/>
                      <a:pt x="250" y="1294"/>
                      <a:pt x="266" y="1544"/>
                    </a:cubicBezTo>
                    <a:cubicBezTo>
                      <a:pt x="266" y="1556"/>
                      <a:pt x="270" y="1556"/>
                      <a:pt x="274" y="1556"/>
                    </a:cubicBezTo>
                    <a:cubicBezTo>
                      <a:pt x="274" y="1556"/>
                      <a:pt x="282" y="1552"/>
                      <a:pt x="282" y="1544"/>
                    </a:cubicBezTo>
                    <a:cubicBezTo>
                      <a:pt x="270" y="1290"/>
                      <a:pt x="270" y="1036"/>
                      <a:pt x="266" y="778"/>
                    </a:cubicBezTo>
                    <a:cubicBezTo>
                      <a:pt x="322" y="778"/>
                      <a:pt x="367" y="726"/>
                      <a:pt x="387" y="665"/>
                    </a:cubicBezTo>
                    <a:cubicBezTo>
                      <a:pt x="407" y="726"/>
                      <a:pt x="455" y="774"/>
                      <a:pt x="524" y="778"/>
                    </a:cubicBezTo>
                    <a:cubicBezTo>
                      <a:pt x="531" y="779"/>
                      <a:pt x="537" y="780"/>
                      <a:pt x="544" y="780"/>
                    </a:cubicBezTo>
                    <a:cubicBezTo>
                      <a:pt x="624" y="780"/>
                      <a:pt x="667" y="712"/>
                      <a:pt x="689" y="637"/>
                    </a:cubicBezTo>
                    <a:cubicBezTo>
                      <a:pt x="705" y="724"/>
                      <a:pt x="755" y="795"/>
                      <a:pt x="847" y="795"/>
                    </a:cubicBezTo>
                    <a:cubicBezTo>
                      <a:pt x="849" y="795"/>
                      <a:pt x="852" y="795"/>
                      <a:pt x="854" y="794"/>
                    </a:cubicBezTo>
                    <a:cubicBezTo>
                      <a:pt x="931" y="794"/>
                      <a:pt x="987" y="738"/>
                      <a:pt x="1007" y="674"/>
                    </a:cubicBezTo>
                    <a:cubicBezTo>
                      <a:pt x="1028" y="726"/>
                      <a:pt x="1076" y="766"/>
                      <a:pt x="1136" y="770"/>
                    </a:cubicBezTo>
                    <a:cubicBezTo>
                      <a:pt x="1142" y="771"/>
                      <a:pt x="1147" y="771"/>
                      <a:pt x="1153" y="771"/>
                    </a:cubicBezTo>
                    <a:cubicBezTo>
                      <a:pt x="1238" y="771"/>
                      <a:pt x="1311" y="713"/>
                      <a:pt x="1330" y="633"/>
                    </a:cubicBezTo>
                    <a:cubicBezTo>
                      <a:pt x="1342" y="706"/>
                      <a:pt x="1398" y="766"/>
                      <a:pt x="1479" y="770"/>
                    </a:cubicBezTo>
                    <a:cubicBezTo>
                      <a:pt x="1482" y="770"/>
                      <a:pt x="1484" y="770"/>
                      <a:pt x="1487" y="770"/>
                    </a:cubicBezTo>
                    <a:cubicBezTo>
                      <a:pt x="1578" y="770"/>
                      <a:pt x="1625" y="703"/>
                      <a:pt x="1644" y="625"/>
                    </a:cubicBezTo>
                    <a:cubicBezTo>
                      <a:pt x="1660" y="694"/>
                      <a:pt x="1721" y="750"/>
                      <a:pt x="1801" y="754"/>
                    </a:cubicBezTo>
                    <a:cubicBezTo>
                      <a:pt x="1882" y="754"/>
                      <a:pt x="1954" y="698"/>
                      <a:pt x="1975" y="629"/>
                    </a:cubicBezTo>
                    <a:cubicBezTo>
                      <a:pt x="1995" y="690"/>
                      <a:pt x="2043" y="746"/>
                      <a:pt x="2107" y="754"/>
                    </a:cubicBezTo>
                    <a:cubicBezTo>
                      <a:pt x="2119" y="756"/>
                      <a:pt x="2130" y="757"/>
                      <a:pt x="2140" y="757"/>
                    </a:cubicBezTo>
                    <a:cubicBezTo>
                      <a:pt x="2229" y="757"/>
                      <a:pt x="2280" y="697"/>
                      <a:pt x="2305" y="625"/>
                    </a:cubicBezTo>
                    <a:close/>
                    <a:moveTo>
                      <a:pt x="2316" y="1586"/>
                    </a:moveTo>
                    <a:cubicBezTo>
                      <a:pt x="2500" y="1586"/>
                      <a:pt x="2683" y="1593"/>
                      <a:pt x="2865" y="1616"/>
                    </a:cubicBezTo>
                    <a:lnTo>
                      <a:pt x="2865" y="1620"/>
                    </a:lnTo>
                    <a:cubicBezTo>
                      <a:pt x="2901" y="1697"/>
                      <a:pt x="2921" y="1778"/>
                      <a:pt x="2958" y="1854"/>
                    </a:cubicBezTo>
                    <a:cubicBezTo>
                      <a:pt x="2478" y="1854"/>
                      <a:pt x="1995" y="1858"/>
                      <a:pt x="1515" y="1870"/>
                    </a:cubicBezTo>
                    <a:cubicBezTo>
                      <a:pt x="1269" y="1874"/>
                      <a:pt x="1028" y="1874"/>
                      <a:pt x="778" y="1878"/>
                    </a:cubicBezTo>
                    <a:cubicBezTo>
                      <a:pt x="696" y="1878"/>
                      <a:pt x="613" y="1878"/>
                      <a:pt x="531" y="1878"/>
                    </a:cubicBezTo>
                    <a:cubicBezTo>
                      <a:pt x="366" y="1878"/>
                      <a:pt x="200" y="1880"/>
                      <a:pt x="36" y="1890"/>
                    </a:cubicBezTo>
                    <a:cubicBezTo>
                      <a:pt x="69" y="1798"/>
                      <a:pt x="113" y="1713"/>
                      <a:pt x="149" y="1620"/>
                    </a:cubicBezTo>
                    <a:lnTo>
                      <a:pt x="202" y="1620"/>
                    </a:lnTo>
                    <a:cubicBezTo>
                      <a:pt x="204" y="1624"/>
                      <a:pt x="208" y="1626"/>
                      <a:pt x="212" y="1626"/>
                    </a:cubicBezTo>
                    <a:cubicBezTo>
                      <a:pt x="216" y="1626"/>
                      <a:pt x="220" y="1624"/>
                      <a:pt x="222" y="1620"/>
                    </a:cubicBezTo>
                    <a:cubicBezTo>
                      <a:pt x="307" y="1622"/>
                      <a:pt x="393" y="1623"/>
                      <a:pt x="478" y="1623"/>
                    </a:cubicBezTo>
                    <a:cubicBezTo>
                      <a:pt x="829" y="1623"/>
                      <a:pt x="1177" y="1612"/>
                      <a:pt x="1527" y="1608"/>
                    </a:cubicBezTo>
                    <a:cubicBezTo>
                      <a:pt x="1788" y="1601"/>
                      <a:pt x="2052" y="1586"/>
                      <a:pt x="2316" y="1586"/>
                    </a:cubicBezTo>
                    <a:close/>
                    <a:moveTo>
                      <a:pt x="2958" y="1870"/>
                    </a:moveTo>
                    <a:lnTo>
                      <a:pt x="2958" y="1874"/>
                    </a:lnTo>
                    <a:cubicBezTo>
                      <a:pt x="2958" y="1882"/>
                      <a:pt x="2962" y="1894"/>
                      <a:pt x="2966" y="1903"/>
                    </a:cubicBezTo>
                    <a:cubicBezTo>
                      <a:pt x="2478" y="1911"/>
                      <a:pt x="1995" y="1911"/>
                      <a:pt x="1507" y="1911"/>
                    </a:cubicBezTo>
                    <a:cubicBezTo>
                      <a:pt x="1408" y="1911"/>
                      <a:pt x="1309" y="1912"/>
                      <a:pt x="1209" y="1912"/>
                    </a:cubicBezTo>
                    <a:cubicBezTo>
                      <a:pt x="1143" y="1912"/>
                      <a:pt x="1077" y="1911"/>
                      <a:pt x="1011" y="1911"/>
                    </a:cubicBezTo>
                    <a:cubicBezTo>
                      <a:pt x="679" y="1911"/>
                      <a:pt x="348" y="1913"/>
                      <a:pt x="20" y="1935"/>
                    </a:cubicBezTo>
                    <a:lnTo>
                      <a:pt x="20" y="1894"/>
                    </a:lnTo>
                    <a:cubicBezTo>
                      <a:pt x="20" y="1898"/>
                      <a:pt x="20" y="1898"/>
                      <a:pt x="24" y="1898"/>
                    </a:cubicBezTo>
                    <a:cubicBezTo>
                      <a:pt x="91" y="1902"/>
                      <a:pt x="159" y="1903"/>
                      <a:pt x="226" y="1903"/>
                    </a:cubicBezTo>
                    <a:cubicBezTo>
                      <a:pt x="406" y="1903"/>
                      <a:pt x="586" y="1894"/>
                      <a:pt x="762" y="1894"/>
                    </a:cubicBezTo>
                    <a:cubicBezTo>
                      <a:pt x="1011" y="1894"/>
                      <a:pt x="1265" y="1890"/>
                      <a:pt x="1515" y="1890"/>
                    </a:cubicBezTo>
                    <a:cubicBezTo>
                      <a:pt x="1995" y="1882"/>
                      <a:pt x="2478" y="1878"/>
                      <a:pt x="2958" y="1870"/>
                    </a:cubicBezTo>
                    <a:close/>
                    <a:moveTo>
                      <a:pt x="2462" y="1"/>
                    </a:moveTo>
                    <a:cubicBezTo>
                      <a:pt x="2148" y="1"/>
                      <a:pt x="1833" y="5"/>
                      <a:pt x="1519" y="5"/>
                    </a:cubicBezTo>
                    <a:cubicBezTo>
                      <a:pt x="1416" y="5"/>
                      <a:pt x="1311" y="4"/>
                      <a:pt x="1207" y="4"/>
                    </a:cubicBezTo>
                    <a:cubicBezTo>
                      <a:pt x="997" y="4"/>
                      <a:pt x="786" y="6"/>
                      <a:pt x="576" y="17"/>
                    </a:cubicBezTo>
                    <a:lnTo>
                      <a:pt x="572" y="17"/>
                    </a:lnTo>
                    <a:cubicBezTo>
                      <a:pt x="572" y="11"/>
                      <a:pt x="568" y="7"/>
                      <a:pt x="562" y="7"/>
                    </a:cubicBezTo>
                    <a:cubicBezTo>
                      <a:pt x="560" y="7"/>
                      <a:pt x="558" y="8"/>
                      <a:pt x="556" y="9"/>
                    </a:cubicBezTo>
                    <a:cubicBezTo>
                      <a:pt x="395" y="170"/>
                      <a:pt x="262" y="347"/>
                      <a:pt x="133" y="528"/>
                    </a:cubicBezTo>
                    <a:lnTo>
                      <a:pt x="129" y="532"/>
                    </a:lnTo>
                    <a:cubicBezTo>
                      <a:pt x="85" y="613"/>
                      <a:pt x="125" y="726"/>
                      <a:pt x="202" y="770"/>
                    </a:cubicBezTo>
                    <a:cubicBezTo>
                      <a:pt x="181" y="1048"/>
                      <a:pt x="189" y="1330"/>
                      <a:pt x="202" y="1608"/>
                    </a:cubicBezTo>
                    <a:lnTo>
                      <a:pt x="153" y="1608"/>
                    </a:lnTo>
                    <a:lnTo>
                      <a:pt x="149" y="1612"/>
                    </a:lnTo>
                    <a:cubicBezTo>
                      <a:pt x="148" y="1611"/>
                      <a:pt x="146" y="1611"/>
                      <a:pt x="145" y="1611"/>
                    </a:cubicBezTo>
                    <a:cubicBezTo>
                      <a:pt x="143" y="1611"/>
                      <a:pt x="141" y="1612"/>
                      <a:pt x="141" y="1612"/>
                    </a:cubicBezTo>
                    <a:cubicBezTo>
                      <a:pt x="85" y="1693"/>
                      <a:pt x="40" y="1790"/>
                      <a:pt x="8" y="1882"/>
                    </a:cubicBezTo>
                    <a:lnTo>
                      <a:pt x="8" y="1890"/>
                    </a:lnTo>
                    <a:cubicBezTo>
                      <a:pt x="4" y="1911"/>
                      <a:pt x="0" y="1923"/>
                      <a:pt x="4" y="1943"/>
                    </a:cubicBezTo>
                    <a:cubicBezTo>
                      <a:pt x="8" y="1951"/>
                      <a:pt x="8" y="1951"/>
                      <a:pt x="16" y="1951"/>
                    </a:cubicBezTo>
                    <a:cubicBezTo>
                      <a:pt x="16" y="1955"/>
                      <a:pt x="16" y="1955"/>
                      <a:pt x="20" y="1955"/>
                    </a:cubicBezTo>
                    <a:cubicBezTo>
                      <a:pt x="117" y="1957"/>
                      <a:pt x="214" y="1958"/>
                      <a:pt x="312" y="1958"/>
                    </a:cubicBezTo>
                    <a:cubicBezTo>
                      <a:pt x="710" y="1958"/>
                      <a:pt x="1113" y="1942"/>
                      <a:pt x="1511" y="1939"/>
                    </a:cubicBezTo>
                    <a:cubicBezTo>
                      <a:pt x="1999" y="1935"/>
                      <a:pt x="2482" y="1935"/>
                      <a:pt x="2970" y="1927"/>
                    </a:cubicBezTo>
                    <a:cubicBezTo>
                      <a:pt x="2982" y="1927"/>
                      <a:pt x="2986" y="1919"/>
                      <a:pt x="2982" y="1915"/>
                    </a:cubicBezTo>
                    <a:lnTo>
                      <a:pt x="2982" y="1911"/>
                    </a:lnTo>
                    <a:cubicBezTo>
                      <a:pt x="2982" y="1894"/>
                      <a:pt x="2978" y="1882"/>
                      <a:pt x="2974" y="1870"/>
                    </a:cubicBezTo>
                    <a:cubicBezTo>
                      <a:pt x="2982" y="1870"/>
                      <a:pt x="2982" y="1870"/>
                      <a:pt x="2982" y="1862"/>
                    </a:cubicBezTo>
                    <a:lnTo>
                      <a:pt x="2974" y="1858"/>
                    </a:lnTo>
                    <a:cubicBezTo>
                      <a:pt x="2966" y="1774"/>
                      <a:pt x="2930" y="1693"/>
                      <a:pt x="2893" y="1616"/>
                    </a:cubicBezTo>
                    <a:cubicBezTo>
                      <a:pt x="2901" y="1612"/>
                      <a:pt x="2901" y="1596"/>
                      <a:pt x="2889" y="1596"/>
                    </a:cubicBezTo>
                    <a:cubicBezTo>
                      <a:pt x="2861" y="1596"/>
                      <a:pt x="2833" y="1592"/>
                      <a:pt x="2805" y="1588"/>
                    </a:cubicBezTo>
                    <a:cubicBezTo>
                      <a:pt x="2788" y="1306"/>
                      <a:pt x="2801" y="1028"/>
                      <a:pt x="2780" y="750"/>
                    </a:cubicBezTo>
                    <a:cubicBezTo>
                      <a:pt x="2845" y="706"/>
                      <a:pt x="2853" y="589"/>
                      <a:pt x="2813" y="520"/>
                    </a:cubicBezTo>
                    <a:cubicBezTo>
                      <a:pt x="2813" y="512"/>
                      <a:pt x="2813" y="512"/>
                      <a:pt x="2809" y="512"/>
                    </a:cubicBezTo>
                    <a:cubicBezTo>
                      <a:pt x="2821" y="452"/>
                      <a:pt x="2724" y="359"/>
                      <a:pt x="2700" y="319"/>
                    </a:cubicBezTo>
                    <a:cubicBezTo>
                      <a:pt x="2631" y="218"/>
                      <a:pt x="2559" y="117"/>
                      <a:pt x="2478" y="25"/>
                    </a:cubicBezTo>
                    <a:cubicBezTo>
                      <a:pt x="2482" y="17"/>
                      <a:pt x="2478" y="1"/>
                      <a:pt x="2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310"/>
        <p:cNvGrpSpPr/>
        <p:nvPr/>
      </p:nvGrpSpPr>
      <p:grpSpPr>
        <a:xfrm>
          <a:off x="0" y="0"/>
          <a:ext cx="0" cy="0"/>
          <a:chOff x="0" y="0"/>
          <a:chExt cx="0" cy="0"/>
        </a:xfrm>
      </p:grpSpPr>
      <p:grpSp>
        <p:nvGrpSpPr>
          <p:cNvPr id="311" name="Google Shape;311;p13"/>
          <p:cNvGrpSpPr/>
          <p:nvPr/>
        </p:nvGrpSpPr>
        <p:grpSpPr>
          <a:xfrm flipH="1">
            <a:off x="8034375" y="-301225"/>
            <a:ext cx="1400150" cy="780475"/>
            <a:chOff x="-692575" y="663825"/>
            <a:chExt cx="1400150" cy="780475"/>
          </a:xfrm>
        </p:grpSpPr>
        <p:sp>
          <p:nvSpPr>
            <p:cNvPr id="312" name="Google Shape;312;p13"/>
            <p:cNvSpPr/>
            <p:nvPr/>
          </p:nvSpPr>
          <p:spPr>
            <a:xfrm>
              <a:off x="-675100" y="684500"/>
              <a:ext cx="1366325" cy="745950"/>
            </a:xfrm>
            <a:custGeom>
              <a:avLst/>
              <a:gdLst/>
              <a:ahLst/>
              <a:cxnLst/>
              <a:rect l="l" t="t" r="r" b="b"/>
              <a:pathLst>
                <a:path w="54653" h="29838" extrusionOk="0">
                  <a:moveTo>
                    <a:pt x="21764" y="1"/>
                  </a:moveTo>
                  <a:cubicBezTo>
                    <a:pt x="21237" y="1"/>
                    <a:pt x="20696" y="64"/>
                    <a:pt x="20148" y="198"/>
                  </a:cubicBezTo>
                  <a:cubicBezTo>
                    <a:pt x="16546" y="1032"/>
                    <a:pt x="13710" y="3700"/>
                    <a:pt x="12877" y="7270"/>
                  </a:cubicBezTo>
                  <a:cubicBezTo>
                    <a:pt x="12853" y="7385"/>
                    <a:pt x="12767" y="7421"/>
                    <a:pt x="12671" y="7421"/>
                  </a:cubicBezTo>
                  <a:cubicBezTo>
                    <a:pt x="12629" y="7421"/>
                    <a:pt x="12584" y="7413"/>
                    <a:pt x="12543" y="7403"/>
                  </a:cubicBezTo>
                  <a:cubicBezTo>
                    <a:pt x="12499" y="7447"/>
                    <a:pt x="12430" y="7471"/>
                    <a:pt x="12358" y="7471"/>
                  </a:cubicBezTo>
                  <a:cubicBezTo>
                    <a:pt x="12264" y="7471"/>
                    <a:pt x="12166" y="7430"/>
                    <a:pt x="12109" y="7336"/>
                  </a:cubicBezTo>
                  <a:cubicBezTo>
                    <a:pt x="11090" y="5978"/>
                    <a:pt x="9571" y="5186"/>
                    <a:pt x="8025" y="5186"/>
                  </a:cubicBezTo>
                  <a:cubicBezTo>
                    <a:pt x="7142" y="5186"/>
                    <a:pt x="6250" y="5444"/>
                    <a:pt x="5438" y="6002"/>
                  </a:cubicBezTo>
                  <a:cubicBezTo>
                    <a:pt x="4170" y="6836"/>
                    <a:pt x="3470" y="8204"/>
                    <a:pt x="3336" y="9671"/>
                  </a:cubicBezTo>
                  <a:cubicBezTo>
                    <a:pt x="3203" y="10906"/>
                    <a:pt x="3403" y="13007"/>
                    <a:pt x="4604" y="13841"/>
                  </a:cubicBezTo>
                  <a:cubicBezTo>
                    <a:pt x="4750" y="13958"/>
                    <a:pt x="4666" y="14226"/>
                    <a:pt x="4510" y="14226"/>
                  </a:cubicBezTo>
                  <a:cubicBezTo>
                    <a:pt x="4487" y="14226"/>
                    <a:pt x="4463" y="14221"/>
                    <a:pt x="4437" y="14208"/>
                  </a:cubicBezTo>
                  <a:cubicBezTo>
                    <a:pt x="4370" y="14208"/>
                    <a:pt x="4370" y="14175"/>
                    <a:pt x="4337" y="14175"/>
                  </a:cubicBezTo>
                  <a:lnTo>
                    <a:pt x="4304" y="14175"/>
                  </a:lnTo>
                  <a:cubicBezTo>
                    <a:pt x="2269" y="14308"/>
                    <a:pt x="1" y="15409"/>
                    <a:pt x="167" y="17811"/>
                  </a:cubicBezTo>
                  <a:cubicBezTo>
                    <a:pt x="334" y="20513"/>
                    <a:pt x="2869" y="20579"/>
                    <a:pt x="5171" y="20679"/>
                  </a:cubicBezTo>
                  <a:cubicBezTo>
                    <a:pt x="5238" y="20679"/>
                    <a:pt x="5338" y="20713"/>
                    <a:pt x="5371" y="20746"/>
                  </a:cubicBezTo>
                  <a:cubicBezTo>
                    <a:pt x="5471" y="20746"/>
                    <a:pt x="5538" y="20779"/>
                    <a:pt x="5538" y="20913"/>
                  </a:cubicBezTo>
                  <a:cubicBezTo>
                    <a:pt x="5271" y="23515"/>
                    <a:pt x="6539" y="25583"/>
                    <a:pt x="9040" y="26417"/>
                  </a:cubicBezTo>
                  <a:cubicBezTo>
                    <a:pt x="9578" y="26593"/>
                    <a:pt x="10095" y="26678"/>
                    <a:pt x="10584" y="26678"/>
                  </a:cubicBezTo>
                  <a:cubicBezTo>
                    <a:pt x="12311" y="26678"/>
                    <a:pt x="13698" y="25630"/>
                    <a:pt x="14478" y="23915"/>
                  </a:cubicBezTo>
                  <a:cubicBezTo>
                    <a:pt x="14529" y="23822"/>
                    <a:pt x="14603" y="23783"/>
                    <a:pt x="14680" y="23783"/>
                  </a:cubicBezTo>
                  <a:cubicBezTo>
                    <a:pt x="14851" y="23783"/>
                    <a:pt x="15034" y="23975"/>
                    <a:pt x="15011" y="24182"/>
                  </a:cubicBezTo>
                  <a:cubicBezTo>
                    <a:pt x="14978" y="24249"/>
                    <a:pt x="14978" y="24382"/>
                    <a:pt x="14945" y="24449"/>
                  </a:cubicBezTo>
                  <a:cubicBezTo>
                    <a:pt x="15759" y="25174"/>
                    <a:pt x="16717" y="25564"/>
                    <a:pt x="17648" y="25564"/>
                  </a:cubicBezTo>
                  <a:cubicBezTo>
                    <a:pt x="18816" y="25564"/>
                    <a:pt x="19940" y="24951"/>
                    <a:pt x="20682" y="23615"/>
                  </a:cubicBezTo>
                  <a:cubicBezTo>
                    <a:pt x="20740" y="23513"/>
                    <a:pt x="20863" y="23461"/>
                    <a:pt x="20985" y="23461"/>
                  </a:cubicBezTo>
                  <a:cubicBezTo>
                    <a:pt x="21141" y="23461"/>
                    <a:pt x="21297" y="23546"/>
                    <a:pt x="21316" y="23715"/>
                  </a:cubicBezTo>
                  <a:cubicBezTo>
                    <a:pt x="22109" y="27762"/>
                    <a:pt x="26430" y="29837"/>
                    <a:pt x="30657" y="29837"/>
                  </a:cubicBezTo>
                  <a:cubicBezTo>
                    <a:pt x="35139" y="29837"/>
                    <a:pt x="39514" y="27504"/>
                    <a:pt x="39462" y="22714"/>
                  </a:cubicBezTo>
                  <a:cubicBezTo>
                    <a:pt x="39462" y="22481"/>
                    <a:pt x="39637" y="22364"/>
                    <a:pt x="39812" y="22364"/>
                  </a:cubicBezTo>
                  <a:cubicBezTo>
                    <a:pt x="39988" y="22364"/>
                    <a:pt x="40163" y="22481"/>
                    <a:pt x="40163" y="22714"/>
                  </a:cubicBezTo>
                  <a:cubicBezTo>
                    <a:pt x="41659" y="24349"/>
                    <a:pt x="43662" y="25109"/>
                    <a:pt x="45770" y="25109"/>
                  </a:cubicBezTo>
                  <a:cubicBezTo>
                    <a:pt x="46199" y="25109"/>
                    <a:pt x="46633" y="25078"/>
                    <a:pt x="47068" y="25016"/>
                  </a:cubicBezTo>
                  <a:cubicBezTo>
                    <a:pt x="50637" y="24515"/>
                    <a:pt x="54306" y="20012"/>
                    <a:pt x="50136" y="17377"/>
                  </a:cubicBezTo>
                  <a:cubicBezTo>
                    <a:pt x="49836" y="17210"/>
                    <a:pt x="49903" y="16843"/>
                    <a:pt x="50170" y="16743"/>
                  </a:cubicBezTo>
                  <a:cubicBezTo>
                    <a:pt x="50203" y="16710"/>
                    <a:pt x="50237" y="16676"/>
                    <a:pt x="50337" y="16676"/>
                  </a:cubicBezTo>
                  <a:cubicBezTo>
                    <a:pt x="50388" y="16679"/>
                    <a:pt x="50438" y="16680"/>
                    <a:pt x="50489" y="16680"/>
                  </a:cubicBezTo>
                  <a:cubicBezTo>
                    <a:pt x="53606" y="16680"/>
                    <a:pt x="54653" y="11637"/>
                    <a:pt x="53405" y="9438"/>
                  </a:cubicBezTo>
                  <a:cubicBezTo>
                    <a:pt x="52614" y="8024"/>
                    <a:pt x="51269" y="7399"/>
                    <a:pt x="49863" y="7399"/>
                  </a:cubicBezTo>
                  <a:cubicBezTo>
                    <a:pt x="48781" y="7399"/>
                    <a:pt x="47663" y="7770"/>
                    <a:pt x="46734" y="8437"/>
                  </a:cubicBezTo>
                  <a:cubicBezTo>
                    <a:pt x="46683" y="8480"/>
                    <a:pt x="46624" y="8499"/>
                    <a:pt x="46566" y="8499"/>
                  </a:cubicBezTo>
                  <a:cubicBezTo>
                    <a:pt x="46397" y="8499"/>
                    <a:pt x="46225" y="8344"/>
                    <a:pt x="46200" y="8170"/>
                  </a:cubicBezTo>
                  <a:lnTo>
                    <a:pt x="46067" y="8170"/>
                  </a:lnTo>
                  <a:lnTo>
                    <a:pt x="46067" y="8204"/>
                  </a:lnTo>
                  <a:cubicBezTo>
                    <a:pt x="46107" y="8447"/>
                    <a:pt x="45889" y="8629"/>
                    <a:pt x="45681" y="8629"/>
                  </a:cubicBezTo>
                  <a:cubicBezTo>
                    <a:pt x="45548" y="8629"/>
                    <a:pt x="45419" y="8553"/>
                    <a:pt x="45366" y="8370"/>
                  </a:cubicBezTo>
                  <a:cubicBezTo>
                    <a:pt x="44499" y="4868"/>
                    <a:pt x="41597" y="2666"/>
                    <a:pt x="37994" y="2666"/>
                  </a:cubicBezTo>
                  <a:cubicBezTo>
                    <a:pt x="34625" y="2666"/>
                    <a:pt x="31790" y="4434"/>
                    <a:pt x="29455" y="6669"/>
                  </a:cubicBezTo>
                  <a:cubicBezTo>
                    <a:pt x="29355" y="6736"/>
                    <a:pt x="29288" y="6736"/>
                    <a:pt x="29188" y="6736"/>
                  </a:cubicBezTo>
                  <a:cubicBezTo>
                    <a:pt x="29126" y="6811"/>
                    <a:pt x="29030" y="6849"/>
                    <a:pt x="28932" y="6849"/>
                  </a:cubicBezTo>
                  <a:cubicBezTo>
                    <a:pt x="28768" y="6849"/>
                    <a:pt x="28596" y="6744"/>
                    <a:pt x="28554" y="6536"/>
                  </a:cubicBezTo>
                  <a:cubicBezTo>
                    <a:pt x="28235" y="2876"/>
                    <a:pt x="25311" y="1"/>
                    <a:pt x="217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692575" y="663825"/>
              <a:ext cx="1400150" cy="780475"/>
            </a:xfrm>
            <a:custGeom>
              <a:avLst/>
              <a:gdLst/>
              <a:ahLst/>
              <a:cxnLst/>
              <a:rect l="l" t="t" r="r" b="b"/>
              <a:pathLst>
                <a:path w="56006" h="31219" extrusionOk="0">
                  <a:moveTo>
                    <a:pt x="22436" y="0"/>
                  </a:moveTo>
                  <a:cubicBezTo>
                    <a:pt x="22242" y="0"/>
                    <a:pt x="22046" y="8"/>
                    <a:pt x="21848" y="24"/>
                  </a:cubicBezTo>
                  <a:cubicBezTo>
                    <a:pt x="17912" y="358"/>
                    <a:pt x="13542" y="3493"/>
                    <a:pt x="13142" y="7630"/>
                  </a:cubicBezTo>
                  <a:cubicBezTo>
                    <a:pt x="12035" y="6096"/>
                    <a:pt x="10307" y="5240"/>
                    <a:pt x="8569" y="5240"/>
                  </a:cubicBezTo>
                  <a:cubicBezTo>
                    <a:pt x="7321" y="5240"/>
                    <a:pt x="6068" y="5681"/>
                    <a:pt x="5036" y="6629"/>
                  </a:cubicBezTo>
                  <a:cubicBezTo>
                    <a:pt x="3268" y="8230"/>
                    <a:pt x="2234" y="12700"/>
                    <a:pt x="4302" y="14468"/>
                  </a:cubicBezTo>
                  <a:cubicBezTo>
                    <a:pt x="4262" y="14467"/>
                    <a:pt x="4222" y="14466"/>
                    <a:pt x="4182" y="14466"/>
                  </a:cubicBezTo>
                  <a:cubicBezTo>
                    <a:pt x="1994" y="14466"/>
                    <a:pt x="1" y="16244"/>
                    <a:pt x="99" y="18538"/>
                  </a:cubicBezTo>
                  <a:cubicBezTo>
                    <a:pt x="213" y="21077"/>
                    <a:pt x="2280" y="22054"/>
                    <a:pt x="4441" y="22054"/>
                  </a:cubicBezTo>
                  <a:cubicBezTo>
                    <a:pt x="4806" y="22054"/>
                    <a:pt x="5175" y="22026"/>
                    <a:pt x="5536" y="21973"/>
                  </a:cubicBezTo>
                  <a:lnTo>
                    <a:pt x="5536" y="21973"/>
                  </a:lnTo>
                  <a:cubicBezTo>
                    <a:pt x="4327" y="25405"/>
                    <a:pt x="8136" y="28068"/>
                    <a:pt x="11416" y="28068"/>
                  </a:cubicBezTo>
                  <a:cubicBezTo>
                    <a:pt x="13110" y="28068"/>
                    <a:pt x="14663" y="27357"/>
                    <a:pt x="15310" y="25676"/>
                  </a:cubicBezTo>
                  <a:cubicBezTo>
                    <a:pt x="16106" y="26549"/>
                    <a:pt x="17113" y="26957"/>
                    <a:pt x="18124" y="26957"/>
                  </a:cubicBezTo>
                  <a:cubicBezTo>
                    <a:pt x="19316" y="26957"/>
                    <a:pt x="20515" y="26389"/>
                    <a:pt x="21381" y="25342"/>
                  </a:cubicBezTo>
                  <a:cubicBezTo>
                    <a:pt x="22601" y="29226"/>
                    <a:pt x="27033" y="31218"/>
                    <a:pt x="31348" y="31218"/>
                  </a:cubicBezTo>
                  <a:cubicBezTo>
                    <a:pt x="36002" y="31218"/>
                    <a:pt x="40521" y="28901"/>
                    <a:pt x="40728" y="24142"/>
                  </a:cubicBezTo>
                  <a:cubicBezTo>
                    <a:pt x="42106" y="25779"/>
                    <a:pt x="44332" y="26615"/>
                    <a:pt x="46541" y="26615"/>
                  </a:cubicBezTo>
                  <a:cubicBezTo>
                    <a:pt x="48023" y="26615"/>
                    <a:pt x="49497" y="26239"/>
                    <a:pt x="50702" y="25476"/>
                  </a:cubicBezTo>
                  <a:cubicBezTo>
                    <a:pt x="53304" y="23808"/>
                    <a:pt x="54271" y="19872"/>
                    <a:pt x="51703" y="17904"/>
                  </a:cubicBezTo>
                  <a:cubicBezTo>
                    <a:pt x="54571" y="17537"/>
                    <a:pt x="56006" y="13000"/>
                    <a:pt x="55038" y="10565"/>
                  </a:cubicBezTo>
                  <a:cubicBezTo>
                    <a:pt x="54230" y="8470"/>
                    <a:pt x="52299" y="7343"/>
                    <a:pt x="50304" y="7343"/>
                  </a:cubicBezTo>
                  <a:cubicBezTo>
                    <a:pt x="49091" y="7343"/>
                    <a:pt x="47855" y="7760"/>
                    <a:pt x="46833" y="8630"/>
                  </a:cubicBezTo>
                  <a:cubicBezTo>
                    <a:pt x="46733" y="8730"/>
                    <a:pt x="46699" y="8831"/>
                    <a:pt x="46733" y="8964"/>
                  </a:cubicBezTo>
                  <a:cubicBezTo>
                    <a:pt x="46757" y="9137"/>
                    <a:pt x="46911" y="9292"/>
                    <a:pt x="47084" y="9292"/>
                  </a:cubicBezTo>
                  <a:cubicBezTo>
                    <a:pt x="47144" y="9292"/>
                    <a:pt x="47206" y="9274"/>
                    <a:pt x="47266" y="9231"/>
                  </a:cubicBezTo>
                  <a:cubicBezTo>
                    <a:pt x="48200" y="8559"/>
                    <a:pt x="49326" y="8182"/>
                    <a:pt x="50414" y="8182"/>
                  </a:cubicBezTo>
                  <a:cubicBezTo>
                    <a:pt x="51813" y="8182"/>
                    <a:pt x="53150" y="8806"/>
                    <a:pt x="53938" y="10232"/>
                  </a:cubicBezTo>
                  <a:cubicBezTo>
                    <a:pt x="55152" y="12431"/>
                    <a:pt x="54138" y="17474"/>
                    <a:pt x="51021" y="17474"/>
                  </a:cubicBezTo>
                  <a:cubicBezTo>
                    <a:pt x="50971" y="17474"/>
                    <a:pt x="50920" y="17473"/>
                    <a:pt x="50869" y="17470"/>
                  </a:cubicBezTo>
                  <a:cubicBezTo>
                    <a:pt x="50769" y="17470"/>
                    <a:pt x="50735" y="17503"/>
                    <a:pt x="50702" y="17537"/>
                  </a:cubicBezTo>
                  <a:cubicBezTo>
                    <a:pt x="50502" y="17670"/>
                    <a:pt x="50368" y="18004"/>
                    <a:pt x="50669" y="18171"/>
                  </a:cubicBezTo>
                  <a:cubicBezTo>
                    <a:pt x="54772" y="20806"/>
                    <a:pt x="51169" y="25309"/>
                    <a:pt x="47600" y="25809"/>
                  </a:cubicBezTo>
                  <a:cubicBezTo>
                    <a:pt x="47165" y="25871"/>
                    <a:pt x="46730" y="25903"/>
                    <a:pt x="46298" y="25903"/>
                  </a:cubicBezTo>
                  <a:cubicBezTo>
                    <a:pt x="44176" y="25903"/>
                    <a:pt x="42136" y="25143"/>
                    <a:pt x="40695" y="23508"/>
                  </a:cubicBezTo>
                  <a:cubicBezTo>
                    <a:pt x="40695" y="23274"/>
                    <a:pt x="40520" y="23157"/>
                    <a:pt x="40345" y="23157"/>
                  </a:cubicBezTo>
                  <a:cubicBezTo>
                    <a:pt x="40170" y="23157"/>
                    <a:pt x="39994" y="23274"/>
                    <a:pt x="39994" y="23508"/>
                  </a:cubicBezTo>
                  <a:cubicBezTo>
                    <a:pt x="40046" y="28310"/>
                    <a:pt x="35688" y="30643"/>
                    <a:pt x="31215" y="30643"/>
                  </a:cubicBezTo>
                  <a:cubicBezTo>
                    <a:pt x="26988" y="30643"/>
                    <a:pt x="22658" y="28560"/>
                    <a:pt x="21848" y="24508"/>
                  </a:cubicBezTo>
                  <a:cubicBezTo>
                    <a:pt x="21829" y="24340"/>
                    <a:pt x="21673" y="24255"/>
                    <a:pt x="21517" y="24255"/>
                  </a:cubicBezTo>
                  <a:cubicBezTo>
                    <a:pt x="21395" y="24255"/>
                    <a:pt x="21273" y="24306"/>
                    <a:pt x="21214" y="24408"/>
                  </a:cubicBezTo>
                  <a:cubicBezTo>
                    <a:pt x="20487" y="25732"/>
                    <a:pt x="19354" y="26347"/>
                    <a:pt x="18176" y="26347"/>
                  </a:cubicBezTo>
                  <a:cubicBezTo>
                    <a:pt x="17245" y="26347"/>
                    <a:pt x="16286" y="25963"/>
                    <a:pt x="15477" y="25242"/>
                  </a:cubicBezTo>
                  <a:cubicBezTo>
                    <a:pt x="15510" y="25176"/>
                    <a:pt x="15544" y="25042"/>
                    <a:pt x="15544" y="24975"/>
                  </a:cubicBezTo>
                  <a:cubicBezTo>
                    <a:pt x="15566" y="24750"/>
                    <a:pt x="15376" y="24555"/>
                    <a:pt x="15208" y="24555"/>
                  </a:cubicBezTo>
                  <a:cubicBezTo>
                    <a:pt x="15128" y="24555"/>
                    <a:pt x="15053" y="24600"/>
                    <a:pt x="15010" y="24709"/>
                  </a:cubicBezTo>
                  <a:cubicBezTo>
                    <a:pt x="14256" y="26424"/>
                    <a:pt x="12854" y="27471"/>
                    <a:pt x="11120" y="27471"/>
                  </a:cubicBezTo>
                  <a:cubicBezTo>
                    <a:pt x="10628" y="27471"/>
                    <a:pt x="10110" y="27387"/>
                    <a:pt x="9573" y="27210"/>
                  </a:cubicBezTo>
                  <a:cubicBezTo>
                    <a:pt x="7038" y="26343"/>
                    <a:pt x="5803" y="24275"/>
                    <a:pt x="5903" y="21573"/>
                  </a:cubicBezTo>
                  <a:cubicBezTo>
                    <a:pt x="5970" y="21506"/>
                    <a:pt x="5837" y="21406"/>
                    <a:pt x="5737" y="21406"/>
                  </a:cubicBezTo>
                  <a:cubicBezTo>
                    <a:pt x="5670" y="21373"/>
                    <a:pt x="5637" y="21340"/>
                    <a:pt x="5536" y="21340"/>
                  </a:cubicBezTo>
                  <a:cubicBezTo>
                    <a:pt x="3402" y="21340"/>
                    <a:pt x="900" y="21239"/>
                    <a:pt x="700" y="18538"/>
                  </a:cubicBezTo>
                  <a:cubicBezTo>
                    <a:pt x="533" y="16136"/>
                    <a:pt x="2801" y="15002"/>
                    <a:pt x="4836" y="14902"/>
                  </a:cubicBezTo>
                  <a:lnTo>
                    <a:pt x="4869" y="14902"/>
                  </a:lnTo>
                  <a:cubicBezTo>
                    <a:pt x="4903" y="14902"/>
                    <a:pt x="4903" y="14968"/>
                    <a:pt x="4969" y="14968"/>
                  </a:cubicBezTo>
                  <a:cubicBezTo>
                    <a:pt x="4990" y="14974"/>
                    <a:pt x="5010" y="14977"/>
                    <a:pt x="5029" y="14977"/>
                  </a:cubicBezTo>
                  <a:cubicBezTo>
                    <a:pt x="5219" y="14977"/>
                    <a:pt x="5288" y="14690"/>
                    <a:pt x="5136" y="14568"/>
                  </a:cubicBezTo>
                  <a:cubicBezTo>
                    <a:pt x="3969" y="13734"/>
                    <a:pt x="3802" y="11666"/>
                    <a:pt x="3869" y="10398"/>
                  </a:cubicBezTo>
                  <a:cubicBezTo>
                    <a:pt x="4002" y="8964"/>
                    <a:pt x="4736" y="7563"/>
                    <a:pt x="5970" y="6729"/>
                  </a:cubicBezTo>
                  <a:cubicBezTo>
                    <a:pt x="6788" y="6176"/>
                    <a:pt x="7680" y="5922"/>
                    <a:pt x="8560" y="5922"/>
                  </a:cubicBezTo>
                  <a:cubicBezTo>
                    <a:pt x="10119" y="5922"/>
                    <a:pt x="11639" y="6720"/>
                    <a:pt x="12642" y="8063"/>
                  </a:cubicBezTo>
                  <a:cubicBezTo>
                    <a:pt x="12703" y="8166"/>
                    <a:pt x="12814" y="8205"/>
                    <a:pt x="12914" y="8205"/>
                  </a:cubicBezTo>
                  <a:cubicBezTo>
                    <a:pt x="12978" y="8205"/>
                    <a:pt x="13036" y="8189"/>
                    <a:pt x="13075" y="8163"/>
                  </a:cubicBezTo>
                  <a:cubicBezTo>
                    <a:pt x="13116" y="8174"/>
                    <a:pt x="13161" y="8181"/>
                    <a:pt x="13204" y="8181"/>
                  </a:cubicBezTo>
                  <a:cubicBezTo>
                    <a:pt x="13299" y="8181"/>
                    <a:pt x="13386" y="8145"/>
                    <a:pt x="13409" y="8030"/>
                  </a:cubicBezTo>
                  <a:cubicBezTo>
                    <a:pt x="14243" y="4494"/>
                    <a:pt x="17145" y="1826"/>
                    <a:pt x="20681" y="958"/>
                  </a:cubicBezTo>
                  <a:cubicBezTo>
                    <a:pt x="21242" y="817"/>
                    <a:pt x="21796" y="750"/>
                    <a:pt x="22335" y="750"/>
                  </a:cubicBezTo>
                  <a:cubicBezTo>
                    <a:pt x="25865" y="750"/>
                    <a:pt x="28768" y="3621"/>
                    <a:pt x="29087" y="7296"/>
                  </a:cubicBezTo>
                  <a:cubicBezTo>
                    <a:pt x="29128" y="7505"/>
                    <a:pt x="29300" y="7609"/>
                    <a:pt x="29464" y="7609"/>
                  </a:cubicBezTo>
                  <a:cubicBezTo>
                    <a:pt x="29562" y="7609"/>
                    <a:pt x="29658" y="7571"/>
                    <a:pt x="29720" y="7496"/>
                  </a:cubicBezTo>
                  <a:cubicBezTo>
                    <a:pt x="29820" y="7496"/>
                    <a:pt x="29887" y="7496"/>
                    <a:pt x="29987" y="7396"/>
                  </a:cubicBezTo>
                  <a:cubicBezTo>
                    <a:pt x="32356" y="5195"/>
                    <a:pt x="35191" y="3393"/>
                    <a:pt x="38527" y="3393"/>
                  </a:cubicBezTo>
                  <a:cubicBezTo>
                    <a:pt x="42163" y="3393"/>
                    <a:pt x="45031" y="5628"/>
                    <a:pt x="45899" y="9131"/>
                  </a:cubicBezTo>
                  <a:cubicBezTo>
                    <a:pt x="45953" y="9307"/>
                    <a:pt x="46096" y="9384"/>
                    <a:pt x="46239" y="9384"/>
                  </a:cubicBezTo>
                  <a:cubicBezTo>
                    <a:pt x="46448" y="9384"/>
                    <a:pt x="46658" y="9221"/>
                    <a:pt x="46599" y="8964"/>
                  </a:cubicBezTo>
                  <a:lnTo>
                    <a:pt x="46599" y="8897"/>
                  </a:lnTo>
                  <a:cubicBezTo>
                    <a:pt x="46099" y="5628"/>
                    <a:pt x="43263" y="3227"/>
                    <a:pt x="40061" y="2726"/>
                  </a:cubicBezTo>
                  <a:cubicBezTo>
                    <a:pt x="39606" y="2660"/>
                    <a:pt x="39154" y="2628"/>
                    <a:pt x="38707" y="2628"/>
                  </a:cubicBezTo>
                  <a:cubicBezTo>
                    <a:pt x="35316" y="2628"/>
                    <a:pt x="32178" y="4446"/>
                    <a:pt x="29820" y="6862"/>
                  </a:cubicBezTo>
                  <a:cubicBezTo>
                    <a:pt x="29440" y="3054"/>
                    <a:pt x="26250" y="0"/>
                    <a:pt x="22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13"/>
          <p:cNvGrpSpPr/>
          <p:nvPr/>
        </p:nvGrpSpPr>
        <p:grpSpPr>
          <a:xfrm flipH="1">
            <a:off x="-692575" y="251275"/>
            <a:ext cx="2420925" cy="777275"/>
            <a:chOff x="7142275" y="251275"/>
            <a:chExt cx="2420925" cy="777275"/>
          </a:xfrm>
        </p:grpSpPr>
        <p:sp>
          <p:nvSpPr>
            <p:cNvPr id="315" name="Google Shape;315;p13"/>
            <p:cNvSpPr/>
            <p:nvPr/>
          </p:nvSpPr>
          <p:spPr>
            <a:xfrm>
              <a:off x="7153125" y="267275"/>
              <a:ext cx="2383400" cy="740625"/>
            </a:xfrm>
            <a:custGeom>
              <a:avLst/>
              <a:gdLst/>
              <a:ahLst/>
              <a:cxnLst/>
              <a:rect l="l" t="t" r="r" b="b"/>
              <a:pathLst>
                <a:path w="95336" h="29625" extrusionOk="0">
                  <a:moveTo>
                    <a:pt x="16483" y="0"/>
                  </a:moveTo>
                  <a:cubicBezTo>
                    <a:pt x="15913" y="0"/>
                    <a:pt x="15331" y="55"/>
                    <a:pt x="14744" y="160"/>
                  </a:cubicBezTo>
                  <a:cubicBezTo>
                    <a:pt x="11675" y="760"/>
                    <a:pt x="8306" y="2395"/>
                    <a:pt x="8573" y="5997"/>
                  </a:cubicBezTo>
                  <a:cubicBezTo>
                    <a:pt x="8573" y="6231"/>
                    <a:pt x="8411" y="6364"/>
                    <a:pt x="8229" y="6364"/>
                  </a:cubicBezTo>
                  <a:cubicBezTo>
                    <a:pt x="8178" y="6364"/>
                    <a:pt x="8124" y="6353"/>
                    <a:pt x="8073" y="6331"/>
                  </a:cubicBezTo>
                  <a:cubicBezTo>
                    <a:pt x="8039" y="6398"/>
                    <a:pt x="7973" y="6398"/>
                    <a:pt x="7873" y="6398"/>
                  </a:cubicBezTo>
                  <a:cubicBezTo>
                    <a:pt x="7138" y="6304"/>
                    <a:pt x="6372" y="6225"/>
                    <a:pt x="5623" y="6225"/>
                  </a:cubicBezTo>
                  <a:cubicBezTo>
                    <a:pt x="3720" y="6225"/>
                    <a:pt x="1930" y="6731"/>
                    <a:pt x="1068" y="8766"/>
                  </a:cubicBezTo>
                  <a:cubicBezTo>
                    <a:pt x="0" y="11335"/>
                    <a:pt x="1602" y="13603"/>
                    <a:pt x="4003" y="14403"/>
                  </a:cubicBezTo>
                  <a:lnTo>
                    <a:pt x="4037" y="14337"/>
                  </a:lnTo>
                  <a:cubicBezTo>
                    <a:pt x="4096" y="14295"/>
                    <a:pt x="4163" y="14276"/>
                    <a:pt x="4229" y="14276"/>
                  </a:cubicBezTo>
                  <a:cubicBezTo>
                    <a:pt x="4533" y="14276"/>
                    <a:pt x="4838" y="14657"/>
                    <a:pt x="4537" y="14904"/>
                  </a:cubicBezTo>
                  <a:cubicBezTo>
                    <a:pt x="1335" y="17506"/>
                    <a:pt x="2035" y="22242"/>
                    <a:pt x="4871" y="24844"/>
                  </a:cubicBezTo>
                  <a:cubicBezTo>
                    <a:pt x="6448" y="26323"/>
                    <a:pt x="8374" y="27009"/>
                    <a:pt x="10316" y="27009"/>
                  </a:cubicBezTo>
                  <a:cubicBezTo>
                    <a:pt x="12317" y="27009"/>
                    <a:pt x="14336" y="26281"/>
                    <a:pt x="16012" y="24944"/>
                  </a:cubicBezTo>
                  <a:cubicBezTo>
                    <a:pt x="16059" y="24906"/>
                    <a:pt x="16113" y="24890"/>
                    <a:pt x="16164" y="24890"/>
                  </a:cubicBezTo>
                  <a:cubicBezTo>
                    <a:pt x="16293" y="24890"/>
                    <a:pt x="16412" y="24992"/>
                    <a:pt x="16412" y="25111"/>
                  </a:cubicBezTo>
                  <a:lnTo>
                    <a:pt x="16546" y="25111"/>
                  </a:lnTo>
                  <a:cubicBezTo>
                    <a:pt x="16498" y="24874"/>
                    <a:pt x="16703" y="24654"/>
                    <a:pt x="16910" y="24654"/>
                  </a:cubicBezTo>
                  <a:cubicBezTo>
                    <a:pt x="16994" y="24654"/>
                    <a:pt x="17078" y="24691"/>
                    <a:pt x="17146" y="24777"/>
                  </a:cubicBezTo>
                  <a:cubicBezTo>
                    <a:pt x="18231" y="26210"/>
                    <a:pt x="19500" y="26795"/>
                    <a:pt x="20786" y="26795"/>
                  </a:cubicBezTo>
                  <a:cubicBezTo>
                    <a:pt x="24320" y="26795"/>
                    <a:pt x="27987" y="22373"/>
                    <a:pt x="28354" y="18973"/>
                  </a:cubicBezTo>
                  <a:cubicBezTo>
                    <a:pt x="28387" y="18807"/>
                    <a:pt x="28454" y="18773"/>
                    <a:pt x="28587" y="18773"/>
                  </a:cubicBezTo>
                  <a:cubicBezTo>
                    <a:pt x="28587" y="18611"/>
                    <a:pt x="28743" y="18517"/>
                    <a:pt x="28906" y="18517"/>
                  </a:cubicBezTo>
                  <a:cubicBezTo>
                    <a:pt x="29047" y="18517"/>
                    <a:pt x="29193" y="18586"/>
                    <a:pt x="29255" y="18740"/>
                  </a:cubicBezTo>
                  <a:cubicBezTo>
                    <a:pt x="30239" y="21147"/>
                    <a:pt x="32813" y="22367"/>
                    <a:pt x="35332" y="22367"/>
                  </a:cubicBezTo>
                  <a:cubicBezTo>
                    <a:pt x="38190" y="22367"/>
                    <a:pt x="40977" y="20797"/>
                    <a:pt x="41297" y="17606"/>
                  </a:cubicBezTo>
                  <a:cubicBezTo>
                    <a:pt x="41335" y="17430"/>
                    <a:pt x="41465" y="17346"/>
                    <a:pt x="41580" y="17346"/>
                  </a:cubicBezTo>
                  <a:cubicBezTo>
                    <a:pt x="41662" y="17346"/>
                    <a:pt x="41736" y="17389"/>
                    <a:pt x="41764" y="17472"/>
                  </a:cubicBezTo>
                  <a:cubicBezTo>
                    <a:pt x="41783" y="17356"/>
                    <a:pt x="41904" y="17285"/>
                    <a:pt x="42034" y="17285"/>
                  </a:cubicBezTo>
                  <a:cubicBezTo>
                    <a:pt x="42128" y="17285"/>
                    <a:pt x="42227" y="17322"/>
                    <a:pt x="42297" y="17406"/>
                  </a:cubicBezTo>
                  <a:cubicBezTo>
                    <a:pt x="43233" y="18729"/>
                    <a:pt x="44551" y="19371"/>
                    <a:pt x="45886" y="19371"/>
                  </a:cubicBezTo>
                  <a:cubicBezTo>
                    <a:pt x="47075" y="19371"/>
                    <a:pt x="48277" y="18862"/>
                    <a:pt x="49236" y="17873"/>
                  </a:cubicBezTo>
                  <a:cubicBezTo>
                    <a:pt x="49301" y="17796"/>
                    <a:pt x="49384" y="17763"/>
                    <a:pt x="49467" y="17763"/>
                  </a:cubicBezTo>
                  <a:cubicBezTo>
                    <a:pt x="49637" y="17763"/>
                    <a:pt x="49803" y="17904"/>
                    <a:pt x="49803" y="18106"/>
                  </a:cubicBezTo>
                  <a:cubicBezTo>
                    <a:pt x="49769" y="21442"/>
                    <a:pt x="50770" y="24811"/>
                    <a:pt x="53772" y="26646"/>
                  </a:cubicBezTo>
                  <a:cubicBezTo>
                    <a:pt x="54725" y="27226"/>
                    <a:pt x="55765" y="27476"/>
                    <a:pt x="56816" y="27476"/>
                  </a:cubicBezTo>
                  <a:cubicBezTo>
                    <a:pt x="58963" y="27476"/>
                    <a:pt x="61155" y="26433"/>
                    <a:pt x="62745" y="25044"/>
                  </a:cubicBezTo>
                  <a:cubicBezTo>
                    <a:pt x="62669" y="24868"/>
                    <a:pt x="62804" y="24786"/>
                    <a:pt x="62932" y="24786"/>
                  </a:cubicBezTo>
                  <a:cubicBezTo>
                    <a:pt x="62973" y="24786"/>
                    <a:pt x="63013" y="24795"/>
                    <a:pt x="63045" y="24811"/>
                  </a:cubicBezTo>
                  <a:cubicBezTo>
                    <a:pt x="63212" y="24811"/>
                    <a:pt x="63379" y="24978"/>
                    <a:pt x="63246" y="25144"/>
                  </a:cubicBezTo>
                  <a:lnTo>
                    <a:pt x="63212" y="25178"/>
                  </a:lnTo>
                  <a:cubicBezTo>
                    <a:pt x="64046" y="27213"/>
                    <a:pt x="65581" y="28947"/>
                    <a:pt x="67749" y="29481"/>
                  </a:cubicBezTo>
                  <a:cubicBezTo>
                    <a:pt x="68133" y="29578"/>
                    <a:pt x="68518" y="29624"/>
                    <a:pt x="68898" y="29624"/>
                  </a:cubicBezTo>
                  <a:cubicBezTo>
                    <a:pt x="71127" y="29624"/>
                    <a:pt x="73178" y="28034"/>
                    <a:pt x="73720" y="25812"/>
                  </a:cubicBezTo>
                  <a:cubicBezTo>
                    <a:pt x="73737" y="25690"/>
                    <a:pt x="73844" y="25632"/>
                    <a:pt x="73962" y="25632"/>
                  </a:cubicBezTo>
                  <a:cubicBezTo>
                    <a:pt x="74071" y="25632"/>
                    <a:pt x="74189" y="25682"/>
                    <a:pt x="74253" y="25778"/>
                  </a:cubicBezTo>
                  <a:cubicBezTo>
                    <a:pt x="75339" y="27574"/>
                    <a:pt x="77375" y="28409"/>
                    <a:pt x="79409" y="28409"/>
                  </a:cubicBezTo>
                  <a:cubicBezTo>
                    <a:pt x="82625" y="28409"/>
                    <a:pt x="85833" y="26321"/>
                    <a:pt x="85261" y="22643"/>
                  </a:cubicBezTo>
                  <a:cubicBezTo>
                    <a:pt x="85208" y="22374"/>
                    <a:pt x="85457" y="22214"/>
                    <a:pt x="85643" y="22214"/>
                  </a:cubicBezTo>
                  <a:cubicBezTo>
                    <a:pt x="85688" y="22214"/>
                    <a:pt x="85729" y="22223"/>
                    <a:pt x="85762" y="22242"/>
                  </a:cubicBezTo>
                  <a:cubicBezTo>
                    <a:pt x="88997" y="22242"/>
                    <a:pt x="92233" y="22142"/>
                    <a:pt x="94101" y="19073"/>
                  </a:cubicBezTo>
                  <a:cubicBezTo>
                    <a:pt x="95335" y="17105"/>
                    <a:pt x="95002" y="14604"/>
                    <a:pt x="92767" y="13569"/>
                  </a:cubicBezTo>
                  <a:cubicBezTo>
                    <a:pt x="91653" y="13077"/>
                    <a:pt x="90439" y="12987"/>
                    <a:pt x="89218" y="12987"/>
                  </a:cubicBezTo>
                  <a:cubicBezTo>
                    <a:pt x="88866" y="12987"/>
                    <a:pt x="88514" y="12995"/>
                    <a:pt x="88163" y="13002"/>
                  </a:cubicBezTo>
                  <a:cubicBezTo>
                    <a:pt x="88140" y="13008"/>
                    <a:pt x="88117" y="13011"/>
                    <a:pt x="88096" y="13011"/>
                  </a:cubicBezTo>
                  <a:cubicBezTo>
                    <a:pt x="87875" y="13011"/>
                    <a:pt x="87775" y="12715"/>
                    <a:pt x="87896" y="12502"/>
                  </a:cubicBezTo>
                  <a:cubicBezTo>
                    <a:pt x="89220" y="9911"/>
                    <a:pt x="87381" y="7581"/>
                    <a:pt x="84990" y="7581"/>
                  </a:cubicBezTo>
                  <a:cubicBezTo>
                    <a:pt x="84549" y="7581"/>
                    <a:pt x="84089" y="7661"/>
                    <a:pt x="83627" y="7832"/>
                  </a:cubicBezTo>
                  <a:cubicBezTo>
                    <a:pt x="83586" y="7850"/>
                    <a:pt x="83546" y="7859"/>
                    <a:pt x="83509" y="7859"/>
                  </a:cubicBezTo>
                  <a:cubicBezTo>
                    <a:pt x="83278" y="7859"/>
                    <a:pt x="83145" y="7533"/>
                    <a:pt x="83260" y="7332"/>
                  </a:cubicBezTo>
                  <a:cubicBezTo>
                    <a:pt x="82857" y="2922"/>
                    <a:pt x="78674" y="330"/>
                    <a:pt x="74632" y="330"/>
                  </a:cubicBezTo>
                  <a:cubicBezTo>
                    <a:pt x="71642" y="330"/>
                    <a:pt x="68730" y="1748"/>
                    <a:pt x="67482" y="4897"/>
                  </a:cubicBezTo>
                  <a:cubicBezTo>
                    <a:pt x="67438" y="5051"/>
                    <a:pt x="67263" y="5176"/>
                    <a:pt x="67101" y="5176"/>
                  </a:cubicBezTo>
                  <a:cubicBezTo>
                    <a:pt x="67018" y="5176"/>
                    <a:pt x="66938" y="5143"/>
                    <a:pt x="66881" y="5063"/>
                  </a:cubicBezTo>
                  <a:cubicBezTo>
                    <a:pt x="65644" y="3476"/>
                    <a:pt x="64005" y="2746"/>
                    <a:pt x="62411" y="2746"/>
                  </a:cubicBezTo>
                  <a:cubicBezTo>
                    <a:pt x="60052" y="2746"/>
                    <a:pt x="57791" y="4345"/>
                    <a:pt x="57074" y="7132"/>
                  </a:cubicBezTo>
                  <a:cubicBezTo>
                    <a:pt x="57021" y="7293"/>
                    <a:pt x="56900" y="7358"/>
                    <a:pt x="56784" y="7358"/>
                  </a:cubicBezTo>
                  <a:cubicBezTo>
                    <a:pt x="56684" y="7358"/>
                    <a:pt x="56587" y="7309"/>
                    <a:pt x="56541" y="7232"/>
                  </a:cubicBezTo>
                  <a:cubicBezTo>
                    <a:pt x="56516" y="7244"/>
                    <a:pt x="56487" y="7252"/>
                    <a:pt x="56456" y="7252"/>
                  </a:cubicBezTo>
                  <a:cubicBezTo>
                    <a:pt x="56401" y="7252"/>
                    <a:pt x="56337" y="7228"/>
                    <a:pt x="56274" y="7165"/>
                  </a:cubicBezTo>
                  <a:cubicBezTo>
                    <a:pt x="55291" y="6319"/>
                    <a:pt x="54186" y="5903"/>
                    <a:pt x="53124" y="5903"/>
                  </a:cubicBezTo>
                  <a:cubicBezTo>
                    <a:pt x="51591" y="5903"/>
                    <a:pt x="50150" y="6771"/>
                    <a:pt x="49302" y="8466"/>
                  </a:cubicBezTo>
                  <a:cubicBezTo>
                    <a:pt x="49269" y="8566"/>
                    <a:pt x="49177" y="8608"/>
                    <a:pt x="49077" y="8608"/>
                  </a:cubicBezTo>
                  <a:cubicBezTo>
                    <a:pt x="48977" y="8608"/>
                    <a:pt x="48869" y="8566"/>
                    <a:pt x="48802" y="8499"/>
                  </a:cubicBezTo>
                  <a:cubicBezTo>
                    <a:pt x="48752" y="8566"/>
                    <a:pt x="48660" y="8608"/>
                    <a:pt x="48573" y="8608"/>
                  </a:cubicBezTo>
                  <a:cubicBezTo>
                    <a:pt x="48485" y="8608"/>
                    <a:pt x="48402" y="8566"/>
                    <a:pt x="48368" y="8466"/>
                  </a:cubicBezTo>
                  <a:cubicBezTo>
                    <a:pt x="47099" y="5579"/>
                    <a:pt x="44533" y="4010"/>
                    <a:pt x="41932" y="4010"/>
                  </a:cubicBezTo>
                  <a:cubicBezTo>
                    <a:pt x="39815" y="4010"/>
                    <a:pt x="37675" y="5050"/>
                    <a:pt x="36193" y="7265"/>
                  </a:cubicBezTo>
                  <a:cubicBezTo>
                    <a:pt x="36107" y="7387"/>
                    <a:pt x="35994" y="7438"/>
                    <a:pt x="35886" y="7438"/>
                  </a:cubicBezTo>
                  <a:cubicBezTo>
                    <a:pt x="35699" y="7438"/>
                    <a:pt x="35526" y="7288"/>
                    <a:pt x="35526" y="7098"/>
                  </a:cubicBezTo>
                  <a:lnTo>
                    <a:pt x="35526" y="7165"/>
                  </a:lnTo>
                  <a:cubicBezTo>
                    <a:pt x="35498" y="7288"/>
                    <a:pt x="35409" y="7338"/>
                    <a:pt x="35313" y="7338"/>
                  </a:cubicBezTo>
                  <a:cubicBezTo>
                    <a:pt x="35176" y="7338"/>
                    <a:pt x="35025" y="7236"/>
                    <a:pt x="35025" y="7098"/>
                  </a:cubicBezTo>
                  <a:cubicBezTo>
                    <a:pt x="35059" y="3762"/>
                    <a:pt x="32757" y="1461"/>
                    <a:pt x="29555" y="927"/>
                  </a:cubicBezTo>
                  <a:cubicBezTo>
                    <a:pt x="29070" y="842"/>
                    <a:pt x="28594" y="798"/>
                    <a:pt x="28133" y="798"/>
                  </a:cubicBezTo>
                  <a:cubicBezTo>
                    <a:pt x="26055" y="798"/>
                    <a:pt x="24272" y="1694"/>
                    <a:pt x="23317" y="3796"/>
                  </a:cubicBezTo>
                  <a:cubicBezTo>
                    <a:pt x="23267" y="3909"/>
                    <a:pt x="23174" y="3956"/>
                    <a:pt x="23075" y="3956"/>
                  </a:cubicBezTo>
                  <a:cubicBezTo>
                    <a:pt x="22913" y="3956"/>
                    <a:pt x="22737" y="3829"/>
                    <a:pt x="22717" y="3662"/>
                  </a:cubicBezTo>
                  <a:cubicBezTo>
                    <a:pt x="22583" y="3662"/>
                    <a:pt x="22450" y="3662"/>
                    <a:pt x="22416" y="3562"/>
                  </a:cubicBezTo>
                  <a:cubicBezTo>
                    <a:pt x="21247" y="1061"/>
                    <a:pt x="18993" y="0"/>
                    <a:pt x="164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3"/>
            <p:cNvGrpSpPr/>
            <p:nvPr/>
          </p:nvGrpSpPr>
          <p:grpSpPr>
            <a:xfrm>
              <a:off x="7142275" y="251275"/>
              <a:ext cx="2420925" cy="777275"/>
              <a:chOff x="7142275" y="251275"/>
              <a:chExt cx="2420925" cy="777275"/>
            </a:xfrm>
          </p:grpSpPr>
          <p:sp>
            <p:nvSpPr>
              <p:cNvPr id="317" name="Google Shape;317;p13"/>
              <p:cNvSpPr/>
              <p:nvPr/>
            </p:nvSpPr>
            <p:spPr>
              <a:xfrm>
                <a:off x="7142275" y="251275"/>
                <a:ext cx="910300" cy="710525"/>
              </a:xfrm>
              <a:custGeom>
                <a:avLst/>
                <a:gdLst/>
                <a:ahLst/>
                <a:cxnLst/>
                <a:rect l="l" t="t" r="r" b="b"/>
                <a:pathLst>
                  <a:path w="36412" h="28421" extrusionOk="0">
                    <a:moveTo>
                      <a:pt x="16416" y="0"/>
                    </a:moveTo>
                    <a:cubicBezTo>
                      <a:pt x="12171" y="0"/>
                      <a:pt x="7666" y="2428"/>
                      <a:pt x="8173" y="6404"/>
                    </a:cubicBezTo>
                    <a:cubicBezTo>
                      <a:pt x="7524" y="6309"/>
                      <a:pt x="6855" y="6251"/>
                      <a:pt x="6195" y="6251"/>
                    </a:cubicBezTo>
                    <a:cubicBezTo>
                      <a:pt x="3600" y="6251"/>
                      <a:pt x="1139" y="7142"/>
                      <a:pt x="501" y="10173"/>
                    </a:cubicBezTo>
                    <a:cubicBezTo>
                      <a:pt x="1" y="12575"/>
                      <a:pt x="1635" y="14943"/>
                      <a:pt x="3937" y="15544"/>
                    </a:cubicBezTo>
                    <a:cubicBezTo>
                      <a:pt x="935" y="18412"/>
                      <a:pt x="1902" y="23383"/>
                      <a:pt x="4771" y="26085"/>
                    </a:cubicBezTo>
                    <a:cubicBezTo>
                      <a:pt x="6445" y="27644"/>
                      <a:pt x="8565" y="28420"/>
                      <a:pt x="10687" y="28420"/>
                    </a:cubicBezTo>
                    <a:cubicBezTo>
                      <a:pt x="12876" y="28420"/>
                      <a:pt x="15069" y="27594"/>
                      <a:pt x="16779" y="25951"/>
                    </a:cubicBezTo>
                    <a:cubicBezTo>
                      <a:pt x="16846" y="25918"/>
                      <a:pt x="16846" y="25818"/>
                      <a:pt x="16846" y="25784"/>
                    </a:cubicBezTo>
                    <a:cubicBezTo>
                      <a:pt x="16846" y="25664"/>
                      <a:pt x="16723" y="25578"/>
                      <a:pt x="16592" y="25578"/>
                    </a:cubicBezTo>
                    <a:cubicBezTo>
                      <a:pt x="16543" y="25578"/>
                      <a:pt x="16492" y="25590"/>
                      <a:pt x="16446" y="25618"/>
                    </a:cubicBezTo>
                    <a:cubicBezTo>
                      <a:pt x="14743" y="26962"/>
                      <a:pt x="12711" y="27699"/>
                      <a:pt x="10703" y="27699"/>
                    </a:cubicBezTo>
                    <a:cubicBezTo>
                      <a:pt x="8777" y="27699"/>
                      <a:pt x="6873" y="27021"/>
                      <a:pt x="5305" y="25551"/>
                    </a:cubicBezTo>
                    <a:cubicBezTo>
                      <a:pt x="2469" y="22916"/>
                      <a:pt x="1769" y="18212"/>
                      <a:pt x="4971" y="15577"/>
                    </a:cubicBezTo>
                    <a:cubicBezTo>
                      <a:pt x="5259" y="15315"/>
                      <a:pt x="5013" y="14951"/>
                      <a:pt x="4716" y="14951"/>
                    </a:cubicBezTo>
                    <a:cubicBezTo>
                      <a:pt x="4635" y="14951"/>
                      <a:pt x="4550" y="14979"/>
                      <a:pt x="4471" y="15043"/>
                    </a:cubicBezTo>
                    <a:lnTo>
                      <a:pt x="4437" y="15077"/>
                    </a:lnTo>
                    <a:cubicBezTo>
                      <a:pt x="2102" y="14243"/>
                      <a:pt x="434" y="12008"/>
                      <a:pt x="1502" y="9439"/>
                    </a:cubicBezTo>
                    <a:cubicBezTo>
                      <a:pt x="2385" y="7409"/>
                      <a:pt x="4175" y="6884"/>
                      <a:pt x="6063" y="6884"/>
                    </a:cubicBezTo>
                    <a:cubicBezTo>
                      <a:pt x="6812" y="6884"/>
                      <a:pt x="7577" y="6967"/>
                      <a:pt x="8307" y="7071"/>
                    </a:cubicBezTo>
                    <a:cubicBezTo>
                      <a:pt x="8407" y="7071"/>
                      <a:pt x="8473" y="7071"/>
                      <a:pt x="8507" y="7038"/>
                    </a:cubicBezTo>
                    <a:cubicBezTo>
                      <a:pt x="8559" y="7051"/>
                      <a:pt x="8613" y="7057"/>
                      <a:pt x="8665" y="7057"/>
                    </a:cubicBezTo>
                    <a:cubicBezTo>
                      <a:pt x="8877" y="7057"/>
                      <a:pt x="9061" y="6945"/>
                      <a:pt x="9007" y="6704"/>
                    </a:cubicBezTo>
                    <a:cubicBezTo>
                      <a:pt x="8740" y="3035"/>
                      <a:pt x="12143" y="1400"/>
                      <a:pt x="15178" y="867"/>
                    </a:cubicBezTo>
                    <a:cubicBezTo>
                      <a:pt x="15777" y="753"/>
                      <a:pt x="16373" y="694"/>
                      <a:pt x="16954" y="694"/>
                    </a:cubicBezTo>
                    <a:cubicBezTo>
                      <a:pt x="19449" y="694"/>
                      <a:pt x="21687" y="1774"/>
                      <a:pt x="22850" y="4236"/>
                    </a:cubicBezTo>
                    <a:cubicBezTo>
                      <a:pt x="22901" y="4338"/>
                      <a:pt x="22972" y="4381"/>
                      <a:pt x="23062" y="4381"/>
                    </a:cubicBezTo>
                    <a:cubicBezTo>
                      <a:pt x="23089" y="4381"/>
                      <a:pt x="23119" y="4377"/>
                      <a:pt x="23151" y="4369"/>
                    </a:cubicBezTo>
                    <a:cubicBezTo>
                      <a:pt x="23172" y="4518"/>
                      <a:pt x="23355" y="4639"/>
                      <a:pt x="23520" y="4639"/>
                    </a:cubicBezTo>
                    <a:cubicBezTo>
                      <a:pt x="23614" y="4639"/>
                      <a:pt x="23702" y="4600"/>
                      <a:pt x="23751" y="4503"/>
                    </a:cubicBezTo>
                    <a:cubicBezTo>
                      <a:pt x="24703" y="2354"/>
                      <a:pt x="26476" y="1469"/>
                      <a:pt x="28545" y="1469"/>
                    </a:cubicBezTo>
                    <a:cubicBezTo>
                      <a:pt x="29013" y="1469"/>
                      <a:pt x="29496" y="1514"/>
                      <a:pt x="29989" y="1600"/>
                    </a:cubicBezTo>
                    <a:cubicBezTo>
                      <a:pt x="33191" y="2201"/>
                      <a:pt x="35459" y="4436"/>
                      <a:pt x="35459" y="7772"/>
                    </a:cubicBezTo>
                    <a:cubicBezTo>
                      <a:pt x="35459" y="7943"/>
                      <a:pt x="35651" y="8059"/>
                      <a:pt x="35789" y="8059"/>
                    </a:cubicBezTo>
                    <a:cubicBezTo>
                      <a:pt x="35866" y="8059"/>
                      <a:pt x="35926" y="8022"/>
                      <a:pt x="35926" y="7938"/>
                    </a:cubicBezTo>
                    <a:lnTo>
                      <a:pt x="35926" y="7872"/>
                    </a:lnTo>
                    <a:lnTo>
                      <a:pt x="35926" y="7772"/>
                    </a:lnTo>
                    <a:cubicBezTo>
                      <a:pt x="36412" y="3634"/>
                      <a:pt x="31968" y="699"/>
                      <a:pt x="28141" y="699"/>
                    </a:cubicBezTo>
                    <a:cubicBezTo>
                      <a:pt x="25920" y="699"/>
                      <a:pt x="23907" y="1687"/>
                      <a:pt x="23184" y="4002"/>
                    </a:cubicBezTo>
                    <a:cubicBezTo>
                      <a:pt x="22324" y="1229"/>
                      <a:pt x="19436" y="0"/>
                      <a:pt x="16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7564100" y="263150"/>
                <a:ext cx="1999100" cy="765400"/>
              </a:xfrm>
              <a:custGeom>
                <a:avLst/>
                <a:gdLst/>
                <a:ahLst/>
                <a:cxnLst/>
                <a:rect l="l" t="t" r="r" b="b"/>
                <a:pathLst>
                  <a:path w="79964" h="30616" extrusionOk="0">
                    <a:moveTo>
                      <a:pt x="58586" y="1"/>
                    </a:moveTo>
                    <a:cubicBezTo>
                      <a:pt x="55335" y="1"/>
                      <a:pt x="52072" y="1435"/>
                      <a:pt x="50576" y="4428"/>
                    </a:cubicBezTo>
                    <a:cubicBezTo>
                      <a:pt x="49295" y="3005"/>
                      <a:pt x="47588" y="2329"/>
                      <a:pt x="45916" y="2329"/>
                    </a:cubicBezTo>
                    <a:cubicBezTo>
                      <a:pt x="43276" y="2329"/>
                      <a:pt x="40722" y="4013"/>
                      <a:pt x="40068" y="7096"/>
                    </a:cubicBezTo>
                    <a:cubicBezTo>
                      <a:pt x="39191" y="6057"/>
                      <a:pt x="37985" y="5580"/>
                      <a:pt x="36772" y="5580"/>
                    </a:cubicBezTo>
                    <a:cubicBezTo>
                      <a:pt x="34989" y="5580"/>
                      <a:pt x="33190" y="6610"/>
                      <a:pt x="32396" y="8397"/>
                    </a:cubicBezTo>
                    <a:cubicBezTo>
                      <a:pt x="31241" y="5222"/>
                      <a:pt x="28388" y="3578"/>
                      <a:pt x="25505" y="3578"/>
                    </a:cubicBezTo>
                    <a:cubicBezTo>
                      <a:pt x="23058" y="3578"/>
                      <a:pt x="20590" y="4762"/>
                      <a:pt x="19120" y="7196"/>
                    </a:cubicBezTo>
                    <a:cubicBezTo>
                      <a:pt x="19087" y="7230"/>
                      <a:pt x="19087" y="7263"/>
                      <a:pt x="19087" y="7297"/>
                    </a:cubicBezTo>
                    <a:lnTo>
                      <a:pt x="19087" y="7397"/>
                    </a:lnTo>
                    <a:cubicBezTo>
                      <a:pt x="19087" y="7569"/>
                      <a:pt x="19281" y="7713"/>
                      <a:pt x="19473" y="7713"/>
                    </a:cubicBezTo>
                    <a:cubicBezTo>
                      <a:pt x="19578" y="7713"/>
                      <a:pt x="19683" y="7670"/>
                      <a:pt x="19754" y="7563"/>
                    </a:cubicBezTo>
                    <a:cubicBezTo>
                      <a:pt x="21209" y="5343"/>
                      <a:pt x="23345" y="4297"/>
                      <a:pt x="25468" y="4297"/>
                    </a:cubicBezTo>
                    <a:cubicBezTo>
                      <a:pt x="28066" y="4297"/>
                      <a:pt x="30644" y="5864"/>
                      <a:pt x="31929" y="8764"/>
                    </a:cubicBezTo>
                    <a:cubicBezTo>
                      <a:pt x="31964" y="8852"/>
                      <a:pt x="32055" y="8894"/>
                      <a:pt x="32153" y="8894"/>
                    </a:cubicBezTo>
                    <a:cubicBezTo>
                      <a:pt x="32241" y="8894"/>
                      <a:pt x="32333" y="8861"/>
                      <a:pt x="32396" y="8798"/>
                    </a:cubicBezTo>
                    <a:cubicBezTo>
                      <a:pt x="32446" y="8864"/>
                      <a:pt x="32538" y="8906"/>
                      <a:pt x="32634" y="8906"/>
                    </a:cubicBezTo>
                    <a:cubicBezTo>
                      <a:pt x="32730" y="8906"/>
                      <a:pt x="32830" y="8864"/>
                      <a:pt x="32897" y="8764"/>
                    </a:cubicBezTo>
                    <a:cubicBezTo>
                      <a:pt x="33744" y="7069"/>
                      <a:pt x="35174" y="6201"/>
                      <a:pt x="36698" y="6201"/>
                    </a:cubicBezTo>
                    <a:cubicBezTo>
                      <a:pt x="37752" y="6201"/>
                      <a:pt x="38852" y="6617"/>
                      <a:pt x="39835" y="7463"/>
                    </a:cubicBezTo>
                    <a:cubicBezTo>
                      <a:pt x="39890" y="7518"/>
                      <a:pt x="39935" y="7543"/>
                      <a:pt x="39981" y="7543"/>
                    </a:cubicBezTo>
                    <a:cubicBezTo>
                      <a:pt x="40019" y="7543"/>
                      <a:pt x="40057" y="7527"/>
                      <a:pt x="40102" y="7497"/>
                    </a:cubicBezTo>
                    <a:cubicBezTo>
                      <a:pt x="40168" y="7580"/>
                      <a:pt x="40285" y="7638"/>
                      <a:pt x="40394" y="7638"/>
                    </a:cubicBezTo>
                    <a:cubicBezTo>
                      <a:pt x="40502" y="7638"/>
                      <a:pt x="40602" y="7580"/>
                      <a:pt x="40635" y="7430"/>
                    </a:cubicBezTo>
                    <a:cubicBezTo>
                      <a:pt x="41354" y="4637"/>
                      <a:pt x="43647" y="3037"/>
                      <a:pt x="46016" y="3037"/>
                    </a:cubicBezTo>
                    <a:cubicBezTo>
                      <a:pt x="47609" y="3037"/>
                      <a:pt x="49236" y="3760"/>
                      <a:pt x="50442" y="5328"/>
                    </a:cubicBezTo>
                    <a:cubicBezTo>
                      <a:pt x="50510" y="5419"/>
                      <a:pt x="50594" y="5456"/>
                      <a:pt x="50678" y="5456"/>
                    </a:cubicBezTo>
                    <a:cubicBezTo>
                      <a:pt x="50842" y="5456"/>
                      <a:pt x="51010" y="5316"/>
                      <a:pt x="51076" y="5162"/>
                    </a:cubicBezTo>
                    <a:cubicBezTo>
                      <a:pt x="52308" y="2032"/>
                      <a:pt x="55205" y="622"/>
                      <a:pt x="58185" y="622"/>
                    </a:cubicBezTo>
                    <a:cubicBezTo>
                      <a:pt x="62225" y="622"/>
                      <a:pt x="66418" y="3215"/>
                      <a:pt x="66821" y="7630"/>
                    </a:cubicBezTo>
                    <a:cubicBezTo>
                      <a:pt x="66705" y="7804"/>
                      <a:pt x="66867" y="8156"/>
                      <a:pt x="67086" y="8156"/>
                    </a:cubicBezTo>
                    <a:cubicBezTo>
                      <a:pt x="67119" y="8156"/>
                      <a:pt x="67153" y="8148"/>
                      <a:pt x="67188" y="8130"/>
                    </a:cubicBezTo>
                    <a:cubicBezTo>
                      <a:pt x="67650" y="7959"/>
                      <a:pt x="68110" y="7880"/>
                      <a:pt x="68551" y="7880"/>
                    </a:cubicBezTo>
                    <a:cubicBezTo>
                      <a:pt x="70942" y="7880"/>
                      <a:pt x="72781" y="10209"/>
                      <a:pt x="71457" y="12800"/>
                    </a:cubicBezTo>
                    <a:cubicBezTo>
                      <a:pt x="71324" y="13034"/>
                      <a:pt x="71457" y="13301"/>
                      <a:pt x="71758" y="13301"/>
                    </a:cubicBezTo>
                    <a:cubicBezTo>
                      <a:pt x="72172" y="13283"/>
                      <a:pt x="72589" y="13267"/>
                      <a:pt x="73006" y="13267"/>
                    </a:cubicBezTo>
                    <a:cubicBezTo>
                      <a:pt x="74132" y="13267"/>
                      <a:pt x="75256" y="13381"/>
                      <a:pt x="76328" y="13868"/>
                    </a:cubicBezTo>
                    <a:cubicBezTo>
                      <a:pt x="78529" y="14902"/>
                      <a:pt x="78863" y="17404"/>
                      <a:pt x="77662" y="19372"/>
                    </a:cubicBezTo>
                    <a:cubicBezTo>
                      <a:pt x="75794" y="22441"/>
                      <a:pt x="72592" y="22541"/>
                      <a:pt x="69323" y="22641"/>
                    </a:cubicBezTo>
                    <a:cubicBezTo>
                      <a:pt x="69273" y="22581"/>
                      <a:pt x="69203" y="22554"/>
                      <a:pt x="69130" y="22554"/>
                    </a:cubicBezTo>
                    <a:cubicBezTo>
                      <a:pt x="68956" y="22554"/>
                      <a:pt x="68765" y="22706"/>
                      <a:pt x="68789" y="22941"/>
                    </a:cubicBezTo>
                    <a:cubicBezTo>
                      <a:pt x="69320" y="26616"/>
                      <a:pt x="66127" y="28679"/>
                      <a:pt x="62928" y="28679"/>
                    </a:cubicBezTo>
                    <a:cubicBezTo>
                      <a:pt x="60899" y="28679"/>
                      <a:pt x="58868" y="27850"/>
                      <a:pt x="57781" y="26077"/>
                    </a:cubicBezTo>
                    <a:cubicBezTo>
                      <a:pt x="57718" y="25952"/>
                      <a:pt x="57612" y="25892"/>
                      <a:pt x="57509" y="25892"/>
                    </a:cubicBezTo>
                    <a:cubicBezTo>
                      <a:pt x="57393" y="25892"/>
                      <a:pt x="57283" y="25968"/>
                      <a:pt x="57247" y="26110"/>
                    </a:cubicBezTo>
                    <a:cubicBezTo>
                      <a:pt x="56705" y="28309"/>
                      <a:pt x="54647" y="29921"/>
                      <a:pt x="52412" y="29921"/>
                    </a:cubicBezTo>
                    <a:cubicBezTo>
                      <a:pt x="52036" y="29921"/>
                      <a:pt x="51656" y="29875"/>
                      <a:pt x="51276" y="29779"/>
                    </a:cubicBezTo>
                    <a:cubicBezTo>
                      <a:pt x="49108" y="29246"/>
                      <a:pt x="47574" y="27478"/>
                      <a:pt x="46740" y="25476"/>
                    </a:cubicBezTo>
                    <a:lnTo>
                      <a:pt x="46773" y="25443"/>
                    </a:lnTo>
                    <a:cubicBezTo>
                      <a:pt x="46907" y="25276"/>
                      <a:pt x="46740" y="25109"/>
                      <a:pt x="46573" y="25109"/>
                    </a:cubicBezTo>
                    <a:cubicBezTo>
                      <a:pt x="46537" y="25082"/>
                      <a:pt x="46497" y="25070"/>
                      <a:pt x="46457" y="25070"/>
                    </a:cubicBezTo>
                    <a:cubicBezTo>
                      <a:pt x="46349" y="25070"/>
                      <a:pt x="46248" y="25163"/>
                      <a:pt x="46273" y="25309"/>
                    </a:cubicBezTo>
                    <a:cubicBezTo>
                      <a:pt x="44686" y="26740"/>
                      <a:pt x="42486" y="27766"/>
                      <a:pt x="40344" y="27766"/>
                    </a:cubicBezTo>
                    <a:cubicBezTo>
                      <a:pt x="39288" y="27766"/>
                      <a:pt x="38247" y="27516"/>
                      <a:pt x="37300" y="26944"/>
                    </a:cubicBezTo>
                    <a:cubicBezTo>
                      <a:pt x="34298" y="25109"/>
                      <a:pt x="33297" y="21740"/>
                      <a:pt x="33330" y="18404"/>
                    </a:cubicBezTo>
                    <a:cubicBezTo>
                      <a:pt x="33330" y="18195"/>
                      <a:pt x="33151" y="18050"/>
                      <a:pt x="32975" y="18050"/>
                    </a:cubicBezTo>
                    <a:cubicBezTo>
                      <a:pt x="32899" y="18050"/>
                      <a:pt x="32824" y="18077"/>
                      <a:pt x="32763" y="18138"/>
                    </a:cubicBezTo>
                    <a:cubicBezTo>
                      <a:pt x="31777" y="19140"/>
                      <a:pt x="30570" y="19649"/>
                      <a:pt x="29387" y="19649"/>
                    </a:cubicBezTo>
                    <a:cubicBezTo>
                      <a:pt x="28051" y="19649"/>
                      <a:pt x="26745" y="18998"/>
                      <a:pt x="25825" y="17671"/>
                    </a:cubicBezTo>
                    <a:cubicBezTo>
                      <a:pt x="25761" y="17594"/>
                      <a:pt x="25673" y="17562"/>
                      <a:pt x="25587" y="17562"/>
                    </a:cubicBezTo>
                    <a:cubicBezTo>
                      <a:pt x="25447" y="17562"/>
                      <a:pt x="25312" y="17647"/>
                      <a:pt x="25291" y="17771"/>
                    </a:cubicBezTo>
                    <a:cubicBezTo>
                      <a:pt x="25264" y="17703"/>
                      <a:pt x="25194" y="17669"/>
                      <a:pt x="25115" y="17669"/>
                    </a:cubicBezTo>
                    <a:cubicBezTo>
                      <a:pt x="24999" y="17669"/>
                      <a:pt x="24864" y="17745"/>
                      <a:pt x="24824" y="17904"/>
                    </a:cubicBezTo>
                    <a:cubicBezTo>
                      <a:pt x="24506" y="21090"/>
                      <a:pt x="21726" y="22661"/>
                      <a:pt x="18873" y="22661"/>
                    </a:cubicBezTo>
                    <a:cubicBezTo>
                      <a:pt x="16350" y="22661"/>
                      <a:pt x="13769" y="21432"/>
                      <a:pt x="12782" y="19005"/>
                    </a:cubicBezTo>
                    <a:cubicBezTo>
                      <a:pt x="12709" y="18843"/>
                      <a:pt x="12570" y="18772"/>
                      <a:pt x="12438" y="18772"/>
                    </a:cubicBezTo>
                    <a:cubicBezTo>
                      <a:pt x="12271" y="18772"/>
                      <a:pt x="12115" y="18885"/>
                      <a:pt x="12115" y="19072"/>
                    </a:cubicBezTo>
                    <a:cubicBezTo>
                      <a:pt x="11982" y="19072"/>
                      <a:pt x="11882" y="19105"/>
                      <a:pt x="11882" y="19272"/>
                    </a:cubicBezTo>
                    <a:cubicBezTo>
                      <a:pt x="11515" y="22673"/>
                      <a:pt x="7827" y="27079"/>
                      <a:pt x="4281" y="27079"/>
                    </a:cubicBezTo>
                    <a:cubicBezTo>
                      <a:pt x="2994" y="27079"/>
                      <a:pt x="1725" y="26498"/>
                      <a:pt x="640" y="25076"/>
                    </a:cubicBezTo>
                    <a:cubicBezTo>
                      <a:pt x="586" y="25003"/>
                      <a:pt x="511" y="24973"/>
                      <a:pt x="434" y="24973"/>
                    </a:cubicBezTo>
                    <a:cubicBezTo>
                      <a:pt x="228" y="24973"/>
                      <a:pt x="0" y="25191"/>
                      <a:pt x="73" y="25409"/>
                    </a:cubicBezTo>
                    <a:cubicBezTo>
                      <a:pt x="73" y="25443"/>
                      <a:pt x="107" y="25443"/>
                      <a:pt x="107" y="25476"/>
                    </a:cubicBezTo>
                    <a:cubicBezTo>
                      <a:pt x="1174" y="27129"/>
                      <a:pt x="2599" y="27806"/>
                      <a:pt x="4098" y="27806"/>
                    </a:cubicBezTo>
                    <a:cubicBezTo>
                      <a:pt x="7894" y="27806"/>
                      <a:pt x="12162" y="23465"/>
                      <a:pt x="12282" y="19639"/>
                    </a:cubicBezTo>
                    <a:cubicBezTo>
                      <a:pt x="13321" y="22123"/>
                      <a:pt x="16094" y="23351"/>
                      <a:pt x="18814" y="23351"/>
                    </a:cubicBezTo>
                    <a:cubicBezTo>
                      <a:pt x="22108" y="23351"/>
                      <a:pt x="25326" y="21550"/>
                      <a:pt x="25292" y="18005"/>
                    </a:cubicBezTo>
                    <a:lnTo>
                      <a:pt x="25292" y="18005"/>
                    </a:lnTo>
                    <a:cubicBezTo>
                      <a:pt x="26359" y="19527"/>
                      <a:pt x="27907" y="20322"/>
                      <a:pt x="29477" y="20322"/>
                    </a:cubicBezTo>
                    <a:cubicBezTo>
                      <a:pt x="30556" y="20322"/>
                      <a:pt x="31645" y="19946"/>
                      <a:pt x="32596" y="19172"/>
                    </a:cubicBezTo>
                    <a:cubicBezTo>
                      <a:pt x="32730" y="22808"/>
                      <a:pt x="34164" y="26510"/>
                      <a:pt x="37800" y="28011"/>
                    </a:cubicBezTo>
                    <a:cubicBezTo>
                      <a:pt x="38583" y="28328"/>
                      <a:pt x="39437" y="28476"/>
                      <a:pt x="40305" y="28476"/>
                    </a:cubicBezTo>
                    <a:cubicBezTo>
                      <a:pt x="42542" y="28476"/>
                      <a:pt x="44874" y="27496"/>
                      <a:pt x="46340" y="25910"/>
                    </a:cubicBezTo>
                    <a:cubicBezTo>
                      <a:pt x="47240" y="28278"/>
                      <a:pt x="49142" y="30280"/>
                      <a:pt x="51777" y="30580"/>
                    </a:cubicBezTo>
                    <a:cubicBezTo>
                      <a:pt x="51985" y="30604"/>
                      <a:pt x="52191" y="30616"/>
                      <a:pt x="52396" y="30616"/>
                    </a:cubicBezTo>
                    <a:cubicBezTo>
                      <a:pt x="54724" y="30616"/>
                      <a:pt x="56817" y="29087"/>
                      <a:pt x="57614" y="26911"/>
                    </a:cubicBezTo>
                    <a:cubicBezTo>
                      <a:pt x="58892" y="28569"/>
                      <a:pt x="60911" y="29341"/>
                      <a:pt x="62923" y="29341"/>
                    </a:cubicBezTo>
                    <a:cubicBezTo>
                      <a:pt x="66374" y="29341"/>
                      <a:pt x="69802" y="27070"/>
                      <a:pt x="69423" y="23108"/>
                    </a:cubicBezTo>
                    <a:lnTo>
                      <a:pt x="69423" y="23108"/>
                    </a:lnTo>
                    <a:cubicBezTo>
                      <a:pt x="70038" y="23189"/>
                      <a:pt x="70667" y="23233"/>
                      <a:pt x="71295" y="23233"/>
                    </a:cubicBezTo>
                    <a:cubicBezTo>
                      <a:pt x="74786" y="23233"/>
                      <a:pt x="78238" y="21868"/>
                      <a:pt x="79030" y="17937"/>
                    </a:cubicBezTo>
                    <a:cubicBezTo>
                      <a:pt x="79964" y="13668"/>
                      <a:pt x="75494" y="12734"/>
                      <a:pt x="72258" y="12734"/>
                    </a:cubicBezTo>
                    <a:cubicBezTo>
                      <a:pt x="73297" y="9905"/>
                      <a:pt x="71339" y="7226"/>
                      <a:pt x="68631" y="7226"/>
                    </a:cubicBezTo>
                    <a:cubicBezTo>
                      <a:pt x="68210" y="7226"/>
                      <a:pt x="67770" y="7291"/>
                      <a:pt x="67321" y="7430"/>
                    </a:cubicBezTo>
                    <a:cubicBezTo>
                      <a:pt x="67283" y="2577"/>
                      <a:pt x="62945" y="1"/>
                      <a:pt x="58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9" name="Google Shape;319;p13"/>
          <p:cNvSpPr txBox="1">
            <a:spLocks noGrp="1"/>
          </p:cNvSpPr>
          <p:nvPr>
            <p:ph type="title"/>
          </p:nvPr>
        </p:nvSpPr>
        <p:spPr>
          <a:xfrm>
            <a:off x="713225" y="585216"/>
            <a:ext cx="7717500" cy="5727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3"/>
              </a:buClr>
              <a:buSzPts val="3800"/>
              <a:buNone/>
              <a:defRPr sz="3600">
                <a:solidFill>
                  <a:schemeClr val="accent3"/>
                </a:solidFill>
              </a:defRPr>
            </a:lvl1pPr>
            <a:lvl2pPr lvl="1"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2pPr>
            <a:lvl3pPr lvl="2"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3pPr>
            <a:lvl4pPr lvl="3"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4pPr>
            <a:lvl5pPr lvl="4"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5pPr>
            <a:lvl6pPr lvl="5"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6pPr>
            <a:lvl7pPr lvl="6"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7pPr>
            <a:lvl8pPr lvl="7"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8pPr>
            <a:lvl9pPr lvl="8"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9pPr>
          </a:lstStyle>
          <a:p>
            <a:endParaRPr/>
          </a:p>
        </p:txBody>
      </p:sp>
      <p:sp>
        <p:nvSpPr>
          <p:cNvPr id="320" name="Google Shape;320;p13"/>
          <p:cNvSpPr txBox="1">
            <a:spLocks noGrp="1"/>
          </p:cNvSpPr>
          <p:nvPr>
            <p:ph type="subTitle" idx="1"/>
          </p:nvPr>
        </p:nvSpPr>
        <p:spPr>
          <a:xfrm>
            <a:off x="719313" y="3255057"/>
            <a:ext cx="1920300" cy="890400"/>
          </a:xfrm>
          <a:prstGeom prst="rect">
            <a:avLst/>
          </a:prstGeom>
        </p:spPr>
        <p:txBody>
          <a:bodyPr spcFirstLastPara="1" wrap="square" lIns="0" tIns="0" rIns="0" bIns="0" anchor="t" anchorCtr="0">
            <a:noAutofit/>
          </a:bodyPr>
          <a:lstStyle>
            <a:lvl1pPr marR="91440" lvl="0" algn="ctr" rtl="0">
              <a:lnSpc>
                <a:spcPct val="100000"/>
              </a:lnSpc>
              <a:spcBef>
                <a:spcPts val="0"/>
              </a:spcBef>
              <a:spcAft>
                <a:spcPts val="0"/>
              </a:spcAft>
              <a:buClr>
                <a:schemeClr val="accent1"/>
              </a:buClr>
              <a:buSzPts val="1600"/>
              <a:buNone/>
              <a:defRPr sz="1600"/>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0"/>
              </a:spcBef>
              <a:spcAft>
                <a:spcPts val="0"/>
              </a:spcAft>
              <a:buClr>
                <a:schemeClr val="accent1"/>
              </a:buClr>
              <a:buSzPts val="1400"/>
              <a:buNone/>
              <a:defRPr>
                <a:solidFill>
                  <a:schemeClr val="accent1"/>
                </a:solidFill>
              </a:defRPr>
            </a:lvl3pPr>
            <a:lvl4pPr lvl="3" algn="ctr" rtl="0">
              <a:lnSpc>
                <a:spcPct val="100000"/>
              </a:lnSpc>
              <a:spcBef>
                <a:spcPts val="0"/>
              </a:spcBef>
              <a:spcAft>
                <a:spcPts val="0"/>
              </a:spcAft>
              <a:buClr>
                <a:schemeClr val="accent1"/>
              </a:buClr>
              <a:buSzPts val="1400"/>
              <a:buNone/>
              <a:defRPr>
                <a:solidFill>
                  <a:schemeClr val="accent1"/>
                </a:solidFill>
              </a:defRPr>
            </a:lvl4pPr>
            <a:lvl5pPr lvl="4" algn="ctr" rtl="0">
              <a:lnSpc>
                <a:spcPct val="100000"/>
              </a:lnSpc>
              <a:spcBef>
                <a:spcPts val="0"/>
              </a:spcBef>
              <a:spcAft>
                <a:spcPts val="0"/>
              </a:spcAft>
              <a:buClr>
                <a:schemeClr val="accent1"/>
              </a:buClr>
              <a:buSzPts val="1400"/>
              <a:buNone/>
              <a:defRPr>
                <a:solidFill>
                  <a:schemeClr val="accent1"/>
                </a:solidFill>
              </a:defRPr>
            </a:lvl5pPr>
            <a:lvl6pPr lvl="5" algn="ctr" rtl="0">
              <a:lnSpc>
                <a:spcPct val="100000"/>
              </a:lnSpc>
              <a:spcBef>
                <a:spcPts val="0"/>
              </a:spcBef>
              <a:spcAft>
                <a:spcPts val="0"/>
              </a:spcAft>
              <a:buClr>
                <a:schemeClr val="accent1"/>
              </a:buClr>
              <a:buSzPts val="1400"/>
              <a:buNone/>
              <a:defRPr>
                <a:solidFill>
                  <a:schemeClr val="accent1"/>
                </a:solidFill>
              </a:defRPr>
            </a:lvl6pPr>
            <a:lvl7pPr lvl="6" algn="ctr" rtl="0">
              <a:lnSpc>
                <a:spcPct val="100000"/>
              </a:lnSpc>
              <a:spcBef>
                <a:spcPts val="0"/>
              </a:spcBef>
              <a:spcAft>
                <a:spcPts val="0"/>
              </a:spcAft>
              <a:buClr>
                <a:schemeClr val="accent1"/>
              </a:buClr>
              <a:buSzPts val="1400"/>
              <a:buNone/>
              <a:defRPr>
                <a:solidFill>
                  <a:schemeClr val="accent1"/>
                </a:solidFill>
              </a:defRPr>
            </a:lvl7pPr>
            <a:lvl8pPr lvl="7" algn="ctr" rtl="0">
              <a:lnSpc>
                <a:spcPct val="100000"/>
              </a:lnSpc>
              <a:spcBef>
                <a:spcPts val="0"/>
              </a:spcBef>
              <a:spcAft>
                <a:spcPts val="0"/>
              </a:spcAft>
              <a:buClr>
                <a:schemeClr val="accent1"/>
              </a:buClr>
              <a:buSzPts val="1400"/>
              <a:buNone/>
              <a:defRPr>
                <a:solidFill>
                  <a:schemeClr val="accent1"/>
                </a:solidFill>
              </a:defRPr>
            </a:lvl8pPr>
            <a:lvl9pPr lvl="8" algn="ctr"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321" name="Google Shape;321;p13"/>
          <p:cNvSpPr txBox="1">
            <a:spLocks noGrp="1"/>
          </p:cNvSpPr>
          <p:nvPr>
            <p:ph type="subTitle" idx="2"/>
          </p:nvPr>
        </p:nvSpPr>
        <p:spPr>
          <a:xfrm>
            <a:off x="719313" y="2487168"/>
            <a:ext cx="1920300" cy="695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accent3"/>
              </a:buClr>
              <a:buSzPts val="2100"/>
              <a:buFont typeface="Pacifico"/>
              <a:buNone/>
              <a:defRPr sz="2100" b="1">
                <a:solidFill>
                  <a:schemeClr val="accent3"/>
                </a:solidFill>
                <a:latin typeface="Viga"/>
                <a:ea typeface="Viga"/>
                <a:cs typeface="Viga"/>
                <a:sym typeface="Viga"/>
              </a:defRPr>
            </a:lvl1pPr>
            <a:lvl2pPr lvl="1"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2pPr>
            <a:lvl3pPr lvl="2"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3pPr>
            <a:lvl4pPr lvl="3"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4pPr>
            <a:lvl5pPr lvl="4"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5pPr>
            <a:lvl6pPr lvl="5"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6pPr>
            <a:lvl7pPr lvl="6"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7pPr>
            <a:lvl8pPr lvl="7"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8pPr>
            <a:lvl9pPr lvl="8"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9pPr>
          </a:lstStyle>
          <a:p>
            <a:endParaRPr/>
          </a:p>
        </p:txBody>
      </p:sp>
      <p:sp>
        <p:nvSpPr>
          <p:cNvPr id="322" name="Google Shape;322;p13"/>
          <p:cNvSpPr txBox="1">
            <a:spLocks noGrp="1"/>
          </p:cNvSpPr>
          <p:nvPr>
            <p:ph type="subTitle" idx="3"/>
          </p:nvPr>
        </p:nvSpPr>
        <p:spPr>
          <a:xfrm>
            <a:off x="2644121" y="3255057"/>
            <a:ext cx="1920300" cy="890400"/>
          </a:xfrm>
          <a:prstGeom prst="rect">
            <a:avLst/>
          </a:prstGeom>
        </p:spPr>
        <p:txBody>
          <a:bodyPr spcFirstLastPara="1" wrap="square" lIns="0" tIns="0" rIns="0" bIns="0" anchor="t" anchorCtr="0">
            <a:noAutofit/>
          </a:bodyPr>
          <a:lstStyle>
            <a:lvl1pPr marR="91440" lvl="0" algn="ctr" rtl="0">
              <a:lnSpc>
                <a:spcPct val="100000"/>
              </a:lnSpc>
              <a:spcBef>
                <a:spcPts val="0"/>
              </a:spcBef>
              <a:spcAft>
                <a:spcPts val="0"/>
              </a:spcAft>
              <a:buClr>
                <a:schemeClr val="accent1"/>
              </a:buClr>
              <a:buSzPts val="1600"/>
              <a:buNone/>
              <a:defRPr sz="1600"/>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0"/>
              </a:spcBef>
              <a:spcAft>
                <a:spcPts val="0"/>
              </a:spcAft>
              <a:buClr>
                <a:schemeClr val="accent1"/>
              </a:buClr>
              <a:buSzPts val="1400"/>
              <a:buNone/>
              <a:defRPr>
                <a:solidFill>
                  <a:schemeClr val="accent1"/>
                </a:solidFill>
              </a:defRPr>
            </a:lvl3pPr>
            <a:lvl4pPr lvl="3" algn="ctr" rtl="0">
              <a:lnSpc>
                <a:spcPct val="100000"/>
              </a:lnSpc>
              <a:spcBef>
                <a:spcPts val="0"/>
              </a:spcBef>
              <a:spcAft>
                <a:spcPts val="0"/>
              </a:spcAft>
              <a:buClr>
                <a:schemeClr val="accent1"/>
              </a:buClr>
              <a:buSzPts val="1400"/>
              <a:buNone/>
              <a:defRPr>
                <a:solidFill>
                  <a:schemeClr val="accent1"/>
                </a:solidFill>
              </a:defRPr>
            </a:lvl4pPr>
            <a:lvl5pPr lvl="4" algn="ctr" rtl="0">
              <a:lnSpc>
                <a:spcPct val="100000"/>
              </a:lnSpc>
              <a:spcBef>
                <a:spcPts val="0"/>
              </a:spcBef>
              <a:spcAft>
                <a:spcPts val="0"/>
              </a:spcAft>
              <a:buClr>
                <a:schemeClr val="accent1"/>
              </a:buClr>
              <a:buSzPts val="1400"/>
              <a:buNone/>
              <a:defRPr>
                <a:solidFill>
                  <a:schemeClr val="accent1"/>
                </a:solidFill>
              </a:defRPr>
            </a:lvl5pPr>
            <a:lvl6pPr lvl="5" algn="ctr" rtl="0">
              <a:lnSpc>
                <a:spcPct val="100000"/>
              </a:lnSpc>
              <a:spcBef>
                <a:spcPts val="0"/>
              </a:spcBef>
              <a:spcAft>
                <a:spcPts val="0"/>
              </a:spcAft>
              <a:buClr>
                <a:schemeClr val="accent1"/>
              </a:buClr>
              <a:buSzPts val="1400"/>
              <a:buNone/>
              <a:defRPr>
                <a:solidFill>
                  <a:schemeClr val="accent1"/>
                </a:solidFill>
              </a:defRPr>
            </a:lvl6pPr>
            <a:lvl7pPr lvl="6" algn="ctr" rtl="0">
              <a:lnSpc>
                <a:spcPct val="100000"/>
              </a:lnSpc>
              <a:spcBef>
                <a:spcPts val="0"/>
              </a:spcBef>
              <a:spcAft>
                <a:spcPts val="0"/>
              </a:spcAft>
              <a:buClr>
                <a:schemeClr val="accent1"/>
              </a:buClr>
              <a:buSzPts val="1400"/>
              <a:buNone/>
              <a:defRPr>
                <a:solidFill>
                  <a:schemeClr val="accent1"/>
                </a:solidFill>
              </a:defRPr>
            </a:lvl7pPr>
            <a:lvl8pPr lvl="7" algn="ctr" rtl="0">
              <a:lnSpc>
                <a:spcPct val="100000"/>
              </a:lnSpc>
              <a:spcBef>
                <a:spcPts val="0"/>
              </a:spcBef>
              <a:spcAft>
                <a:spcPts val="0"/>
              </a:spcAft>
              <a:buClr>
                <a:schemeClr val="accent1"/>
              </a:buClr>
              <a:buSzPts val="1400"/>
              <a:buNone/>
              <a:defRPr>
                <a:solidFill>
                  <a:schemeClr val="accent1"/>
                </a:solidFill>
              </a:defRPr>
            </a:lvl8pPr>
            <a:lvl9pPr lvl="8" algn="ctr"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323" name="Google Shape;323;p13"/>
          <p:cNvSpPr txBox="1">
            <a:spLocks noGrp="1"/>
          </p:cNvSpPr>
          <p:nvPr>
            <p:ph type="subTitle" idx="4"/>
          </p:nvPr>
        </p:nvSpPr>
        <p:spPr>
          <a:xfrm>
            <a:off x="2644121" y="2487168"/>
            <a:ext cx="1920300" cy="694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accent3"/>
              </a:buClr>
              <a:buSzPts val="2100"/>
              <a:buFont typeface="Pacifico"/>
              <a:buNone/>
              <a:defRPr sz="2100" b="1">
                <a:solidFill>
                  <a:schemeClr val="accent3"/>
                </a:solidFill>
                <a:latin typeface="Viga"/>
                <a:ea typeface="Viga"/>
                <a:cs typeface="Viga"/>
                <a:sym typeface="Viga"/>
              </a:defRPr>
            </a:lvl1pPr>
            <a:lvl2pPr lvl="1"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2pPr>
            <a:lvl3pPr lvl="2"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3pPr>
            <a:lvl4pPr lvl="3"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4pPr>
            <a:lvl5pPr lvl="4"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5pPr>
            <a:lvl6pPr lvl="5"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6pPr>
            <a:lvl7pPr lvl="6"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7pPr>
            <a:lvl8pPr lvl="7"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8pPr>
            <a:lvl9pPr lvl="8"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9pPr>
          </a:lstStyle>
          <a:p>
            <a:endParaRPr/>
          </a:p>
        </p:txBody>
      </p:sp>
      <p:sp>
        <p:nvSpPr>
          <p:cNvPr id="324" name="Google Shape;324;p13"/>
          <p:cNvSpPr txBox="1">
            <a:spLocks noGrp="1"/>
          </p:cNvSpPr>
          <p:nvPr>
            <p:ph type="subTitle" idx="5"/>
          </p:nvPr>
        </p:nvSpPr>
        <p:spPr>
          <a:xfrm>
            <a:off x="4588479" y="3255057"/>
            <a:ext cx="1920300" cy="890400"/>
          </a:xfrm>
          <a:prstGeom prst="rect">
            <a:avLst/>
          </a:prstGeom>
        </p:spPr>
        <p:txBody>
          <a:bodyPr spcFirstLastPara="1" wrap="square" lIns="0" tIns="0" rIns="0" bIns="0" anchor="t" anchorCtr="0">
            <a:noAutofit/>
          </a:bodyPr>
          <a:lstStyle>
            <a:lvl1pPr marR="91440" lvl="0" algn="ctr" rtl="0">
              <a:lnSpc>
                <a:spcPct val="100000"/>
              </a:lnSpc>
              <a:spcBef>
                <a:spcPts val="0"/>
              </a:spcBef>
              <a:spcAft>
                <a:spcPts val="0"/>
              </a:spcAft>
              <a:buClr>
                <a:schemeClr val="accent1"/>
              </a:buClr>
              <a:buSzPts val="1600"/>
              <a:buNone/>
              <a:defRPr sz="1600"/>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0"/>
              </a:spcBef>
              <a:spcAft>
                <a:spcPts val="0"/>
              </a:spcAft>
              <a:buClr>
                <a:schemeClr val="accent1"/>
              </a:buClr>
              <a:buSzPts val="1400"/>
              <a:buNone/>
              <a:defRPr>
                <a:solidFill>
                  <a:schemeClr val="accent1"/>
                </a:solidFill>
              </a:defRPr>
            </a:lvl3pPr>
            <a:lvl4pPr lvl="3" algn="ctr" rtl="0">
              <a:lnSpc>
                <a:spcPct val="100000"/>
              </a:lnSpc>
              <a:spcBef>
                <a:spcPts val="0"/>
              </a:spcBef>
              <a:spcAft>
                <a:spcPts val="0"/>
              </a:spcAft>
              <a:buClr>
                <a:schemeClr val="accent1"/>
              </a:buClr>
              <a:buSzPts val="1400"/>
              <a:buNone/>
              <a:defRPr>
                <a:solidFill>
                  <a:schemeClr val="accent1"/>
                </a:solidFill>
              </a:defRPr>
            </a:lvl4pPr>
            <a:lvl5pPr lvl="4" algn="ctr" rtl="0">
              <a:lnSpc>
                <a:spcPct val="100000"/>
              </a:lnSpc>
              <a:spcBef>
                <a:spcPts val="0"/>
              </a:spcBef>
              <a:spcAft>
                <a:spcPts val="0"/>
              </a:spcAft>
              <a:buClr>
                <a:schemeClr val="accent1"/>
              </a:buClr>
              <a:buSzPts val="1400"/>
              <a:buNone/>
              <a:defRPr>
                <a:solidFill>
                  <a:schemeClr val="accent1"/>
                </a:solidFill>
              </a:defRPr>
            </a:lvl5pPr>
            <a:lvl6pPr lvl="5" algn="ctr" rtl="0">
              <a:lnSpc>
                <a:spcPct val="100000"/>
              </a:lnSpc>
              <a:spcBef>
                <a:spcPts val="0"/>
              </a:spcBef>
              <a:spcAft>
                <a:spcPts val="0"/>
              </a:spcAft>
              <a:buClr>
                <a:schemeClr val="accent1"/>
              </a:buClr>
              <a:buSzPts val="1400"/>
              <a:buNone/>
              <a:defRPr>
                <a:solidFill>
                  <a:schemeClr val="accent1"/>
                </a:solidFill>
              </a:defRPr>
            </a:lvl6pPr>
            <a:lvl7pPr lvl="6" algn="ctr" rtl="0">
              <a:lnSpc>
                <a:spcPct val="100000"/>
              </a:lnSpc>
              <a:spcBef>
                <a:spcPts val="0"/>
              </a:spcBef>
              <a:spcAft>
                <a:spcPts val="0"/>
              </a:spcAft>
              <a:buClr>
                <a:schemeClr val="accent1"/>
              </a:buClr>
              <a:buSzPts val="1400"/>
              <a:buNone/>
              <a:defRPr>
                <a:solidFill>
                  <a:schemeClr val="accent1"/>
                </a:solidFill>
              </a:defRPr>
            </a:lvl7pPr>
            <a:lvl8pPr lvl="7" algn="ctr" rtl="0">
              <a:lnSpc>
                <a:spcPct val="100000"/>
              </a:lnSpc>
              <a:spcBef>
                <a:spcPts val="0"/>
              </a:spcBef>
              <a:spcAft>
                <a:spcPts val="0"/>
              </a:spcAft>
              <a:buClr>
                <a:schemeClr val="accent1"/>
              </a:buClr>
              <a:buSzPts val="1400"/>
              <a:buNone/>
              <a:defRPr>
                <a:solidFill>
                  <a:schemeClr val="accent1"/>
                </a:solidFill>
              </a:defRPr>
            </a:lvl8pPr>
            <a:lvl9pPr lvl="8" algn="ctr"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325" name="Google Shape;325;p13"/>
          <p:cNvSpPr txBox="1">
            <a:spLocks noGrp="1"/>
          </p:cNvSpPr>
          <p:nvPr>
            <p:ph type="subTitle" idx="6"/>
          </p:nvPr>
        </p:nvSpPr>
        <p:spPr>
          <a:xfrm>
            <a:off x="4588479" y="2487168"/>
            <a:ext cx="1920300" cy="694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accent3"/>
              </a:buClr>
              <a:buSzPts val="2100"/>
              <a:buFont typeface="Pacifico"/>
              <a:buNone/>
              <a:defRPr sz="2100" b="1">
                <a:solidFill>
                  <a:schemeClr val="accent3"/>
                </a:solidFill>
                <a:latin typeface="Viga"/>
                <a:ea typeface="Viga"/>
                <a:cs typeface="Viga"/>
                <a:sym typeface="Viga"/>
              </a:defRPr>
            </a:lvl1pPr>
            <a:lvl2pPr lvl="1"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2pPr>
            <a:lvl3pPr lvl="2"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3pPr>
            <a:lvl4pPr lvl="3"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4pPr>
            <a:lvl5pPr lvl="4"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5pPr>
            <a:lvl6pPr lvl="5"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6pPr>
            <a:lvl7pPr lvl="6"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7pPr>
            <a:lvl8pPr lvl="7"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8pPr>
            <a:lvl9pPr lvl="8"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9pPr>
          </a:lstStyle>
          <a:p>
            <a:endParaRPr/>
          </a:p>
        </p:txBody>
      </p:sp>
      <p:sp>
        <p:nvSpPr>
          <p:cNvPr id="326" name="Google Shape;326;p13"/>
          <p:cNvSpPr txBox="1">
            <a:spLocks noGrp="1"/>
          </p:cNvSpPr>
          <p:nvPr>
            <p:ph type="subTitle" idx="7"/>
          </p:nvPr>
        </p:nvSpPr>
        <p:spPr>
          <a:xfrm>
            <a:off x="6510102" y="3255057"/>
            <a:ext cx="1920300" cy="890400"/>
          </a:xfrm>
          <a:prstGeom prst="rect">
            <a:avLst/>
          </a:prstGeom>
        </p:spPr>
        <p:txBody>
          <a:bodyPr spcFirstLastPara="1" wrap="square" lIns="0" tIns="0" rIns="0" bIns="0" anchor="t" anchorCtr="0">
            <a:noAutofit/>
          </a:bodyPr>
          <a:lstStyle>
            <a:lvl1pPr marR="91440" lvl="0" algn="ctr" rtl="0">
              <a:lnSpc>
                <a:spcPct val="100000"/>
              </a:lnSpc>
              <a:spcBef>
                <a:spcPts val="0"/>
              </a:spcBef>
              <a:spcAft>
                <a:spcPts val="0"/>
              </a:spcAft>
              <a:buClr>
                <a:schemeClr val="accent1"/>
              </a:buClr>
              <a:buSzPts val="1600"/>
              <a:buNone/>
              <a:defRPr sz="1600"/>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0"/>
              </a:spcBef>
              <a:spcAft>
                <a:spcPts val="0"/>
              </a:spcAft>
              <a:buClr>
                <a:schemeClr val="accent1"/>
              </a:buClr>
              <a:buSzPts val="1400"/>
              <a:buNone/>
              <a:defRPr>
                <a:solidFill>
                  <a:schemeClr val="accent1"/>
                </a:solidFill>
              </a:defRPr>
            </a:lvl3pPr>
            <a:lvl4pPr lvl="3" algn="ctr" rtl="0">
              <a:lnSpc>
                <a:spcPct val="100000"/>
              </a:lnSpc>
              <a:spcBef>
                <a:spcPts val="0"/>
              </a:spcBef>
              <a:spcAft>
                <a:spcPts val="0"/>
              </a:spcAft>
              <a:buClr>
                <a:schemeClr val="accent1"/>
              </a:buClr>
              <a:buSzPts val="1400"/>
              <a:buNone/>
              <a:defRPr>
                <a:solidFill>
                  <a:schemeClr val="accent1"/>
                </a:solidFill>
              </a:defRPr>
            </a:lvl4pPr>
            <a:lvl5pPr lvl="4" algn="ctr" rtl="0">
              <a:lnSpc>
                <a:spcPct val="100000"/>
              </a:lnSpc>
              <a:spcBef>
                <a:spcPts val="0"/>
              </a:spcBef>
              <a:spcAft>
                <a:spcPts val="0"/>
              </a:spcAft>
              <a:buClr>
                <a:schemeClr val="accent1"/>
              </a:buClr>
              <a:buSzPts val="1400"/>
              <a:buNone/>
              <a:defRPr>
                <a:solidFill>
                  <a:schemeClr val="accent1"/>
                </a:solidFill>
              </a:defRPr>
            </a:lvl5pPr>
            <a:lvl6pPr lvl="5" algn="ctr" rtl="0">
              <a:lnSpc>
                <a:spcPct val="100000"/>
              </a:lnSpc>
              <a:spcBef>
                <a:spcPts val="0"/>
              </a:spcBef>
              <a:spcAft>
                <a:spcPts val="0"/>
              </a:spcAft>
              <a:buClr>
                <a:schemeClr val="accent1"/>
              </a:buClr>
              <a:buSzPts val="1400"/>
              <a:buNone/>
              <a:defRPr>
                <a:solidFill>
                  <a:schemeClr val="accent1"/>
                </a:solidFill>
              </a:defRPr>
            </a:lvl6pPr>
            <a:lvl7pPr lvl="6" algn="ctr" rtl="0">
              <a:lnSpc>
                <a:spcPct val="100000"/>
              </a:lnSpc>
              <a:spcBef>
                <a:spcPts val="0"/>
              </a:spcBef>
              <a:spcAft>
                <a:spcPts val="0"/>
              </a:spcAft>
              <a:buClr>
                <a:schemeClr val="accent1"/>
              </a:buClr>
              <a:buSzPts val="1400"/>
              <a:buNone/>
              <a:defRPr>
                <a:solidFill>
                  <a:schemeClr val="accent1"/>
                </a:solidFill>
              </a:defRPr>
            </a:lvl7pPr>
            <a:lvl8pPr lvl="7" algn="ctr" rtl="0">
              <a:lnSpc>
                <a:spcPct val="100000"/>
              </a:lnSpc>
              <a:spcBef>
                <a:spcPts val="0"/>
              </a:spcBef>
              <a:spcAft>
                <a:spcPts val="0"/>
              </a:spcAft>
              <a:buClr>
                <a:schemeClr val="accent1"/>
              </a:buClr>
              <a:buSzPts val="1400"/>
              <a:buNone/>
              <a:defRPr>
                <a:solidFill>
                  <a:schemeClr val="accent1"/>
                </a:solidFill>
              </a:defRPr>
            </a:lvl8pPr>
            <a:lvl9pPr lvl="8" algn="ctr"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327" name="Google Shape;327;p13"/>
          <p:cNvSpPr txBox="1">
            <a:spLocks noGrp="1"/>
          </p:cNvSpPr>
          <p:nvPr>
            <p:ph type="subTitle" idx="8"/>
          </p:nvPr>
        </p:nvSpPr>
        <p:spPr>
          <a:xfrm>
            <a:off x="6510102" y="2487168"/>
            <a:ext cx="1920300" cy="694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accent3"/>
              </a:buClr>
              <a:buSzPts val="2100"/>
              <a:buFont typeface="Pacifico"/>
              <a:buNone/>
              <a:defRPr sz="2100" b="1">
                <a:solidFill>
                  <a:schemeClr val="accent3"/>
                </a:solidFill>
                <a:latin typeface="Viga"/>
                <a:ea typeface="Viga"/>
                <a:cs typeface="Viga"/>
                <a:sym typeface="Viga"/>
              </a:defRPr>
            </a:lvl1pPr>
            <a:lvl2pPr lvl="1"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2pPr>
            <a:lvl3pPr lvl="2"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3pPr>
            <a:lvl4pPr lvl="3"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4pPr>
            <a:lvl5pPr lvl="4"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5pPr>
            <a:lvl6pPr lvl="5"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6pPr>
            <a:lvl7pPr lvl="6"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7pPr>
            <a:lvl8pPr lvl="7"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8pPr>
            <a:lvl9pPr lvl="8"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9pPr>
          </a:lstStyle>
          <a:p>
            <a:endParaRPr/>
          </a:p>
        </p:txBody>
      </p:sp>
      <p:sp>
        <p:nvSpPr>
          <p:cNvPr id="328" name="Google Shape;328;p13"/>
          <p:cNvSpPr txBox="1">
            <a:spLocks noGrp="1"/>
          </p:cNvSpPr>
          <p:nvPr>
            <p:ph type="title" idx="9" hasCustomPrompt="1"/>
          </p:nvPr>
        </p:nvSpPr>
        <p:spPr>
          <a:xfrm>
            <a:off x="719313" y="1724626"/>
            <a:ext cx="1920300" cy="483900"/>
          </a:xfrm>
          <a:prstGeom prst="rect">
            <a:avLst/>
          </a:prstGeom>
        </p:spPr>
        <p:txBody>
          <a:bodyPr spcFirstLastPara="1" wrap="square" lIns="0" tIns="0" rIns="0" bIns="0" anchor="t" anchorCtr="0">
            <a:noAutofit/>
          </a:bodyPr>
          <a:lstStyle>
            <a:lvl1pPr lvl="0" algn="ctr" rtl="0">
              <a:spcBef>
                <a:spcPts val="0"/>
              </a:spcBef>
              <a:spcAft>
                <a:spcPts val="0"/>
              </a:spcAft>
              <a:buSzPts val="2100"/>
              <a:buNone/>
              <a:defRPr sz="33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29" name="Google Shape;329;p13"/>
          <p:cNvSpPr txBox="1">
            <a:spLocks noGrp="1"/>
          </p:cNvSpPr>
          <p:nvPr>
            <p:ph type="title" idx="13" hasCustomPrompt="1"/>
          </p:nvPr>
        </p:nvSpPr>
        <p:spPr>
          <a:xfrm>
            <a:off x="2649576" y="1724626"/>
            <a:ext cx="1920300" cy="483900"/>
          </a:xfrm>
          <a:prstGeom prst="rect">
            <a:avLst/>
          </a:prstGeom>
        </p:spPr>
        <p:txBody>
          <a:bodyPr spcFirstLastPara="1" wrap="square" lIns="0" tIns="0" rIns="0" bIns="0" anchor="t" anchorCtr="0">
            <a:noAutofit/>
          </a:bodyPr>
          <a:lstStyle>
            <a:lvl1pPr lvl="0" algn="ctr" rtl="0">
              <a:spcBef>
                <a:spcPts val="0"/>
              </a:spcBef>
              <a:spcAft>
                <a:spcPts val="0"/>
              </a:spcAft>
              <a:buSzPts val="2100"/>
              <a:buNone/>
              <a:defRPr sz="33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0" name="Google Shape;330;p13"/>
          <p:cNvSpPr txBox="1">
            <a:spLocks noGrp="1"/>
          </p:cNvSpPr>
          <p:nvPr>
            <p:ph type="title" idx="14" hasCustomPrompt="1"/>
          </p:nvPr>
        </p:nvSpPr>
        <p:spPr>
          <a:xfrm>
            <a:off x="4579839" y="1724626"/>
            <a:ext cx="1920300" cy="483900"/>
          </a:xfrm>
          <a:prstGeom prst="rect">
            <a:avLst/>
          </a:prstGeom>
        </p:spPr>
        <p:txBody>
          <a:bodyPr spcFirstLastPara="1" wrap="square" lIns="0" tIns="0" rIns="0" bIns="0" anchor="t" anchorCtr="0">
            <a:noAutofit/>
          </a:bodyPr>
          <a:lstStyle>
            <a:lvl1pPr lvl="0" algn="ctr" rtl="0">
              <a:spcBef>
                <a:spcPts val="0"/>
              </a:spcBef>
              <a:spcAft>
                <a:spcPts val="0"/>
              </a:spcAft>
              <a:buSzPts val="2100"/>
              <a:buNone/>
              <a:defRPr sz="33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1" name="Google Shape;331;p13"/>
          <p:cNvSpPr txBox="1">
            <a:spLocks noGrp="1"/>
          </p:cNvSpPr>
          <p:nvPr>
            <p:ph type="title" idx="15" hasCustomPrompt="1"/>
          </p:nvPr>
        </p:nvSpPr>
        <p:spPr>
          <a:xfrm>
            <a:off x="6510102" y="1724626"/>
            <a:ext cx="1920300" cy="483900"/>
          </a:xfrm>
          <a:prstGeom prst="rect">
            <a:avLst/>
          </a:prstGeom>
        </p:spPr>
        <p:txBody>
          <a:bodyPr spcFirstLastPara="1" wrap="square" lIns="0" tIns="0" rIns="0" bIns="0" anchor="t" anchorCtr="0">
            <a:noAutofit/>
          </a:bodyPr>
          <a:lstStyle>
            <a:lvl1pPr lvl="0" algn="ctr" rtl="0">
              <a:spcBef>
                <a:spcPts val="0"/>
              </a:spcBef>
              <a:spcAft>
                <a:spcPts val="0"/>
              </a:spcAft>
              <a:buSzPts val="2100"/>
              <a:buNone/>
              <a:defRPr sz="33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2" name="Google Shape;332;p13"/>
          <p:cNvSpPr/>
          <p:nvPr/>
        </p:nvSpPr>
        <p:spPr>
          <a:xfrm>
            <a:off x="-242100" y="4912723"/>
            <a:ext cx="9628200" cy="2307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242100" y="4708971"/>
            <a:ext cx="9628200" cy="1581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242100" y="4540625"/>
            <a:ext cx="9628200" cy="1230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356"/>
        <p:cNvGrpSpPr/>
        <p:nvPr/>
      </p:nvGrpSpPr>
      <p:grpSpPr>
        <a:xfrm>
          <a:off x="0" y="0"/>
          <a:ext cx="0" cy="0"/>
          <a:chOff x="0" y="0"/>
          <a:chExt cx="0" cy="0"/>
        </a:xfrm>
      </p:grpSpPr>
      <p:grpSp>
        <p:nvGrpSpPr>
          <p:cNvPr id="357" name="Google Shape;357;p15"/>
          <p:cNvGrpSpPr/>
          <p:nvPr/>
        </p:nvGrpSpPr>
        <p:grpSpPr>
          <a:xfrm>
            <a:off x="713225" y="467175"/>
            <a:ext cx="734225" cy="444650"/>
            <a:chOff x="5697200" y="1534925"/>
            <a:chExt cx="734225" cy="444650"/>
          </a:xfrm>
        </p:grpSpPr>
        <p:sp>
          <p:nvSpPr>
            <p:cNvPr id="358" name="Google Shape;358;p15"/>
            <p:cNvSpPr/>
            <p:nvPr/>
          </p:nvSpPr>
          <p:spPr>
            <a:xfrm>
              <a:off x="5711825" y="1550850"/>
              <a:ext cx="705400" cy="412650"/>
            </a:xfrm>
            <a:custGeom>
              <a:avLst/>
              <a:gdLst/>
              <a:ahLst/>
              <a:cxnLst/>
              <a:rect l="l" t="t" r="r" b="b"/>
              <a:pathLst>
                <a:path w="28216" h="16506" extrusionOk="0">
                  <a:moveTo>
                    <a:pt x="20716" y="1"/>
                  </a:moveTo>
                  <a:cubicBezTo>
                    <a:pt x="18934" y="1"/>
                    <a:pt x="17262" y="1068"/>
                    <a:pt x="16241" y="2562"/>
                  </a:cubicBezTo>
                  <a:cubicBezTo>
                    <a:pt x="16222" y="2656"/>
                    <a:pt x="16140" y="2697"/>
                    <a:pt x="16053" y="2697"/>
                  </a:cubicBezTo>
                  <a:cubicBezTo>
                    <a:pt x="15987" y="2697"/>
                    <a:pt x="15918" y="2673"/>
                    <a:pt x="15874" y="2629"/>
                  </a:cubicBezTo>
                  <a:cubicBezTo>
                    <a:pt x="15336" y="1933"/>
                    <a:pt x="14707" y="1356"/>
                    <a:pt x="13847" y="1356"/>
                  </a:cubicBezTo>
                  <a:cubicBezTo>
                    <a:pt x="13800" y="1356"/>
                    <a:pt x="13753" y="1358"/>
                    <a:pt x="13706" y="1361"/>
                  </a:cubicBezTo>
                  <a:cubicBezTo>
                    <a:pt x="12772" y="1461"/>
                    <a:pt x="12104" y="2129"/>
                    <a:pt x="11771" y="2963"/>
                  </a:cubicBezTo>
                  <a:cubicBezTo>
                    <a:pt x="11749" y="3028"/>
                    <a:pt x="11703" y="3054"/>
                    <a:pt x="11651" y="3054"/>
                  </a:cubicBezTo>
                  <a:cubicBezTo>
                    <a:pt x="11544" y="3054"/>
                    <a:pt x="11415" y="2942"/>
                    <a:pt x="11437" y="2829"/>
                  </a:cubicBezTo>
                  <a:lnTo>
                    <a:pt x="11437" y="2729"/>
                  </a:lnTo>
                  <a:lnTo>
                    <a:pt x="11404" y="2729"/>
                  </a:lnTo>
                  <a:cubicBezTo>
                    <a:pt x="11354" y="2862"/>
                    <a:pt x="11237" y="2929"/>
                    <a:pt x="11129" y="2929"/>
                  </a:cubicBezTo>
                  <a:cubicBezTo>
                    <a:pt x="11020" y="2929"/>
                    <a:pt x="10920" y="2862"/>
                    <a:pt x="10904" y="2729"/>
                  </a:cubicBezTo>
                  <a:cubicBezTo>
                    <a:pt x="10494" y="965"/>
                    <a:pt x="9348" y="246"/>
                    <a:pt x="8083" y="246"/>
                  </a:cubicBezTo>
                  <a:cubicBezTo>
                    <a:pt x="5953" y="246"/>
                    <a:pt x="3485" y="2285"/>
                    <a:pt x="3632" y="4797"/>
                  </a:cubicBezTo>
                  <a:cubicBezTo>
                    <a:pt x="3720" y="4885"/>
                    <a:pt x="3627" y="5076"/>
                    <a:pt x="3491" y="5076"/>
                  </a:cubicBezTo>
                  <a:cubicBezTo>
                    <a:pt x="3472" y="5076"/>
                    <a:pt x="3452" y="5072"/>
                    <a:pt x="3432" y="5064"/>
                  </a:cubicBezTo>
                  <a:cubicBezTo>
                    <a:pt x="3192" y="5006"/>
                    <a:pt x="2949" y="4979"/>
                    <a:pt x="2710" y="4979"/>
                  </a:cubicBezTo>
                  <a:cubicBezTo>
                    <a:pt x="1288" y="4979"/>
                    <a:pt x="1" y="5967"/>
                    <a:pt x="229" y="7566"/>
                  </a:cubicBezTo>
                  <a:cubicBezTo>
                    <a:pt x="405" y="8948"/>
                    <a:pt x="1472" y="9611"/>
                    <a:pt x="2629" y="9611"/>
                  </a:cubicBezTo>
                  <a:cubicBezTo>
                    <a:pt x="3007" y="9611"/>
                    <a:pt x="3395" y="9540"/>
                    <a:pt x="3765" y="9400"/>
                  </a:cubicBezTo>
                  <a:cubicBezTo>
                    <a:pt x="3801" y="9388"/>
                    <a:pt x="3835" y="9383"/>
                    <a:pt x="3867" y="9383"/>
                  </a:cubicBezTo>
                  <a:cubicBezTo>
                    <a:pt x="4010" y="9383"/>
                    <a:pt x="4105" y="9497"/>
                    <a:pt x="4132" y="9634"/>
                  </a:cubicBezTo>
                  <a:cubicBezTo>
                    <a:pt x="4167" y="9606"/>
                    <a:pt x="4201" y="9594"/>
                    <a:pt x="4233" y="9594"/>
                  </a:cubicBezTo>
                  <a:cubicBezTo>
                    <a:pt x="4357" y="9594"/>
                    <a:pt x="4445" y="9769"/>
                    <a:pt x="4366" y="9901"/>
                  </a:cubicBezTo>
                  <a:cubicBezTo>
                    <a:pt x="3265" y="11068"/>
                    <a:pt x="1430" y="12736"/>
                    <a:pt x="3098" y="14704"/>
                  </a:cubicBezTo>
                  <a:cubicBezTo>
                    <a:pt x="3932" y="15672"/>
                    <a:pt x="5400" y="15972"/>
                    <a:pt x="6567" y="15972"/>
                  </a:cubicBezTo>
                  <a:cubicBezTo>
                    <a:pt x="8769" y="15972"/>
                    <a:pt x="10737" y="14904"/>
                    <a:pt x="12205" y="13303"/>
                  </a:cubicBezTo>
                  <a:cubicBezTo>
                    <a:pt x="12263" y="13228"/>
                    <a:pt x="12334" y="13197"/>
                    <a:pt x="12403" y="13197"/>
                  </a:cubicBezTo>
                  <a:cubicBezTo>
                    <a:pt x="12611" y="13197"/>
                    <a:pt x="12805" y="13478"/>
                    <a:pt x="12605" y="13704"/>
                  </a:cubicBezTo>
                  <a:cubicBezTo>
                    <a:pt x="13119" y="15709"/>
                    <a:pt x="14922" y="16506"/>
                    <a:pt x="16775" y="16506"/>
                  </a:cubicBezTo>
                  <a:cubicBezTo>
                    <a:pt x="17326" y="16506"/>
                    <a:pt x="17882" y="16435"/>
                    <a:pt x="18409" y="16305"/>
                  </a:cubicBezTo>
                  <a:cubicBezTo>
                    <a:pt x="20711" y="15705"/>
                    <a:pt x="22145" y="13904"/>
                    <a:pt x="22145" y="11569"/>
                  </a:cubicBezTo>
                  <a:cubicBezTo>
                    <a:pt x="22145" y="11369"/>
                    <a:pt x="22303" y="11269"/>
                    <a:pt x="22466" y="11269"/>
                  </a:cubicBezTo>
                  <a:cubicBezTo>
                    <a:pt x="22629" y="11269"/>
                    <a:pt x="22795" y="11369"/>
                    <a:pt x="22812" y="11569"/>
                  </a:cubicBezTo>
                  <a:lnTo>
                    <a:pt x="22812" y="11635"/>
                  </a:lnTo>
                  <a:cubicBezTo>
                    <a:pt x="23463" y="11866"/>
                    <a:pt x="24158" y="12019"/>
                    <a:pt x="24830" y="12019"/>
                  </a:cubicBezTo>
                  <a:cubicBezTo>
                    <a:pt x="25811" y="12019"/>
                    <a:pt x="26742" y="11692"/>
                    <a:pt x="27415" y="10802"/>
                  </a:cubicBezTo>
                  <a:cubicBezTo>
                    <a:pt x="27949" y="10068"/>
                    <a:pt x="28216" y="9067"/>
                    <a:pt x="27782" y="8233"/>
                  </a:cubicBezTo>
                  <a:cubicBezTo>
                    <a:pt x="27677" y="8022"/>
                    <a:pt x="26547" y="6849"/>
                    <a:pt x="25915" y="6849"/>
                  </a:cubicBezTo>
                  <a:cubicBezTo>
                    <a:pt x="25749" y="6849"/>
                    <a:pt x="25617" y="6931"/>
                    <a:pt x="25547" y="7132"/>
                  </a:cubicBezTo>
                  <a:cubicBezTo>
                    <a:pt x="25495" y="7276"/>
                    <a:pt x="25381" y="7338"/>
                    <a:pt x="25267" y="7338"/>
                  </a:cubicBezTo>
                  <a:cubicBezTo>
                    <a:pt x="25088" y="7338"/>
                    <a:pt x="24906" y="7189"/>
                    <a:pt x="24947" y="6965"/>
                  </a:cubicBezTo>
                  <a:cubicBezTo>
                    <a:pt x="24980" y="6899"/>
                    <a:pt x="24980" y="6899"/>
                    <a:pt x="24980" y="6865"/>
                  </a:cubicBezTo>
                  <a:cubicBezTo>
                    <a:pt x="24814" y="6832"/>
                    <a:pt x="24647" y="6665"/>
                    <a:pt x="24747" y="6498"/>
                  </a:cubicBezTo>
                  <a:cubicBezTo>
                    <a:pt x="25648" y="4230"/>
                    <a:pt x="24880" y="1461"/>
                    <a:pt x="22545" y="394"/>
                  </a:cubicBezTo>
                  <a:cubicBezTo>
                    <a:pt x="21937" y="124"/>
                    <a:pt x="21320" y="1"/>
                    <a:pt x="20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a:off x="5697200" y="1534925"/>
              <a:ext cx="734225" cy="444650"/>
            </a:xfrm>
            <a:custGeom>
              <a:avLst/>
              <a:gdLst/>
              <a:ahLst/>
              <a:cxnLst/>
              <a:rect l="l" t="t" r="r" b="b"/>
              <a:pathLst>
                <a:path w="29369" h="17786" extrusionOk="0">
                  <a:moveTo>
                    <a:pt x="21300" y="0"/>
                  </a:moveTo>
                  <a:cubicBezTo>
                    <a:pt x="19404" y="0"/>
                    <a:pt x="17531" y="1036"/>
                    <a:pt x="16626" y="2699"/>
                  </a:cubicBezTo>
                  <a:cubicBezTo>
                    <a:pt x="16211" y="1869"/>
                    <a:pt x="15391" y="1488"/>
                    <a:pt x="14551" y="1488"/>
                  </a:cubicBezTo>
                  <a:cubicBezTo>
                    <a:pt x="13432" y="1488"/>
                    <a:pt x="12275" y="2166"/>
                    <a:pt x="11989" y="3366"/>
                  </a:cubicBezTo>
                  <a:lnTo>
                    <a:pt x="11989" y="3466"/>
                  </a:lnTo>
                  <a:cubicBezTo>
                    <a:pt x="11989" y="3579"/>
                    <a:pt x="12096" y="3676"/>
                    <a:pt x="12195" y="3676"/>
                  </a:cubicBezTo>
                  <a:cubicBezTo>
                    <a:pt x="12244" y="3676"/>
                    <a:pt x="12290" y="3654"/>
                    <a:pt x="12323" y="3600"/>
                  </a:cubicBezTo>
                  <a:cubicBezTo>
                    <a:pt x="12656" y="2766"/>
                    <a:pt x="13290" y="2098"/>
                    <a:pt x="14224" y="1998"/>
                  </a:cubicBezTo>
                  <a:cubicBezTo>
                    <a:pt x="14275" y="1995"/>
                    <a:pt x="14325" y="1993"/>
                    <a:pt x="14374" y="1993"/>
                  </a:cubicBezTo>
                  <a:cubicBezTo>
                    <a:pt x="15289" y="1993"/>
                    <a:pt x="15886" y="2570"/>
                    <a:pt x="16392" y="3266"/>
                  </a:cubicBezTo>
                  <a:cubicBezTo>
                    <a:pt x="16432" y="3305"/>
                    <a:pt x="16492" y="3324"/>
                    <a:pt x="16554" y="3324"/>
                  </a:cubicBezTo>
                  <a:cubicBezTo>
                    <a:pt x="16650" y="3324"/>
                    <a:pt x="16752" y="3280"/>
                    <a:pt x="16792" y="3199"/>
                  </a:cubicBezTo>
                  <a:cubicBezTo>
                    <a:pt x="17821" y="1744"/>
                    <a:pt x="19510" y="647"/>
                    <a:pt x="21292" y="647"/>
                  </a:cubicBezTo>
                  <a:cubicBezTo>
                    <a:pt x="21879" y="647"/>
                    <a:pt x="22477" y="766"/>
                    <a:pt x="23064" y="1031"/>
                  </a:cubicBezTo>
                  <a:cubicBezTo>
                    <a:pt x="25399" y="2098"/>
                    <a:pt x="26199" y="4834"/>
                    <a:pt x="25299" y="7135"/>
                  </a:cubicBezTo>
                  <a:cubicBezTo>
                    <a:pt x="25232" y="7336"/>
                    <a:pt x="25365" y="7469"/>
                    <a:pt x="25532" y="7502"/>
                  </a:cubicBezTo>
                  <a:cubicBezTo>
                    <a:pt x="25499" y="7536"/>
                    <a:pt x="25499" y="7536"/>
                    <a:pt x="25499" y="7569"/>
                  </a:cubicBezTo>
                  <a:cubicBezTo>
                    <a:pt x="25419" y="7809"/>
                    <a:pt x="25603" y="7965"/>
                    <a:pt x="25784" y="7965"/>
                  </a:cubicBezTo>
                  <a:cubicBezTo>
                    <a:pt x="25906" y="7965"/>
                    <a:pt x="26026" y="7896"/>
                    <a:pt x="26066" y="7736"/>
                  </a:cubicBezTo>
                  <a:cubicBezTo>
                    <a:pt x="26134" y="7544"/>
                    <a:pt x="26265" y="7466"/>
                    <a:pt x="26430" y="7466"/>
                  </a:cubicBezTo>
                  <a:cubicBezTo>
                    <a:pt x="27069" y="7466"/>
                    <a:pt x="28228" y="8631"/>
                    <a:pt x="28334" y="8870"/>
                  </a:cubicBezTo>
                  <a:cubicBezTo>
                    <a:pt x="28734" y="9704"/>
                    <a:pt x="28501" y="10705"/>
                    <a:pt x="27967" y="11405"/>
                  </a:cubicBezTo>
                  <a:cubicBezTo>
                    <a:pt x="27291" y="12320"/>
                    <a:pt x="26353" y="12654"/>
                    <a:pt x="25367" y="12654"/>
                  </a:cubicBezTo>
                  <a:cubicBezTo>
                    <a:pt x="24700" y="12654"/>
                    <a:pt x="24010" y="12501"/>
                    <a:pt x="23364" y="12272"/>
                  </a:cubicBezTo>
                  <a:lnTo>
                    <a:pt x="23364" y="12206"/>
                  </a:lnTo>
                  <a:cubicBezTo>
                    <a:pt x="23347" y="12006"/>
                    <a:pt x="23180" y="11906"/>
                    <a:pt x="23018" y="11906"/>
                  </a:cubicBezTo>
                  <a:cubicBezTo>
                    <a:pt x="22855" y="11906"/>
                    <a:pt x="22697" y="12006"/>
                    <a:pt x="22697" y="12206"/>
                  </a:cubicBezTo>
                  <a:cubicBezTo>
                    <a:pt x="22663" y="14541"/>
                    <a:pt x="21196" y="16342"/>
                    <a:pt x="18927" y="16909"/>
                  </a:cubicBezTo>
                  <a:cubicBezTo>
                    <a:pt x="18400" y="17047"/>
                    <a:pt x="17847" y="17119"/>
                    <a:pt x="17299" y="17119"/>
                  </a:cubicBezTo>
                  <a:cubicBezTo>
                    <a:pt x="15454" y="17119"/>
                    <a:pt x="13671" y="16295"/>
                    <a:pt x="13156" y="14341"/>
                  </a:cubicBezTo>
                  <a:cubicBezTo>
                    <a:pt x="13332" y="14115"/>
                    <a:pt x="13169" y="13834"/>
                    <a:pt x="12950" y="13834"/>
                  </a:cubicBezTo>
                  <a:cubicBezTo>
                    <a:pt x="12877" y="13834"/>
                    <a:pt x="12798" y="13865"/>
                    <a:pt x="12723" y="13940"/>
                  </a:cubicBezTo>
                  <a:cubicBezTo>
                    <a:pt x="11288" y="15541"/>
                    <a:pt x="9320" y="16576"/>
                    <a:pt x="7119" y="16576"/>
                  </a:cubicBezTo>
                  <a:cubicBezTo>
                    <a:pt x="5951" y="16576"/>
                    <a:pt x="4484" y="16309"/>
                    <a:pt x="3650" y="15341"/>
                  </a:cubicBezTo>
                  <a:cubicBezTo>
                    <a:pt x="2015" y="13440"/>
                    <a:pt x="3850" y="11739"/>
                    <a:pt x="4951" y="10571"/>
                  </a:cubicBezTo>
                  <a:cubicBezTo>
                    <a:pt x="5086" y="10463"/>
                    <a:pt x="4959" y="10268"/>
                    <a:pt x="4817" y="10268"/>
                  </a:cubicBezTo>
                  <a:cubicBezTo>
                    <a:pt x="4783" y="10268"/>
                    <a:pt x="4749" y="10279"/>
                    <a:pt x="4717" y="10304"/>
                  </a:cubicBezTo>
                  <a:cubicBezTo>
                    <a:pt x="4690" y="10168"/>
                    <a:pt x="4573" y="10053"/>
                    <a:pt x="4440" y="10053"/>
                  </a:cubicBezTo>
                  <a:cubicBezTo>
                    <a:pt x="4410" y="10053"/>
                    <a:pt x="4380" y="10059"/>
                    <a:pt x="4350" y="10071"/>
                  </a:cubicBezTo>
                  <a:cubicBezTo>
                    <a:pt x="3978" y="10209"/>
                    <a:pt x="3591" y="10277"/>
                    <a:pt x="3216" y="10277"/>
                  </a:cubicBezTo>
                  <a:cubicBezTo>
                    <a:pt x="2048" y="10277"/>
                    <a:pt x="991" y="9608"/>
                    <a:pt x="814" y="8270"/>
                  </a:cubicBezTo>
                  <a:cubicBezTo>
                    <a:pt x="645" y="6658"/>
                    <a:pt x="1865" y="5670"/>
                    <a:pt x="3256" y="5670"/>
                  </a:cubicBezTo>
                  <a:cubicBezTo>
                    <a:pt x="3506" y="5670"/>
                    <a:pt x="3762" y="5702"/>
                    <a:pt x="4017" y="5768"/>
                  </a:cubicBezTo>
                  <a:cubicBezTo>
                    <a:pt x="4029" y="5770"/>
                    <a:pt x="4041" y="5771"/>
                    <a:pt x="4053" y="5771"/>
                  </a:cubicBezTo>
                  <a:cubicBezTo>
                    <a:pt x="4202" y="5771"/>
                    <a:pt x="4309" y="5586"/>
                    <a:pt x="4217" y="5401"/>
                  </a:cubicBezTo>
                  <a:cubicBezTo>
                    <a:pt x="4071" y="2896"/>
                    <a:pt x="6524" y="888"/>
                    <a:pt x="8650" y="888"/>
                  </a:cubicBezTo>
                  <a:cubicBezTo>
                    <a:pt x="9922" y="888"/>
                    <a:pt x="11077" y="1606"/>
                    <a:pt x="11489" y="3366"/>
                  </a:cubicBezTo>
                  <a:cubicBezTo>
                    <a:pt x="11522" y="3499"/>
                    <a:pt x="11639" y="3566"/>
                    <a:pt x="11751" y="3566"/>
                  </a:cubicBezTo>
                  <a:cubicBezTo>
                    <a:pt x="11864" y="3566"/>
                    <a:pt x="11972" y="3499"/>
                    <a:pt x="11989" y="3366"/>
                  </a:cubicBezTo>
                  <a:lnTo>
                    <a:pt x="11989" y="3299"/>
                  </a:lnTo>
                  <a:cubicBezTo>
                    <a:pt x="11884" y="1139"/>
                    <a:pt x="10390" y="248"/>
                    <a:pt x="8692" y="248"/>
                  </a:cubicBezTo>
                  <a:cubicBezTo>
                    <a:pt x="6090" y="248"/>
                    <a:pt x="3010" y="2341"/>
                    <a:pt x="3716" y="5167"/>
                  </a:cubicBezTo>
                  <a:cubicBezTo>
                    <a:pt x="3443" y="5073"/>
                    <a:pt x="3167" y="5029"/>
                    <a:pt x="2898" y="5029"/>
                  </a:cubicBezTo>
                  <a:cubicBezTo>
                    <a:pt x="1360" y="5029"/>
                    <a:pt x="0" y="6462"/>
                    <a:pt x="114" y="8136"/>
                  </a:cubicBezTo>
                  <a:cubicBezTo>
                    <a:pt x="197" y="9807"/>
                    <a:pt x="1652" y="10943"/>
                    <a:pt x="3159" y="10943"/>
                  </a:cubicBezTo>
                  <a:cubicBezTo>
                    <a:pt x="3458" y="10943"/>
                    <a:pt x="3758" y="10898"/>
                    <a:pt x="4050" y="10805"/>
                  </a:cubicBezTo>
                  <a:lnTo>
                    <a:pt x="4050" y="10805"/>
                  </a:lnTo>
                  <a:cubicBezTo>
                    <a:pt x="2182" y="12573"/>
                    <a:pt x="1515" y="15208"/>
                    <a:pt x="4384" y="16642"/>
                  </a:cubicBezTo>
                  <a:cubicBezTo>
                    <a:pt x="5247" y="17059"/>
                    <a:pt x="6170" y="17246"/>
                    <a:pt x="7094" y="17246"/>
                  </a:cubicBezTo>
                  <a:cubicBezTo>
                    <a:pt x="9206" y="17246"/>
                    <a:pt x="11328" y="16269"/>
                    <a:pt x="12790" y="14808"/>
                  </a:cubicBezTo>
                  <a:cubicBezTo>
                    <a:pt x="13093" y="16860"/>
                    <a:pt x="14914" y="17786"/>
                    <a:pt x="16962" y="17786"/>
                  </a:cubicBezTo>
                  <a:cubicBezTo>
                    <a:pt x="19874" y="17786"/>
                    <a:pt x="23246" y="15912"/>
                    <a:pt x="23364" y="12739"/>
                  </a:cubicBezTo>
                  <a:cubicBezTo>
                    <a:pt x="24008" y="13062"/>
                    <a:pt x="24730" y="13222"/>
                    <a:pt x="25442" y="13222"/>
                  </a:cubicBezTo>
                  <a:cubicBezTo>
                    <a:pt x="27236" y="13222"/>
                    <a:pt x="28962" y="12201"/>
                    <a:pt x="29201" y="10171"/>
                  </a:cubicBezTo>
                  <a:cubicBezTo>
                    <a:pt x="29368" y="9003"/>
                    <a:pt x="28801" y="7869"/>
                    <a:pt x="27834" y="7302"/>
                  </a:cubicBezTo>
                  <a:cubicBezTo>
                    <a:pt x="27491" y="7082"/>
                    <a:pt x="26933" y="6880"/>
                    <a:pt x="26449" y="6880"/>
                  </a:cubicBezTo>
                  <a:cubicBezTo>
                    <a:pt x="26274" y="6880"/>
                    <a:pt x="26108" y="6906"/>
                    <a:pt x="25966" y="6969"/>
                  </a:cubicBezTo>
                  <a:cubicBezTo>
                    <a:pt x="26866" y="4534"/>
                    <a:pt x="25799" y="1531"/>
                    <a:pt x="23330" y="431"/>
                  </a:cubicBezTo>
                  <a:cubicBezTo>
                    <a:pt x="22681" y="137"/>
                    <a:pt x="21989" y="0"/>
                    <a:pt x="2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15"/>
          <p:cNvGrpSpPr/>
          <p:nvPr/>
        </p:nvGrpSpPr>
        <p:grpSpPr>
          <a:xfrm>
            <a:off x="6579625" y="0"/>
            <a:ext cx="1399300" cy="780475"/>
            <a:chOff x="6363825" y="-398925"/>
            <a:chExt cx="1399300" cy="780475"/>
          </a:xfrm>
        </p:grpSpPr>
        <p:sp>
          <p:nvSpPr>
            <p:cNvPr id="361" name="Google Shape;361;p15"/>
            <p:cNvSpPr/>
            <p:nvPr/>
          </p:nvSpPr>
          <p:spPr>
            <a:xfrm>
              <a:off x="6381300" y="-377400"/>
              <a:ext cx="1366325" cy="745925"/>
            </a:xfrm>
            <a:custGeom>
              <a:avLst/>
              <a:gdLst/>
              <a:ahLst/>
              <a:cxnLst/>
              <a:rect l="l" t="t" r="r" b="b"/>
              <a:pathLst>
                <a:path w="54653" h="29837" extrusionOk="0">
                  <a:moveTo>
                    <a:pt x="21763" y="0"/>
                  </a:moveTo>
                  <a:cubicBezTo>
                    <a:pt x="21236" y="0"/>
                    <a:pt x="20696" y="64"/>
                    <a:pt x="20148" y="197"/>
                  </a:cubicBezTo>
                  <a:cubicBezTo>
                    <a:pt x="16545" y="1031"/>
                    <a:pt x="13710" y="3700"/>
                    <a:pt x="12876" y="7302"/>
                  </a:cubicBezTo>
                  <a:cubicBezTo>
                    <a:pt x="12853" y="7418"/>
                    <a:pt x="12766" y="7453"/>
                    <a:pt x="12671" y="7453"/>
                  </a:cubicBezTo>
                  <a:cubicBezTo>
                    <a:pt x="12628" y="7453"/>
                    <a:pt x="12584" y="7446"/>
                    <a:pt x="12542" y="7436"/>
                  </a:cubicBezTo>
                  <a:cubicBezTo>
                    <a:pt x="12504" y="7462"/>
                    <a:pt x="12445" y="7477"/>
                    <a:pt x="12381" y="7477"/>
                  </a:cubicBezTo>
                  <a:cubicBezTo>
                    <a:pt x="12281" y="7477"/>
                    <a:pt x="12170" y="7438"/>
                    <a:pt x="12109" y="7336"/>
                  </a:cubicBezTo>
                  <a:cubicBezTo>
                    <a:pt x="11090" y="5977"/>
                    <a:pt x="9570" y="5186"/>
                    <a:pt x="8024" y="5186"/>
                  </a:cubicBezTo>
                  <a:cubicBezTo>
                    <a:pt x="7141" y="5186"/>
                    <a:pt x="6250" y="5444"/>
                    <a:pt x="5437" y="6001"/>
                  </a:cubicBezTo>
                  <a:cubicBezTo>
                    <a:pt x="4170" y="6835"/>
                    <a:pt x="3469" y="8203"/>
                    <a:pt x="3336" y="9671"/>
                  </a:cubicBezTo>
                  <a:cubicBezTo>
                    <a:pt x="3202" y="10938"/>
                    <a:pt x="3436" y="13006"/>
                    <a:pt x="4603" y="13840"/>
                  </a:cubicBezTo>
                  <a:cubicBezTo>
                    <a:pt x="4720" y="13957"/>
                    <a:pt x="4658" y="14226"/>
                    <a:pt x="4486" y="14226"/>
                  </a:cubicBezTo>
                  <a:cubicBezTo>
                    <a:pt x="4460" y="14226"/>
                    <a:pt x="4433" y="14220"/>
                    <a:pt x="4403" y="14207"/>
                  </a:cubicBezTo>
                  <a:cubicBezTo>
                    <a:pt x="4370" y="14207"/>
                    <a:pt x="4370" y="14174"/>
                    <a:pt x="4336" y="14174"/>
                  </a:cubicBezTo>
                  <a:lnTo>
                    <a:pt x="4303" y="14174"/>
                  </a:lnTo>
                  <a:cubicBezTo>
                    <a:pt x="2268" y="14307"/>
                    <a:pt x="0" y="15442"/>
                    <a:pt x="167" y="17810"/>
                  </a:cubicBezTo>
                  <a:cubicBezTo>
                    <a:pt x="367" y="20478"/>
                    <a:pt x="2869" y="20545"/>
                    <a:pt x="5170" y="20679"/>
                  </a:cubicBezTo>
                  <a:cubicBezTo>
                    <a:pt x="5237" y="20679"/>
                    <a:pt x="5337" y="20712"/>
                    <a:pt x="5371" y="20745"/>
                  </a:cubicBezTo>
                  <a:cubicBezTo>
                    <a:pt x="5471" y="20745"/>
                    <a:pt x="5537" y="20812"/>
                    <a:pt x="5537" y="20912"/>
                  </a:cubicBezTo>
                  <a:cubicBezTo>
                    <a:pt x="5237" y="23514"/>
                    <a:pt x="6538" y="25582"/>
                    <a:pt x="9040" y="26416"/>
                  </a:cubicBezTo>
                  <a:cubicBezTo>
                    <a:pt x="9584" y="26595"/>
                    <a:pt x="10107" y="26681"/>
                    <a:pt x="10602" y="26681"/>
                  </a:cubicBezTo>
                  <a:cubicBezTo>
                    <a:pt x="12320" y="26681"/>
                    <a:pt x="13700" y="25649"/>
                    <a:pt x="14477" y="23914"/>
                  </a:cubicBezTo>
                  <a:cubicBezTo>
                    <a:pt x="14528" y="23832"/>
                    <a:pt x="14602" y="23797"/>
                    <a:pt x="14678" y="23797"/>
                  </a:cubicBezTo>
                  <a:cubicBezTo>
                    <a:pt x="14849" y="23797"/>
                    <a:pt x="15034" y="23973"/>
                    <a:pt x="15011" y="24181"/>
                  </a:cubicBezTo>
                  <a:cubicBezTo>
                    <a:pt x="14977" y="24248"/>
                    <a:pt x="14977" y="24381"/>
                    <a:pt x="14911" y="24481"/>
                  </a:cubicBezTo>
                  <a:cubicBezTo>
                    <a:pt x="15723" y="25190"/>
                    <a:pt x="16686" y="25572"/>
                    <a:pt x="17622" y="25572"/>
                  </a:cubicBezTo>
                  <a:cubicBezTo>
                    <a:pt x="18801" y="25572"/>
                    <a:pt x="19938" y="24967"/>
                    <a:pt x="20681" y="23647"/>
                  </a:cubicBezTo>
                  <a:cubicBezTo>
                    <a:pt x="20742" y="23526"/>
                    <a:pt x="20866" y="23466"/>
                    <a:pt x="20988" y="23466"/>
                  </a:cubicBezTo>
                  <a:cubicBezTo>
                    <a:pt x="21134" y="23466"/>
                    <a:pt x="21279" y="23551"/>
                    <a:pt x="21315" y="23714"/>
                  </a:cubicBezTo>
                  <a:cubicBezTo>
                    <a:pt x="22092" y="27761"/>
                    <a:pt x="26413" y="29837"/>
                    <a:pt x="30640" y="29837"/>
                  </a:cubicBezTo>
                  <a:cubicBezTo>
                    <a:pt x="35121" y="29837"/>
                    <a:pt x="39497" y="27503"/>
                    <a:pt x="39428" y="22713"/>
                  </a:cubicBezTo>
                  <a:cubicBezTo>
                    <a:pt x="39428" y="22480"/>
                    <a:pt x="39612" y="22363"/>
                    <a:pt x="39795" y="22363"/>
                  </a:cubicBezTo>
                  <a:cubicBezTo>
                    <a:pt x="39979" y="22363"/>
                    <a:pt x="40162" y="22480"/>
                    <a:pt x="40162" y="22713"/>
                  </a:cubicBezTo>
                  <a:cubicBezTo>
                    <a:pt x="41631" y="24348"/>
                    <a:pt x="43652" y="25109"/>
                    <a:pt x="45767" y="25109"/>
                  </a:cubicBezTo>
                  <a:cubicBezTo>
                    <a:pt x="46198" y="25109"/>
                    <a:pt x="46632" y="25077"/>
                    <a:pt x="47067" y="25015"/>
                  </a:cubicBezTo>
                  <a:cubicBezTo>
                    <a:pt x="50603" y="24515"/>
                    <a:pt x="54272" y="20011"/>
                    <a:pt x="50102" y="17376"/>
                  </a:cubicBezTo>
                  <a:cubicBezTo>
                    <a:pt x="49836" y="17209"/>
                    <a:pt x="49902" y="16843"/>
                    <a:pt x="50169" y="16742"/>
                  </a:cubicBezTo>
                  <a:cubicBezTo>
                    <a:pt x="50203" y="16709"/>
                    <a:pt x="50236" y="16676"/>
                    <a:pt x="50336" y="16676"/>
                  </a:cubicBezTo>
                  <a:cubicBezTo>
                    <a:pt x="50387" y="16678"/>
                    <a:pt x="50438" y="16680"/>
                    <a:pt x="50488" y="16680"/>
                  </a:cubicBezTo>
                  <a:cubicBezTo>
                    <a:pt x="53606" y="16680"/>
                    <a:pt x="54652" y="11637"/>
                    <a:pt x="53405" y="9471"/>
                  </a:cubicBezTo>
                  <a:cubicBezTo>
                    <a:pt x="52611" y="8053"/>
                    <a:pt x="51261" y="7418"/>
                    <a:pt x="49852" y="7418"/>
                  </a:cubicBezTo>
                  <a:cubicBezTo>
                    <a:pt x="48773" y="7418"/>
                    <a:pt x="47659" y="7790"/>
                    <a:pt x="46733" y="8470"/>
                  </a:cubicBezTo>
                  <a:cubicBezTo>
                    <a:pt x="46686" y="8509"/>
                    <a:pt x="46633" y="8526"/>
                    <a:pt x="46580" y="8526"/>
                  </a:cubicBezTo>
                  <a:cubicBezTo>
                    <a:pt x="46406" y="8526"/>
                    <a:pt x="46225" y="8348"/>
                    <a:pt x="46200" y="8170"/>
                  </a:cubicBezTo>
                  <a:lnTo>
                    <a:pt x="46066" y="8170"/>
                  </a:lnTo>
                  <a:lnTo>
                    <a:pt x="46066" y="8203"/>
                  </a:lnTo>
                  <a:cubicBezTo>
                    <a:pt x="46086" y="8462"/>
                    <a:pt x="45880" y="8638"/>
                    <a:pt x="45682" y="8638"/>
                  </a:cubicBezTo>
                  <a:cubicBezTo>
                    <a:pt x="45549" y="8638"/>
                    <a:pt x="45419" y="8558"/>
                    <a:pt x="45366" y="8370"/>
                  </a:cubicBezTo>
                  <a:cubicBezTo>
                    <a:pt x="44498" y="4867"/>
                    <a:pt x="41596" y="2666"/>
                    <a:pt x="37994" y="2666"/>
                  </a:cubicBezTo>
                  <a:cubicBezTo>
                    <a:pt x="34591" y="2666"/>
                    <a:pt x="31756" y="4467"/>
                    <a:pt x="29421" y="6669"/>
                  </a:cubicBezTo>
                  <a:cubicBezTo>
                    <a:pt x="29354" y="6735"/>
                    <a:pt x="29254" y="6735"/>
                    <a:pt x="29188" y="6735"/>
                  </a:cubicBezTo>
                  <a:cubicBezTo>
                    <a:pt x="29126" y="6822"/>
                    <a:pt x="29027" y="6863"/>
                    <a:pt x="28926" y="6863"/>
                  </a:cubicBezTo>
                  <a:cubicBezTo>
                    <a:pt x="28754" y="6863"/>
                    <a:pt x="28575" y="6745"/>
                    <a:pt x="28554" y="6535"/>
                  </a:cubicBezTo>
                  <a:cubicBezTo>
                    <a:pt x="28234" y="2876"/>
                    <a:pt x="25310" y="0"/>
                    <a:pt x="21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5"/>
            <p:cNvSpPr/>
            <p:nvPr/>
          </p:nvSpPr>
          <p:spPr>
            <a:xfrm>
              <a:off x="6363825" y="-398925"/>
              <a:ext cx="1399300" cy="780475"/>
            </a:xfrm>
            <a:custGeom>
              <a:avLst/>
              <a:gdLst/>
              <a:ahLst/>
              <a:cxnLst/>
              <a:rect l="l" t="t" r="r" b="b"/>
              <a:pathLst>
                <a:path w="55972" h="31219" extrusionOk="0">
                  <a:moveTo>
                    <a:pt x="22435" y="0"/>
                  </a:moveTo>
                  <a:cubicBezTo>
                    <a:pt x="22241" y="0"/>
                    <a:pt x="22045" y="8"/>
                    <a:pt x="21847" y="24"/>
                  </a:cubicBezTo>
                  <a:cubicBezTo>
                    <a:pt x="17911" y="358"/>
                    <a:pt x="13542" y="3493"/>
                    <a:pt x="13108" y="7630"/>
                  </a:cubicBezTo>
                  <a:cubicBezTo>
                    <a:pt x="12021" y="6096"/>
                    <a:pt x="10300" y="5240"/>
                    <a:pt x="8565" y="5240"/>
                  </a:cubicBezTo>
                  <a:cubicBezTo>
                    <a:pt x="7320" y="5240"/>
                    <a:pt x="6067" y="5681"/>
                    <a:pt x="5035" y="6629"/>
                  </a:cubicBezTo>
                  <a:cubicBezTo>
                    <a:pt x="3268" y="8230"/>
                    <a:pt x="2233" y="12700"/>
                    <a:pt x="4268" y="14468"/>
                  </a:cubicBezTo>
                  <a:cubicBezTo>
                    <a:pt x="4229" y="14467"/>
                    <a:pt x="4189" y="14466"/>
                    <a:pt x="4150" y="14466"/>
                  </a:cubicBezTo>
                  <a:cubicBezTo>
                    <a:pt x="1993" y="14466"/>
                    <a:pt x="0" y="16244"/>
                    <a:pt x="99" y="18537"/>
                  </a:cubicBezTo>
                  <a:cubicBezTo>
                    <a:pt x="213" y="21077"/>
                    <a:pt x="2279" y="22054"/>
                    <a:pt x="4440" y="22054"/>
                  </a:cubicBezTo>
                  <a:cubicBezTo>
                    <a:pt x="4806" y="22054"/>
                    <a:pt x="5174" y="22026"/>
                    <a:pt x="5536" y="21973"/>
                  </a:cubicBezTo>
                  <a:lnTo>
                    <a:pt x="5536" y="21973"/>
                  </a:lnTo>
                  <a:cubicBezTo>
                    <a:pt x="4326" y="25405"/>
                    <a:pt x="8135" y="28082"/>
                    <a:pt x="11406" y="28082"/>
                  </a:cubicBezTo>
                  <a:cubicBezTo>
                    <a:pt x="13095" y="28082"/>
                    <a:pt x="14640" y="27368"/>
                    <a:pt x="15276" y="25676"/>
                  </a:cubicBezTo>
                  <a:cubicBezTo>
                    <a:pt x="16092" y="26553"/>
                    <a:pt x="17113" y="26969"/>
                    <a:pt x="18135" y="26969"/>
                  </a:cubicBezTo>
                  <a:cubicBezTo>
                    <a:pt x="19327" y="26969"/>
                    <a:pt x="20518" y="26402"/>
                    <a:pt x="21380" y="25342"/>
                  </a:cubicBezTo>
                  <a:cubicBezTo>
                    <a:pt x="22600" y="29226"/>
                    <a:pt x="27024" y="31218"/>
                    <a:pt x="31335" y="31218"/>
                  </a:cubicBezTo>
                  <a:cubicBezTo>
                    <a:pt x="35985" y="31218"/>
                    <a:pt x="40503" y="28901"/>
                    <a:pt x="40728" y="24141"/>
                  </a:cubicBezTo>
                  <a:cubicBezTo>
                    <a:pt x="42105" y="25779"/>
                    <a:pt x="44332" y="26615"/>
                    <a:pt x="46541" y="26615"/>
                  </a:cubicBezTo>
                  <a:cubicBezTo>
                    <a:pt x="48022" y="26615"/>
                    <a:pt x="49496" y="26239"/>
                    <a:pt x="50701" y="25476"/>
                  </a:cubicBezTo>
                  <a:cubicBezTo>
                    <a:pt x="53303" y="23808"/>
                    <a:pt x="54271" y="19872"/>
                    <a:pt x="51702" y="17904"/>
                  </a:cubicBezTo>
                  <a:cubicBezTo>
                    <a:pt x="54571" y="17537"/>
                    <a:pt x="55972" y="13000"/>
                    <a:pt x="55038" y="10565"/>
                  </a:cubicBezTo>
                  <a:cubicBezTo>
                    <a:pt x="54229" y="8470"/>
                    <a:pt x="52298" y="7343"/>
                    <a:pt x="50296" y="7343"/>
                  </a:cubicBezTo>
                  <a:cubicBezTo>
                    <a:pt x="49078" y="7343"/>
                    <a:pt x="47833" y="7760"/>
                    <a:pt x="46799" y="8630"/>
                  </a:cubicBezTo>
                  <a:cubicBezTo>
                    <a:pt x="46732" y="8730"/>
                    <a:pt x="46699" y="8830"/>
                    <a:pt x="46732" y="8964"/>
                  </a:cubicBezTo>
                  <a:cubicBezTo>
                    <a:pt x="46757" y="9137"/>
                    <a:pt x="46910" y="9292"/>
                    <a:pt x="47083" y="9292"/>
                  </a:cubicBezTo>
                  <a:cubicBezTo>
                    <a:pt x="47143" y="9292"/>
                    <a:pt x="47205" y="9274"/>
                    <a:pt x="47266" y="9231"/>
                  </a:cubicBezTo>
                  <a:cubicBezTo>
                    <a:pt x="48200" y="8559"/>
                    <a:pt x="49325" y="8182"/>
                    <a:pt x="50414" y="8182"/>
                  </a:cubicBezTo>
                  <a:cubicBezTo>
                    <a:pt x="51812" y="8182"/>
                    <a:pt x="53149" y="8806"/>
                    <a:pt x="53937" y="10231"/>
                  </a:cubicBezTo>
                  <a:cubicBezTo>
                    <a:pt x="55152" y="12431"/>
                    <a:pt x="54137" y="17474"/>
                    <a:pt x="51020" y="17474"/>
                  </a:cubicBezTo>
                  <a:cubicBezTo>
                    <a:pt x="50970" y="17474"/>
                    <a:pt x="50919" y="17473"/>
                    <a:pt x="50868" y="17470"/>
                  </a:cubicBezTo>
                  <a:cubicBezTo>
                    <a:pt x="50768" y="17470"/>
                    <a:pt x="50735" y="17503"/>
                    <a:pt x="50701" y="17537"/>
                  </a:cubicBezTo>
                  <a:cubicBezTo>
                    <a:pt x="50468" y="17670"/>
                    <a:pt x="50368" y="18004"/>
                    <a:pt x="50668" y="18171"/>
                  </a:cubicBezTo>
                  <a:cubicBezTo>
                    <a:pt x="54771" y="20806"/>
                    <a:pt x="51135" y="25309"/>
                    <a:pt x="47599" y="25809"/>
                  </a:cubicBezTo>
                  <a:cubicBezTo>
                    <a:pt x="47165" y="25871"/>
                    <a:pt x="46729" y="25903"/>
                    <a:pt x="46297" y="25903"/>
                  </a:cubicBezTo>
                  <a:cubicBezTo>
                    <a:pt x="44175" y="25903"/>
                    <a:pt x="42135" y="25143"/>
                    <a:pt x="40694" y="23508"/>
                  </a:cubicBezTo>
                  <a:cubicBezTo>
                    <a:pt x="40694" y="23274"/>
                    <a:pt x="40511" y="23157"/>
                    <a:pt x="40327" y="23157"/>
                  </a:cubicBezTo>
                  <a:cubicBezTo>
                    <a:pt x="40144" y="23157"/>
                    <a:pt x="39960" y="23274"/>
                    <a:pt x="39960" y="23508"/>
                  </a:cubicBezTo>
                  <a:cubicBezTo>
                    <a:pt x="40029" y="28310"/>
                    <a:pt x="35680" y="30643"/>
                    <a:pt x="31210" y="30643"/>
                  </a:cubicBezTo>
                  <a:cubicBezTo>
                    <a:pt x="26988" y="30643"/>
                    <a:pt x="22658" y="28560"/>
                    <a:pt x="21847" y="24508"/>
                  </a:cubicBezTo>
                  <a:cubicBezTo>
                    <a:pt x="21829" y="24340"/>
                    <a:pt x="21673" y="24255"/>
                    <a:pt x="21516" y="24255"/>
                  </a:cubicBezTo>
                  <a:cubicBezTo>
                    <a:pt x="21394" y="24255"/>
                    <a:pt x="21272" y="24306"/>
                    <a:pt x="21214" y="24408"/>
                  </a:cubicBezTo>
                  <a:cubicBezTo>
                    <a:pt x="20490" y="25744"/>
                    <a:pt x="19364" y="26358"/>
                    <a:pt x="18191" y="26358"/>
                  </a:cubicBezTo>
                  <a:cubicBezTo>
                    <a:pt x="17255" y="26358"/>
                    <a:pt x="16290" y="25967"/>
                    <a:pt x="15476" y="25242"/>
                  </a:cubicBezTo>
                  <a:cubicBezTo>
                    <a:pt x="15510" y="25176"/>
                    <a:pt x="15543" y="25042"/>
                    <a:pt x="15543" y="24975"/>
                  </a:cubicBezTo>
                  <a:cubicBezTo>
                    <a:pt x="15565" y="24750"/>
                    <a:pt x="15375" y="24555"/>
                    <a:pt x="15208" y="24555"/>
                  </a:cubicBezTo>
                  <a:cubicBezTo>
                    <a:pt x="15127" y="24555"/>
                    <a:pt x="15053" y="24600"/>
                    <a:pt x="15009" y="24709"/>
                  </a:cubicBezTo>
                  <a:cubicBezTo>
                    <a:pt x="14255" y="26424"/>
                    <a:pt x="12854" y="27471"/>
                    <a:pt x="11119" y="27471"/>
                  </a:cubicBezTo>
                  <a:cubicBezTo>
                    <a:pt x="10628" y="27471"/>
                    <a:pt x="10110" y="27387"/>
                    <a:pt x="9572" y="27210"/>
                  </a:cubicBezTo>
                  <a:cubicBezTo>
                    <a:pt x="7070" y="26376"/>
                    <a:pt x="5803" y="24308"/>
                    <a:pt x="5903" y="21573"/>
                  </a:cubicBezTo>
                  <a:cubicBezTo>
                    <a:pt x="5936" y="21506"/>
                    <a:pt x="5836" y="21406"/>
                    <a:pt x="5736" y="21406"/>
                  </a:cubicBezTo>
                  <a:cubicBezTo>
                    <a:pt x="5669" y="21373"/>
                    <a:pt x="5603" y="21339"/>
                    <a:pt x="5536" y="21339"/>
                  </a:cubicBezTo>
                  <a:cubicBezTo>
                    <a:pt x="3401" y="21339"/>
                    <a:pt x="899" y="21239"/>
                    <a:pt x="699" y="18537"/>
                  </a:cubicBezTo>
                  <a:cubicBezTo>
                    <a:pt x="532" y="16136"/>
                    <a:pt x="2767" y="15002"/>
                    <a:pt x="4835" y="14902"/>
                  </a:cubicBezTo>
                  <a:lnTo>
                    <a:pt x="4869" y="14902"/>
                  </a:lnTo>
                  <a:cubicBezTo>
                    <a:pt x="4902" y="14902"/>
                    <a:pt x="4902" y="14968"/>
                    <a:pt x="4935" y="14968"/>
                  </a:cubicBezTo>
                  <a:cubicBezTo>
                    <a:pt x="4959" y="14974"/>
                    <a:pt x="4981" y="14977"/>
                    <a:pt x="5002" y="14977"/>
                  </a:cubicBezTo>
                  <a:cubicBezTo>
                    <a:pt x="5212" y="14977"/>
                    <a:pt x="5254" y="14689"/>
                    <a:pt x="5102" y="14568"/>
                  </a:cubicBezTo>
                  <a:cubicBezTo>
                    <a:pt x="3935" y="13734"/>
                    <a:pt x="3768" y="11666"/>
                    <a:pt x="3868" y="10398"/>
                  </a:cubicBezTo>
                  <a:cubicBezTo>
                    <a:pt x="4001" y="8964"/>
                    <a:pt x="4735" y="7563"/>
                    <a:pt x="5936" y="6729"/>
                  </a:cubicBezTo>
                  <a:cubicBezTo>
                    <a:pt x="6766" y="6176"/>
                    <a:pt x="7666" y="5922"/>
                    <a:pt x="8549" y="5922"/>
                  </a:cubicBezTo>
                  <a:cubicBezTo>
                    <a:pt x="10114" y="5922"/>
                    <a:pt x="11627" y="6720"/>
                    <a:pt x="12608" y="8063"/>
                  </a:cubicBezTo>
                  <a:cubicBezTo>
                    <a:pt x="12689" y="8165"/>
                    <a:pt x="12796" y="8205"/>
                    <a:pt x="12897" y="8205"/>
                  </a:cubicBezTo>
                  <a:cubicBezTo>
                    <a:pt x="12961" y="8205"/>
                    <a:pt x="13023" y="8189"/>
                    <a:pt x="13075" y="8163"/>
                  </a:cubicBezTo>
                  <a:cubicBezTo>
                    <a:pt x="13116" y="8174"/>
                    <a:pt x="13160" y="8181"/>
                    <a:pt x="13203" y="8181"/>
                  </a:cubicBezTo>
                  <a:cubicBezTo>
                    <a:pt x="13298" y="8181"/>
                    <a:pt x="13385" y="8145"/>
                    <a:pt x="13408" y="8030"/>
                  </a:cubicBezTo>
                  <a:cubicBezTo>
                    <a:pt x="14242" y="4494"/>
                    <a:pt x="17111" y="1825"/>
                    <a:pt x="20680" y="958"/>
                  </a:cubicBezTo>
                  <a:cubicBezTo>
                    <a:pt x="21242" y="817"/>
                    <a:pt x="21795" y="750"/>
                    <a:pt x="22335" y="750"/>
                  </a:cubicBezTo>
                  <a:cubicBezTo>
                    <a:pt x="25864" y="750"/>
                    <a:pt x="28768" y="3621"/>
                    <a:pt x="29086" y="7296"/>
                  </a:cubicBezTo>
                  <a:cubicBezTo>
                    <a:pt x="29107" y="7505"/>
                    <a:pt x="29284" y="7609"/>
                    <a:pt x="29455" y="7609"/>
                  </a:cubicBezTo>
                  <a:cubicBezTo>
                    <a:pt x="29557" y="7609"/>
                    <a:pt x="29657" y="7571"/>
                    <a:pt x="29720" y="7496"/>
                  </a:cubicBezTo>
                  <a:cubicBezTo>
                    <a:pt x="29786" y="7496"/>
                    <a:pt x="29887" y="7496"/>
                    <a:pt x="29953" y="7396"/>
                  </a:cubicBezTo>
                  <a:cubicBezTo>
                    <a:pt x="32355" y="5195"/>
                    <a:pt x="35190" y="3393"/>
                    <a:pt x="38526" y="3393"/>
                  </a:cubicBezTo>
                  <a:cubicBezTo>
                    <a:pt x="42129" y="3393"/>
                    <a:pt x="45031" y="5628"/>
                    <a:pt x="45898" y="9131"/>
                  </a:cubicBezTo>
                  <a:cubicBezTo>
                    <a:pt x="45952" y="9307"/>
                    <a:pt x="46095" y="9384"/>
                    <a:pt x="46239" y="9384"/>
                  </a:cubicBezTo>
                  <a:cubicBezTo>
                    <a:pt x="46447" y="9384"/>
                    <a:pt x="46658" y="9221"/>
                    <a:pt x="46598" y="8964"/>
                  </a:cubicBezTo>
                  <a:lnTo>
                    <a:pt x="46598" y="8897"/>
                  </a:lnTo>
                  <a:cubicBezTo>
                    <a:pt x="46098" y="5628"/>
                    <a:pt x="43263" y="3226"/>
                    <a:pt x="40060" y="2726"/>
                  </a:cubicBezTo>
                  <a:cubicBezTo>
                    <a:pt x="39602" y="2660"/>
                    <a:pt x="39146" y="2628"/>
                    <a:pt x="38696" y="2628"/>
                  </a:cubicBezTo>
                  <a:cubicBezTo>
                    <a:pt x="35282" y="2628"/>
                    <a:pt x="32144" y="4446"/>
                    <a:pt x="29786" y="6862"/>
                  </a:cubicBezTo>
                  <a:cubicBezTo>
                    <a:pt x="29437" y="3054"/>
                    <a:pt x="26249" y="0"/>
                    <a:pt x="22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15"/>
          <p:cNvSpPr/>
          <p:nvPr/>
        </p:nvSpPr>
        <p:spPr>
          <a:xfrm>
            <a:off x="7925325" y="792525"/>
            <a:ext cx="158100" cy="158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15"/>
          <p:cNvGrpSpPr/>
          <p:nvPr/>
        </p:nvGrpSpPr>
        <p:grpSpPr>
          <a:xfrm>
            <a:off x="8261275" y="381559"/>
            <a:ext cx="339000" cy="315900"/>
            <a:chOff x="1023100" y="1410284"/>
            <a:chExt cx="339000" cy="315900"/>
          </a:xfrm>
        </p:grpSpPr>
        <p:cxnSp>
          <p:nvCxnSpPr>
            <p:cNvPr id="365" name="Google Shape;365;p15"/>
            <p:cNvCxnSpPr/>
            <p:nvPr/>
          </p:nvCxnSpPr>
          <p:spPr>
            <a:xfrm>
              <a:off x="1192550" y="1410284"/>
              <a:ext cx="0" cy="315900"/>
            </a:xfrm>
            <a:prstGeom prst="straightConnector1">
              <a:avLst/>
            </a:prstGeom>
            <a:noFill/>
            <a:ln w="28575" cap="flat" cmpd="sng">
              <a:solidFill>
                <a:schemeClr val="lt1"/>
              </a:solidFill>
              <a:prstDash val="solid"/>
              <a:round/>
              <a:headEnd type="none" w="med" len="med"/>
              <a:tailEnd type="none" w="med" len="med"/>
            </a:ln>
          </p:spPr>
        </p:cxnSp>
        <p:cxnSp>
          <p:nvCxnSpPr>
            <p:cNvPr id="366" name="Google Shape;366;p15"/>
            <p:cNvCxnSpPr/>
            <p:nvPr/>
          </p:nvCxnSpPr>
          <p:spPr>
            <a:xfrm rot="10800000">
              <a:off x="1023100" y="1568267"/>
              <a:ext cx="339000" cy="0"/>
            </a:xfrm>
            <a:prstGeom prst="straightConnector1">
              <a:avLst/>
            </a:prstGeom>
            <a:noFill/>
            <a:ln w="28575" cap="flat" cmpd="sng">
              <a:solidFill>
                <a:schemeClr val="lt1"/>
              </a:solidFill>
              <a:prstDash val="solid"/>
              <a:round/>
              <a:headEnd type="none" w="med" len="med"/>
              <a:tailEnd type="none" w="med" len="med"/>
            </a:ln>
          </p:spPr>
        </p:cxnSp>
      </p:grpSp>
      <p:sp>
        <p:nvSpPr>
          <p:cNvPr id="367" name="Google Shape;367;p15"/>
          <p:cNvSpPr/>
          <p:nvPr/>
        </p:nvSpPr>
        <p:spPr>
          <a:xfrm flipH="1">
            <a:off x="1261900" y="1029350"/>
            <a:ext cx="158100" cy="15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15"/>
          <p:cNvGrpSpPr/>
          <p:nvPr/>
        </p:nvGrpSpPr>
        <p:grpSpPr>
          <a:xfrm>
            <a:off x="-1000937" y="1029338"/>
            <a:ext cx="2420925" cy="777275"/>
            <a:chOff x="7142275" y="251275"/>
            <a:chExt cx="2420925" cy="777275"/>
          </a:xfrm>
        </p:grpSpPr>
        <p:sp>
          <p:nvSpPr>
            <p:cNvPr id="369" name="Google Shape;369;p15"/>
            <p:cNvSpPr/>
            <p:nvPr/>
          </p:nvSpPr>
          <p:spPr>
            <a:xfrm>
              <a:off x="7153125" y="267275"/>
              <a:ext cx="2383400" cy="740625"/>
            </a:xfrm>
            <a:custGeom>
              <a:avLst/>
              <a:gdLst/>
              <a:ahLst/>
              <a:cxnLst/>
              <a:rect l="l" t="t" r="r" b="b"/>
              <a:pathLst>
                <a:path w="95336" h="29625" extrusionOk="0">
                  <a:moveTo>
                    <a:pt x="16483" y="0"/>
                  </a:moveTo>
                  <a:cubicBezTo>
                    <a:pt x="15913" y="0"/>
                    <a:pt x="15331" y="55"/>
                    <a:pt x="14744" y="160"/>
                  </a:cubicBezTo>
                  <a:cubicBezTo>
                    <a:pt x="11675" y="760"/>
                    <a:pt x="8306" y="2395"/>
                    <a:pt x="8573" y="5997"/>
                  </a:cubicBezTo>
                  <a:cubicBezTo>
                    <a:pt x="8573" y="6231"/>
                    <a:pt x="8411" y="6364"/>
                    <a:pt x="8229" y="6364"/>
                  </a:cubicBezTo>
                  <a:cubicBezTo>
                    <a:pt x="8178" y="6364"/>
                    <a:pt x="8124" y="6353"/>
                    <a:pt x="8073" y="6331"/>
                  </a:cubicBezTo>
                  <a:cubicBezTo>
                    <a:pt x="8039" y="6398"/>
                    <a:pt x="7973" y="6398"/>
                    <a:pt x="7873" y="6398"/>
                  </a:cubicBezTo>
                  <a:cubicBezTo>
                    <a:pt x="7138" y="6304"/>
                    <a:pt x="6372" y="6225"/>
                    <a:pt x="5623" y="6225"/>
                  </a:cubicBezTo>
                  <a:cubicBezTo>
                    <a:pt x="3720" y="6225"/>
                    <a:pt x="1930" y="6731"/>
                    <a:pt x="1068" y="8766"/>
                  </a:cubicBezTo>
                  <a:cubicBezTo>
                    <a:pt x="0" y="11335"/>
                    <a:pt x="1602" y="13603"/>
                    <a:pt x="4003" y="14403"/>
                  </a:cubicBezTo>
                  <a:lnTo>
                    <a:pt x="4037" y="14337"/>
                  </a:lnTo>
                  <a:cubicBezTo>
                    <a:pt x="4096" y="14295"/>
                    <a:pt x="4163" y="14276"/>
                    <a:pt x="4229" y="14276"/>
                  </a:cubicBezTo>
                  <a:cubicBezTo>
                    <a:pt x="4533" y="14276"/>
                    <a:pt x="4838" y="14657"/>
                    <a:pt x="4537" y="14904"/>
                  </a:cubicBezTo>
                  <a:cubicBezTo>
                    <a:pt x="1335" y="17506"/>
                    <a:pt x="2035" y="22242"/>
                    <a:pt x="4871" y="24844"/>
                  </a:cubicBezTo>
                  <a:cubicBezTo>
                    <a:pt x="6448" y="26323"/>
                    <a:pt x="8374" y="27009"/>
                    <a:pt x="10316" y="27009"/>
                  </a:cubicBezTo>
                  <a:cubicBezTo>
                    <a:pt x="12317" y="27009"/>
                    <a:pt x="14336" y="26281"/>
                    <a:pt x="16012" y="24944"/>
                  </a:cubicBezTo>
                  <a:cubicBezTo>
                    <a:pt x="16059" y="24906"/>
                    <a:pt x="16113" y="24890"/>
                    <a:pt x="16164" y="24890"/>
                  </a:cubicBezTo>
                  <a:cubicBezTo>
                    <a:pt x="16293" y="24890"/>
                    <a:pt x="16412" y="24992"/>
                    <a:pt x="16412" y="25111"/>
                  </a:cubicBezTo>
                  <a:lnTo>
                    <a:pt x="16546" y="25111"/>
                  </a:lnTo>
                  <a:cubicBezTo>
                    <a:pt x="16498" y="24874"/>
                    <a:pt x="16703" y="24654"/>
                    <a:pt x="16910" y="24654"/>
                  </a:cubicBezTo>
                  <a:cubicBezTo>
                    <a:pt x="16994" y="24654"/>
                    <a:pt x="17078" y="24691"/>
                    <a:pt x="17146" y="24777"/>
                  </a:cubicBezTo>
                  <a:cubicBezTo>
                    <a:pt x="18231" y="26210"/>
                    <a:pt x="19500" y="26795"/>
                    <a:pt x="20786" y="26795"/>
                  </a:cubicBezTo>
                  <a:cubicBezTo>
                    <a:pt x="24320" y="26795"/>
                    <a:pt x="27987" y="22373"/>
                    <a:pt x="28354" y="18973"/>
                  </a:cubicBezTo>
                  <a:cubicBezTo>
                    <a:pt x="28387" y="18807"/>
                    <a:pt x="28454" y="18773"/>
                    <a:pt x="28587" y="18773"/>
                  </a:cubicBezTo>
                  <a:cubicBezTo>
                    <a:pt x="28587" y="18611"/>
                    <a:pt x="28743" y="18517"/>
                    <a:pt x="28906" y="18517"/>
                  </a:cubicBezTo>
                  <a:cubicBezTo>
                    <a:pt x="29047" y="18517"/>
                    <a:pt x="29193" y="18586"/>
                    <a:pt x="29255" y="18740"/>
                  </a:cubicBezTo>
                  <a:cubicBezTo>
                    <a:pt x="30239" y="21147"/>
                    <a:pt x="32813" y="22367"/>
                    <a:pt x="35332" y="22367"/>
                  </a:cubicBezTo>
                  <a:cubicBezTo>
                    <a:pt x="38190" y="22367"/>
                    <a:pt x="40977" y="20797"/>
                    <a:pt x="41297" y="17606"/>
                  </a:cubicBezTo>
                  <a:cubicBezTo>
                    <a:pt x="41335" y="17430"/>
                    <a:pt x="41465" y="17346"/>
                    <a:pt x="41580" y="17346"/>
                  </a:cubicBezTo>
                  <a:cubicBezTo>
                    <a:pt x="41662" y="17346"/>
                    <a:pt x="41736" y="17389"/>
                    <a:pt x="41764" y="17472"/>
                  </a:cubicBezTo>
                  <a:cubicBezTo>
                    <a:pt x="41783" y="17356"/>
                    <a:pt x="41904" y="17285"/>
                    <a:pt x="42034" y="17285"/>
                  </a:cubicBezTo>
                  <a:cubicBezTo>
                    <a:pt x="42128" y="17285"/>
                    <a:pt x="42227" y="17322"/>
                    <a:pt x="42297" y="17406"/>
                  </a:cubicBezTo>
                  <a:cubicBezTo>
                    <a:pt x="43233" y="18729"/>
                    <a:pt x="44551" y="19371"/>
                    <a:pt x="45886" y="19371"/>
                  </a:cubicBezTo>
                  <a:cubicBezTo>
                    <a:pt x="47075" y="19371"/>
                    <a:pt x="48277" y="18862"/>
                    <a:pt x="49236" y="17873"/>
                  </a:cubicBezTo>
                  <a:cubicBezTo>
                    <a:pt x="49301" y="17796"/>
                    <a:pt x="49384" y="17763"/>
                    <a:pt x="49467" y="17763"/>
                  </a:cubicBezTo>
                  <a:cubicBezTo>
                    <a:pt x="49637" y="17763"/>
                    <a:pt x="49803" y="17904"/>
                    <a:pt x="49803" y="18106"/>
                  </a:cubicBezTo>
                  <a:cubicBezTo>
                    <a:pt x="49769" y="21442"/>
                    <a:pt x="50770" y="24811"/>
                    <a:pt x="53772" y="26646"/>
                  </a:cubicBezTo>
                  <a:cubicBezTo>
                    <a:pt x="54725" y="27226"/>
                    <a:pt x="55765" y="27476"/>
                    <a:pt x="56816" y="27476"/>
                  </a:cubicBezTo>
                  <a:cubicBezTo>
                    <a:pt x="58963" y="27476"/>
                    <a:pt x="61155" y="26433"/>
                    <a:pt x="62745" y="25044"/>
                  </a:cubicBezTo>
                  <a:cubicBezTo>
                    <a:pt x="62669" y="24868"/>
                    <a:pt x="62804" y="24786"/>
                    <a:pt x="62932" y="24786"/>
                  </a:cubicBezTo>
                  <a:cubicBezTo>
                    <a:pt x="62973" y="24786"/>
                    <a:pt x="63013" y="24795"/>
                    <a:pt x="63045" y="24811"/>
                  </a:cubicBezTo>
                  <a:cubicBezTo>
                    <a:pt x="63212" y="24811"/>
                    <a:pt x="63379" y="24978"/>
                    <a:pt x="63246" y="25144"/>
                  </a:cubicBezTo>
                  <a:lnTo>
                    <a:pt x="63212" y="25178"/>
                  </a:lnTo>
                  <a:cubicBezTo>
                    <a:pt x="64046" y="27213"/>
                    <a:pt x="65581" y="28947"/>
                    <a:pt x="67749" y="29481"/>
                  </a:cubicBezTo>
                  <a:cubicBezTo>
                    <a:pt x="68133" y="29578"/>
                    <a:pt x="68518" y="29624"/>
                    <a:pt x="68898" y="29624"/>
                  </a:cubicBezTo>
                  <a:cubicBezTo>
                    <a:pt x="71127" y="29624"/>
                    <a:pt x="73178" y="28034"/>
                    <a:pt x="73720" y="25812"/>
                  </a:cubicBezTo>
                  <a:cubicBezTo>
                    <a:pt x="73737" y="25690"/>
                    <a:pt x="73844" y="25632"/>
                    <a:pt x="73962" y="25632"/>
                  </a:cubicBezTo>
                  <a:cubicBezTo>
                    <a:pt x="74071" y="25632"/>
                    <a:pt x="74189" y="25682"/>
                    <a:pt x="74253" y="25778"/>
                  </a:cubicBezTo>
                  <a:cubicBezTo>
                    <a:pt x="75339" y="27574"/>
                    <a:pt x="77375" y="28409"/>
                    <a:pt x="79409" y="28409"/>
                  </a:cubicBezTo>
                  <a:cubicBezTo>
                    <a:pt x="82625" y="28409"/>
                    <a:pt x="85833" y="26321"/>
                    <a:pt x="85261" y="22643"/>
                  </a:cubicBezTo>
                  <a:cubicBezTo>
                    <a:pt x="85208" y="22374"/>
                    <a:pt x="85457" y="22214"/>
                    <a:pt x="85643" y="22214"/>
                  </a:cubicBezTo>
                  <a:cubicBezTo>
                    <a:pt x="85688" y="22214"/>
                    <a:pt x="85729" y="22223"/>
                    <a:pt x="85762" y="22242"/>
                  </a:cubicBezTo>
                  <a:cubicBezTo>
                    <a:pt x="88997" y="22242"/>
                    <a:pt x="92233" y="22142"/>
                    <a:pt x="94101" y="19073"/>
                  </a:cubicBezTo>
                  <a:cubicBezTo>
                    <a:pt x="95335" y="17105"/>
                    <a:pt x="95002" y="14604"/>
                    <a:pt x="92767" y="13569"/>
                  </a:cubicBezTo>
                  <a:cubicBezTo>
                    <a:pt x="91653" y="13077"/>
                    <a:pt x="90439" y="12987"/>
                    <a:pt x="89218" y="12987"/>
                  </a:cubicBezTo>
                  <a:cubicBezTo>
                    <a:pt x="88866" y="12987"/>
                    <a:pt x="88514" y="12995"/>
                    <a:pt x="88163" y="13002"/>
                  </a:cubicBezTo>
                  <a:cubicBezTo>
                    <a:pt x="88140" y="13008"/>
                    <a:pt x="88117" y="13011"/>
                    <a:pt x="88096" y="13011"/>
                  </a:cubicBezTo>
                  <a:cubicBezTo>
                    <a:pt x="87875" y="13011"/>
                    <a:pt x="87775" y="12715"/>
                    <a:pt x="87896" y="12502"/>
                  </a:cubicBezTo>
                  <a:cubicBezTo>
                    <a:pt x="89220" y="9911"/>
                    <a:pt x="87381" y="7581"/>
                    <a:pt x="84990" y="7581"/>
                  </a:cubicBezTo>
                  <a:cubicBezTo>
                    <a:pt x="84549" y="7581"/>
                    <a:pt x="84089" y="7661"/>
                    <a:pt x="83627" y="7832"/>
                  </a:cubicBezTo>
                  <a:cubicBezTo>
                    <a:pt x="83586" y="7850"/>
                    <a:pt x="83546" y="7859"/>
                    <a:pt x="83509" y="7859"/>
                  </a:cubicBezTo>
                  <a:cubicBezTo>
                    <a:pt x="83278" y="7859"/>
                    <a:pt x="83145" y="7533"/>
                    <a:pt x="83260" y="7332"/>
                  </a:cubicBezTo>
                  <a:cubicBezTo>
                    <a:pt x="82857" y="2922"/>
                    <a:pt x="78674" y="330"/>
                    <a:pt x="74632" y="330"/>
                  </a:cubicBezTo>
                  <a:cubicBezTo>
                    <a:pt x="71642" y="330"/>
                    <a:pt x="68730" y="1748"/>
                    <a:pt x="67482" y="4897"/>
                  </a:cubicBezTo>
                  <a:cubicBezTo>
                    <a:pt x="67438" y="5051"/>
                    <a:pt x="67263" y="5176"/>
                    <a:pt x="67101" y="5176"/>
                  </a:cubicBezTo>
                  <a:cubicBezTo>
                    <a:pt x="67018" y="5176"/>
                    <a:pt x="66938" y="5143"/>
                    <a:pt x="66881" y="5063"/>
                  </a:cubicBezTo>
                  <a:cubicBezTo>
                    <a:pt x="65644" y="3476"/>
                    <a:pt x="64005" y="2746"/>
                    <a:pt x="62411" y="2746"/>
                  </a:cubicBezTo>
                  <a:cubicBezTo>
                    <a:pt x="60052" y="2746"/>
                    <a:pt x="57791" y="4345"/>
                    <a:pt x="57074" y="7132"/>
                  </a:cubicBezTo>
                  <a:cubicBezTo>
                    <a:pt x="57021" y="7293"/>
                    <a:pt x="56900" y="7358"/>
                    <a:pt x="56784" y="7358"/>
                  </a:cubicBezTo>
                  <a:cubicBezTo>
                    <a:pt x="56684" y="7358"/>
                    <a:pt x="56587" y="7309"/>
                    <a:pt x="56541" y="7232"/>
                  </a:cubicBezTo>
                  <a:cubicBezTo>
                    <a:pt x="56516" y="7244"/>
                    <a:pt x="56487" y="7252"/>
                    <a:pt x="56456" y="7252"/>
                  </a:cubicBezTo>
                  <a:cubicBezTo>
                    <a:pt x="56401" y="7252"/>
                    <a:pt x="56337" y="7228"/>
                    <a:pt x="56274" y="7165"/>
                  </a:cubicBezTo>
                  <a:cubicBezTo>
                    <a:pt x="55291" y="6319"/>
                    <a:pt x="54186" y="5903"/>
                    <a:pt x="53124" y="5903"/>
                  </a:cubicBezTo>
                  <a:cubicBezTo>
                    <a:pt x="51591" y="5903"/>
                    <a:pt x="50150" y="6771"/>
                    <a:pt x="49302" y="8466"/>
                  </a:cubicBezTo>
                  <a:cubicBezTo>
                    <a:pt x="49269" y="8566"/>
                    <a:pt x="49177" y="8608"/>
                    <a:pt x="49077" y="8608"/>
                  </a:cubicBezTo>
                  <a:cubicBezTo>
                    <a:pt x="48977" y="8608"/>
                    <a:pt x="48869" y="8566"/>
                    <a:pt x="48802" y="8499"/>
                  </a:cubicBezTo>
                  <a:cubicBezTo>
                    <a:pt x="48752" y="8566"/>
                    <a:pt x="48660" y="8608"/>
                    <a:pt x="48573" y="8608"/>
                  </a:cubicBezTo>
                  <a:cubicBezTo>
                    <a:pt x="48485" y="8608"/>
                    <a:pt x="48402" y="8566"/>
                    <a:pt x="48368" y="8466"/>
                  </a:cubicBezTo>
                  <a:cubicBezTo>
                    <a:pt x="47099" y="5579"/>
                    <a:pt x="44533" y="4010"/>
                    <a:pt x="41932" y="4010"/>
                  </a:cubicBezTo>
                  <a:cubicBezTo>
                    <a:pt x="39815" y="4010"/>
                    <a:pt x="37675" y="5050"/>
                    <a:pt x="36193" y="7265"/>
                  </a:cubicBezTo>
                  <a:cubicBezTo>
                    <a:pt x="36107" y="7387"/>
                    <a:pt x="35994" y="7438"/>
                    <a:pt x="35886" y="7438"/>
                  </a:cubicBezTo>
                  <a:cubicBezTo>
                    <a:pt x="35699" y="7438"/>
                    <a:pt x="35526" y="7288"/>
                    <a:pt x="35526" y="7098"/>
                  </a:cubicBezTo>
                  <a:lnTo>
                    <a:pt x="35526" y="7165"/>
                  </a:lnTo>
                  <a:cubicBezTo>
                    <a:pt x="35498" y="7288"/>
                    <a:pt x="35409" y="7338"/>
                    <a:pt x="35313" y="7338"/>
                  </a:cubicBezTo>
                  <a:cubicBezTo>
                    <a:pt x="35176" y="7338"/>
                    <a:pt x="35025" y="7236"/>
                    <a:pt x="35025" y="7098"/>
                  </a:cubicBezTo>
                  <a:cubicBezTo>
                    <a:pt x="35059" y="3762"/>
                    <a:pt x="32757" y="1461"/>
                    <a:pt x="29555" y="927"/>
                  </a:cubicBezTo>
                  <a:cubicBezTo>
                    <a:pt x="29070" y="842"/>
                    <a:pt x="28594" y="798"/>
                    <a:pt x="28133" y="798"/>
                  </a:cubicBezTo>
                  <a:cubicBezTo>
                    <a:pt x="26055" y="798"/>
                    <a:pt x="24272" y="1694"/>
                    <a:pt x="23317" y="3796"/>
                  </a:cubicBezTo>
                  <a:cubicBezTo>
                    <a:pt x="23267" y="3909"/>
                    <a:pt x="23174" y="3956"/>
                    <a:pt x="23075" y="3956"/>
                  </a:cubicBezTo>
                  <a:cubicBezTo>
                    <a:pt x="22913" y="3956"/>
                    <a:pt x="22737" y="3829"/>
                    <a:pt x="22717" y="3662"/>
                  </a:cubicBezTo>
                  <a:cubicBezTo>
                    <a:pt x="22583" y="3662"/>
                    <a:pt x="22450" y="3662"/>
                    <a:pt x="22416" y="3562"/>
                  </a:cubicBezTo>
                  <a:cubicBezTo>
                    <a:pt x="21247" y="1061"/>
                    <a:pt x="18993" y="0"/>
                    <a:pt x="164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15"/>
            <p:cNvGrpSpPr/>
            <p:nvPr/>
          </p:nvGrpSpPr>
          <p:grpSpPr>
            <a:xfrm>
              <a:off x="7142275" y="251275"/>
              <a:ext cx="2420925" cy="777275"/>
              <a:chOff x="7142275" y="251275"/>
              <a:chExt cx="2420925" cy="777275"/>
            </a:xfrm>
          </p:grpSpPr>
          <p:sp>
            <p:nvSpPr>
              <p:cNvPr id="371" name="Google Shape;371;p15"/>
              <p:cNvSpPr/>
              <p:nvPr/>
            </p:nvSpPr>
            <p:spPr>
              <a:xfrm>
                <a:off x="7142275" y="251275"/>
                <a:ext cx="910300" cy="710525"/>
              </a:xfrm>
              <a:custGeom>
                <a:avLst/>
                <a:gdLst/>
                <a:ahLst/>
                <a:cxnLst/>
                <a:rect l="l" t="t" r="r" b="b"/>
                <a:pathLst>
                  <a:path w="36412" h="28421" extrusionOk="0">
                    <a:moveTo>
                      <a:pt x="16416" y="0"/>
                    </a:moveTo>
                    <a:cubicBezTo>
                      <a:pt x="12171" y="0"/>
                      <a:pt x="7666" y="2428"/>
                      <a:pt x="8173" y="6404"/>
                    </a:cubicBezTo>
                    <a:cubicBezTo>
                      <a:pt x="7524" y="6309"/>
                      <a:pt x="6855" y="6251"/>
                      <a:pt x="6195" y="6251"/>
                    </a:cubicBezTo>
                    <a:cubicBezTo>
                      <a:pt x="3600" y="6251"/>
                      <a:pt x="1139" y="7142"/>
                      <a:pt x="501" y="10173"/>
                    </a:cubicBezTo>
                    <a:cubicBezTo>
                      <a:pt x="1" y="12575"/>
                      <a:pt x="1635" y="14943"/>
                      <a:pt x="3937" y="15544"/>
                    </a:cubicBezTo>
                    <a:cubicBezTo>
                      <a:pt x="935" y="18412"/>
                      <a:pt x="1902" y="23383"/>
                      <a:pt x="4771" y="26085"/>
                    </a:cubicBezTo>
                    <a:cubicBezTo>
                      <a:pt x="6445" y="27644"/>
                      <a:pt x="8565" y="28420"/>
                      <a:pt x="10687" y="28420"/>
                    </a:cubicBezTo>
                    <a:cubicBezTo>
                      <a:pt x="12876" y="28420"/>
                      <a:pt x="15069" y="27594"/>
                      <a:pt x="16779" y="25951"/>
                    </a:cubicBezTo>
                    <a:cubicBezTo>
                      <a:pt x="16846" y="25918"/>
                      <a:pt x="16846" y="25818"/>
                      <a:pt x="16846" y="25784"/>
                    </a:cubicBezTo>
                    <a:cubicBezTo>
                      <a:pt x="16846" y="25664"/>
                      <a:pt x="16723" y="25578"/>
                      <a:pt x="16592" y="25578"/>
                    </a:cubicBezTo>
                    <a:cubicBezTo>
                      <a:pt x="16543" y="25578"/>
                      <a:pt x="16492" y="25590"/>
                      <a:pt x="16446" y="25618"/>
                    </a:cubicBezTo>
                    <a:cubicBezTo>
                      <a:pt x="14743" y="26962"/>
                      <a:pt x="12711" y="27699"/>
                      <a:pt x="10703" y="27699"/>
                    </a:cubicBezTo>
                    <a:cubicBezTo>
                      <a:pt x="8777" y="27699"/>
                      <a:pt x="6873" y="27021"/>
                      <a:pt x="5305" y="25551"/>
                    </a:cubicBezTo>
                    <a:cubicBezTo>
                      <a:pt x="2469" y="22916"/>
                      <a:pt x="1769" y="18212"/>
                      <a:pt x="4971" y="15577"/>
                    </a:cubicBezTo>
                    <a:cubicBezTo>
                      <a:pt x="5259" y="15315"/>
                      <a:pt x="5013" y="14951"/>
                      <a:pt x="4716" y="14951"/>
                    </a:cubicBezTo>
                    <a:cubicBezTo>
                      <a:pt x="4635" y="14951"/>
                      <a:pt x="4550" y="14979"/>
                      <a:pt x="4471" y="15043"/>
                    </a:cubicBezTo>
                    <a:lnTo>
                      <a:pt x="4437" y="15077"/>
                    </a:lnTo>
                    <a:cubicBezTo>
                      <a:pt x="2102" y="14243"/>
                      <a:pt x="434" y="12008"/>
                      <a:pt x="1502" y="9439"/>
                    </a:cubicBezTo>
                    <a:cubicBezTo>
                      <a:pt x="2385" y="7409"/>
                      <a:pt x="4175" y="6884"/>
                      <a:pt x="6063" y="6884"/>
                    </a:cubicBezTo>
                    <a:cubicBezTo>
                      <a:pt x="6812" y="6884"/>
                      <a:pt x="7577" y="6967"/>
                      <a:pt x="8307" y="7071"/>
                    </a:cubicBezTo>
                    <a:cubicBezTo>
                      <a:pt x="8407" y="7071"/>
                      <a:pt x="8473" y="7071"/>
                      <a:pt x="8507" y="7038"/>
                    </a:cubicBezTo>
                    <a:cubicBezTo>
                      <a:pt x="8559" y="7051"/>
                      <a:pt x="8613" y="7057"/>
                      <a:pt x="8665" y="7057"/>
                    </a:cubicBezTo>
                    <a:cubicBezTo>
                      <a:pt x="8877" y="7057"/>
                      <a:pt x="9061" y="6945"/>
                      <a:pt x="9007" y="6704"/>
                    </a:cubicBezTo>
                    <a:cubicBezTo>
                      <a:pt x="8740" y="3035"/>
                      <a:pt x="12143" y="1400"/>
                      <a:pt x="15178" y="867"/>
                    </a:cubicBezTo>
                    <a:cubicBezTo>
                      <a:pt x="15777" y="753"/>
                      <a:pt x="16373" y="694"/>
                      <a:pt x="16954" y="694"/>
                    </a:cubicBezTo>
                    <a:cubicBezTo>
                      <a:pt x="19449" y="694"/>
                      <a:pt x="21687" y="1774"/>
                      <a:pt x="22850" y="4236"/>
                    </a:cubicBezTo>
                    <a:cubicBezTo>
                      <a:pt x="22901" y="4338"/>
                      <a:pt x="22972" y="4381"/>
                      <a:pt x="23062" y="4381"/>
                    </a:cubicBezTo>
                    <a:cubicBezTo>
                      <a:pt x="23089" y="4381"/>
                      <a:pt x="23119" y="4377"/>
                      <a:pt x="23151" y="4369"/>
                    </a:cubicBezTo>
                    <a:cubicBezTo>
                      <a:pt x="23172" y="4518"/>
                      <a:pt x="23355" y="4639"/>
                      <a:pt x="23520" y="4639"/>
                    </a:cubicBezTo>
                    <a:cubicBezTo>
                      <a:pt x="23614" y="4639"/>
                      <a:pt x="23702" y="4600"/>
                      <a:pt x="23751" y="4503"/>
                    </a:cubicBezTo>
                    <a:cubicBezTo>
                      <a:pt x="24703" y="2354"/>
                      <a:pt x="26476" y="1469"/>
                      <a:pt x="28545" y="1469"/>
                    </a:cubicBezTo>
                    <a:cubicBezTo>
                      <a:pt x="29013" y="1469"/>
                      <a:pt x="29496" y="1514"/>
                      <a:pt x="29989" y="1600"/>
                    </a:cubicBezTo>
                    <a:cubicBezTo>
                      <a:pt x="33191" y="2201"/>
                      <a:pt x="35459" y="4436"/>
                      <a:pt x="35459" y="7772"/>
                    </a:cubicBezTo>
                    <a:cubicBezTo>
                      <a:pt x="35459" y="7943"/>
                      <a:pt x="35651" y="8059"/>
                      <a:pt x="35789" y="8059"/>
                    </a:cubicBezTo>
                    <a:cubicBezTo>
                      <a:pt x="35866" y="8059"/>
                      <a:pt x="35926" y="8022"/>
                      <a:pt x="35926" y="7938"/>
                    </a:cubicBezTo>
                    <a:lnTo>
                      <a:pt x="35926" y="7872"/>
                    </a:lnTo>
                    <a:lnTo>
                      <a:pt x="35926" y="7772"/>
                    </a:lnTo>
                    <a:cubicBezTo>
                      <a:pt x="36412" y="3634"/>
                      <a:pt x="31968" y="699"/>
                      <a:pt x="28141" y="699"/>
                    </a:cubicBezTo>
                    <a:cubicBezTo>
                      <a:pt x="25920" y="699"/>
                      <a:pt x="23907" y="1687"/>
                      <a:pt x="23184" y="4002"/>
                    </a:cubicBezTo>
                    <a:cubicBezTo>
                      <a:pt x="22324" y="1229"/>
                      <a:pt x="19436" y="0"/>
                      <a:pt x="16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5"/>
              <p:cNvSpPr/>
              <p:nvPr/>
            </p:nvSpPr>
            <p:spPr>
              <a:xfrm>
                <a:off x="7564100" y="263150"/>
                <a:ext cx="1999100" cy="765400"/>
              </a:xfrm>
              <a:custGeom>
                <a:avLst/>
                <a:gdLst/>
                <a:ahLst/>
                <a:cxnLst/>
                <a:rect l="l" t="t" r="r" b="b"/>
                <a:pathLst>
                  <a:path w="79964" h="30616" extrusionOk="0">
                    <a:moveTo>
                      <a:pt x="58586" y="1"/>
                    </a:moveTo>
                    <a:cubicBezTo>
                      <a:pt x="55335" y="1"/>
                      <a:pt x="52072" y="1435"/>
                      <a:pt x="50576" y="4428"/>
                    </a:cubicBezTo>
                    <a:cubicBezTo>
                      <a:pt x="49295" y="3005"/>
                      <a:pt x="47588" y="2329"/>
                      <a:pt x="45916" y="2329"/>
                    </a:cubicBezTo>
                    <a:cubicBezTo>
                      <a:pt x="43276" y="2329"/>
                      <a:pt x="40722" y="4013"/>
                      <a:pt x="40068" y="7096"/>
                    </a:cubicBezTo>
                    <a:cubicBezTo>
                      <a:pt x="39191" y="6057"/>
                      <a:pt x="37985" y="5580"/>
                      <a:pt x="36772" y="5580"/>
                    </a:cubicBezTo>
                    <a:cubicBezTo>
                      <a:pt x="34989" y="5580"/>
                      <a:pt x="33190" y="6610"/>
                      <a:pt x="32396" y="8397"/>
                    </a:cubicBezTo>
                    <a:cubicBezTo>
                      <a:pt x="31241" y="5222"/>
                      <a:pt x="28388" y="3578"/>
                      <a:pt x="25505" y="3578"/>
                    </a:cubicBezTo>
                    <a:cubicBezTo>
                      <a:pt x="23058" y="3578"/>
                      <a:pt x="20590" y="4762"/>
                      <a:pt x="19120" y="7196"/>
                    </a:cubicBezTo>
                    <a:cubicBezTo>
                      <a:pt x="19087" y="7230"/>
                      <a:pt x="19087" y="7263"/>
                      <a:pt x="19087" y="7297"/>
                    </a:cubicBezTo>
                    <a:lnTo>
                      <a:pt x="19087" y="7397"/>
                    </a:lnTo>
                    <a:cubicBezTo>
                      <a:pt x="19087" y="7569"/>
                      <a:pt x="19281" y="7713"/>
                      <a:pt x="19473" y="7713"/>
                    </a:cubicBezTo>
                    <a:cubicBezTo>
                      <a:pt x="19578" y="7713"/>
                      <a:pt x="19683" y="7670"/>
                      <a:pt x="19754" y="7563"/>
                    </a:cubicBezTo>
                    <a:cubicBezTo>
                      <a:pt x="21209" y="5343"/>
                      <a:pt x="23345" y="4297"/>
                      <a:pt x="25468" y="4297"/>
                    </a:cubicBezTo>
                    <a:cubicBezTo>
                      <a:pt x="28066" y="4297"/>
                      <a:pt x="30644" y="5864"/>
                      <a:pt x="31929" y="8764"/>
                    </a:cubicBezTo>
                    <a:cubicBezTo>
                      <a:pt x="31964" y="8852"/>
                      <a:pt x="32055" y="8894"/>
                      <a:pt x="32153" y="8894"/>
                    </a:cubicBezTo>
                    <a:cubicBezTo>
                      <a:pt x="32241" y="8894"/>
                      <a:pt x="32333" y="8861"/>
                      <a:pt x="32396" y="8798"/>
                    </a:cubicBezTo>
                    <a:cubicBezTo>
                      <a:pt x="32446" y="8864"/>
                      <a:pt x="32538" y="8906"/>
                      <a:pt x="32634" y="8906"/>
                    </a:cubicBezTo>
                    <a:cubicBezTo>
                      <a:pt x="32730" y="8906"/>
                      <a:pt x="32830" y="8864"/>
                      <a:pt x="32897" y="8764"/>
                    </a:cubicBezTo>
                    <a:cubicBezTo>
                      <a:pt x="33744" y="7069"/>
                      <a:pt x="35174" y="6201"/>
                      <a:pt x="36698" y="6201"/>
                    </a:cubicBezTo>
                    <a:cubicBezTo>
                      <a:pt x="37752" y="6201"/>
                      <a:pt x="38852" y="6617"/>
                      <a:pt x="39835" y="7463"/>
                    </a:cubicBezTo>
                    <a:cubicBezTo>
                      <a:pt x="39890" y="7518"/>
                      <a:pt x="39935" y="7543"/>
                      <a:pt x="39981" y="7543"/>
                    </a:cubicBezTo>
                    <a:cubicBezTo>
                      <a:pt x="40019" y="7543"/>
                      <a:pt x="40057" y="7527"/>
                      <a:pt x="40102" y="7497"/>
                    </a:cubicBezTo>
                    <a:cubicBezTo>
                      <a:pt x="40168" y="7580"/>
                      <a:pt x="40285" y="7638"/>
                      <a:pt x="40394" y="7638"/>
                    </a:cubicBezTo>
                    <a:cubicBezTo>
                      <a:pt x="40502" y="7638"/>
                      <a:pt x="40602" y="7580"/>
                      <a:pt x="40635" y="7430"/>
                    </a:cubicBezTo>
                    <a:cubicBezTo>
                      <a:pt x="41354" y="4637"/>
                      <a:pt x="43647" y="3037"/>
                      <a:pt x="46016" y="3037"/>
                    </a:cubicBezTo>
                    <a:cubicBezTo>
                      <a:pt x="47609" y="3037"/>
                      <a:pt x="49236" y="3760"/>
                      <a:pt x="50442" y="5328"/>
                    </a:cubicBezTo>
                    <a:cubicBezTo>
                      <a:pt x="50510" y="5419"/>
                      <a:pt x="50594" y="5456"/>
                      <a:pt x="50678" y="5456"/>
                    </a:cubicBezTo>
                    <a:cubicBezTo>
                      <a:pt x="50842" y="5456"/>
                      <a:pt x="51010" y="5316"/>
                      <a:pt x="51076" y="5162"/>
                    </a:cubicBezTo>
                    <a:cubicBezTo>
                      <a:pt x="52308" y="2032"/>
                      <a:pt x="55205" y="622"/>
                      <a:pt x="58185" y="622"/>
                    </a:cubicBezTo>
                    <a:cubicBezTo>
                      <a:pt x="62225" y="622"/>
                      <a:pt x="66418" y="3215"/>
                      <a:pt x="66821" y="7630"/>
                    </a:cubicBezTo>
                    <a:cubicBezTo>
                      <a:pt x="66705" y="7804"/>
                      <a:pt x="66867" y="8156"/>
                      <a:pt x="67086" y="8156"/>
                    </a:cubicBezTo>
                    <a:cubicBezTo>
                      <a:pt x="67119" y="8156"/>
                      <a:pt x="67153" y="8148"/>
                      <a:pt x="67188" y="8130"/>
                    </a:cubicBezTo>
                    <a:cubicBezTo>
                      <a:pt x="67650" y="7959"/>
                      <a:pt x="68110" y="7880"/>
                      <a:pt x="68551" y="7880"/>
                    </a:cubicBezTo>
                    <a:cubicBezTo>
                      <a:pt x="70942" y="7880"/>
                      <a:pt x="72781" y="10209"/>
                      <a:pt x="71457" y="12800"/>
                    </a:cubicBezTo>
                    <a:cubicBezTo>
                      <a:pt x="71324" y="13034"/>
                      <a:pt x="71457" y="13301"/>
                      <a:pt x="71758" y="13301"/>
                    </a:cubicBezTo>
                    <a:cubicBezTo>
                      <a:pt x="72172" y="13283"/>
                      <a:pt x="72589" y="13267"/>
                      <a:pt x="73006" y="13267"/>
                    </a:cubicBezTo>
                    <a:cubicBezTo>
                      <a:pt x="74132" y="13267"/>
                      <a:pt x="75256" y="13381"/>
                      <a:pt x="76328" y="13868"/>
                    </a:cubicBezTo>
                    <a:cubicBezTo>
                      <a:pt x="78529" y="14902"/>
                      <a:pt x="78863" y="17404"/>
                      <a:pt x="77662" y="19372"/>
                    </a:cubicBezTo>
                    <a:cubicBezTo>
                      <a:pt x="75794" y="22441"/>
                      <a:pt x="72592" y="22541"/>
                      <a:pt x="69323" y="22641"/>
                    </a:cubicBezTo>
                    <a:cubicBezTo>
                      <a:pt x="69273" y="22581"/>
                      <a:pt x="69203" y="22554"/>
                      <a:pt x="69130" y="22554"/>
                    </a:cubicBezTo>
                    <a:cubicBezTo>
                      <a:pt x="68956" y="22554"/>
                      <a:pt x="68765" y="22706"/>
                      <a:pt x="68789" y="22941"/>
                    </a:cubicBezTo>
                    <a:cubicBezTo>
                      <a:pt x="69320" y="26616"/>
                      <a:pt x="66127" y="28679"/>
                      <a:pt x="62928" y="28679"/>
                    </a:cubicBezTo>
                    <a:cubicBezTo>
                      <a:pt x="60899" y="28679"/>
                      <a:pt x="58868" y="27850"/>
                      <a:pt x="57781" y="26077"/>
                    </a:cubicBezTo>
                    <a:cubicBezTo>
                      <a:pt x="57718" y="25952"/>
                      <a:pt x="57612" y="25892"/>
                      <a:pt x="57509" y="25892"/>
                    </a:cubicBezTo>
                    <a:cubicBezTo>
                      <a:pt x="57393" y="25892"/>
                      <a:pt x="57283" y="25968"/>
                      <a:pt x="57247" y="26110"/>
                    </a:cubicBezTo>
                    <a:cubicBezTo>
                      <a:pt x="56705" y="28309"/>
                      <a:pt x="54647" y="29921"/>
                      <a:pt x="52412" y="29921"/>
                    </a:cubicBezTo>
                    <a:cubicBezTo>
                      <a:pt x="52036" y="29921"/>
                      <a:pt x="51656" y="29875"/>
                      <a:pt x="51276" y="29779"/>
                    </a:cubicBezTo>
                    <a:cubicBezTo>
                      <a:pt x="49108" y="29246"/>
                      <a:pt x="47574" y="27478"/>
                      <a:pt x="46740" y="25476"/>
                    </a:cubicBezTo>
                    <a:lnTo>
                      <a:pt x="46773" y="25443"/>
                    </a:lnTo>
                    <a:cubicBezTo>
                      <a:pt x="46907" y="25276"/>
                      <a:pt x="46740" y="25109"/>
                      <a:pt x="46573" y="25109"/>
                    </a:cubicBezTo>
                    <a:cubicBezTo>
                      <a:pt x="46537" y="25082"/>
                      <a:pt x="46497" y="25070"/>
                      <a:pt x="46457" y="25070"/>
                    </a:cubicBezTo>
                    <a:cubicBezTo>
                      <a:pt x="46349" y="25070"/>
                      <a:pt x="46248" y="25163"/>
                      <a:pt x="46273" y="25309"/>
                    </a:cubicBezTo>
                    <a:cubicBezTo>
                      <a:pt x="44686" y="26740"/>
                      <a:pt x="42486" y="27766"/>
                      <a:pt x="40344" y="27766"/>
                    </a:cubicBezTo>
                    <a:cubicBezTo>
                      <a:pt x="39288" y="27766"/>
                      <a:pt x="38247" y="27516"/>
                      <a:pt x="37300" y="26944"/>
                    </a:cubicBezTo>
                    <a:cubicBezTo>
                      <a:pt x="34298" y="25109"/>
                      <a:pt x="33297" y="21740"/>
                      <a:pt x="33330" y="18404"/>
                    </a:cubicBezTo>
                    <a:cubicBezTo>
                      <a:pt x="33330" y="18195"/>
                      <a:pt x="33151" y="18050"/>
                      <a:pt x="32975" y="18050"/>
                    </a:cubicBezTo>
                    <a:cubicBezTo>
                      <a:pt x="32899" y="18050"/>
                      <a:pt x="32824" y="18077"/>
                      <a:pt x="32763" y="18138"/>
                    </a:cubicBezTo>
                    <a:cubicBezTo>
                      <a:pt x="31777" y="19140"/>
                      <a:pt x="30570" y="19649"/>
                      <a:pt x="29387" y="19649"/>
                    </a:cubicBezTo>
                    <a:cubicBezTo>
                      <a:pt x="28051" y="19649"/>
                      <a:pt x="26745" y="18998"/>
                      <a:pt x="25825" y="17671"/>
                    </a:cubicBezTo>
                    <a:cubicBezTo>
                      <a:pt x="25761" y="17594"/>
                      <a:pt x="25673" y="17562"/>
                      <a:pt x="25587" y="17562"/>
                    </a:cubicBezTo>
                    <a:cubicBezTo>
                      <a:pt x="25447" y="17562"/>
                      <a:pt x="25312" y="17647"/>
                      <a:pt x="25291" y="17771"/>
                    </a:cubicBezTo>
                    <a:cubicBezTo>
                      <a:pt x="25264" y="17703"/>
                      <a:pt x="25194" y="17669"/>
                      <a:pt x="25115" y="17669"/>
                    </a:cubicBezTo>
                    <a:cubicBezTo>
                      <a:pt x="24999" y="17669"/>
                      <a:pt x="24864" y="17745"/>
                      <a:pt x="24824" y="17904"/>
                    </a:cubicBezTo>
                    <a:cubicBezTo>
                      <a:pt x="24506" y="21090"/>
                      <a:pt x="21726" y="22661"/>
                      <a:pt x="18873" y="22661"/>
                    </a:cubicBezTo>
                    <a:cubicBezTo>
                      <a:pt x="16350" y="22661"/>
                      <a:pt x="13769" y="21432"/>
                      <a:pt x="12782" y="19005"/>
                    </a:cubicBezTo>
                    <a:cubicBezTo>
                      <a:pt x="12709" y="18843"/>
                      <a:pt x="12570" y="18772"/>
                      <a:pt x="12438" y="18772"/>
                    </a:cubicBezTo>
                    <a:cubicBezTo>
                      <a:pt x="12271" y="18772"/>
                      <a:pt x="12115" y="18885"/>
                      <a:pt x="12115" y="19072"/>
                    </a:cubicBezTo>
                    <a:cubicBezTo>
                      <a:pt x="11982" y="19072"/>
                      <a:pt x="11882" y="19105"/>
                      <a:pt x="11882" y="19272"/>
                    </a:cubicBezTo>
                    <a:cubicBezTo>
                      <a:pt x="11515" y="22673"/>
                      <a:pt x="7827" y="27079"/>
                      <a:pt x="4281" y="27079"/>
                    </a:cubicBezTo>
                    <a:cubicBezTo>
                      <a:pt x="2994" y="27079"/>
                      <a:pt x="1725" y="26498"/>
                      <a:pt x="640" y="25076"/>
                    </a:cubicBezTo>
                    <a:cubicBezTo>
                      <a:pt x="586" y="25003"/>
                      <a:pt x="511" y="24973"/>
                      <a:pt x="434" y="24973"/>
                    </a:cubicBezTo>
                    <a:cubicBezTo>
                      <a:pt x="228" y="24973"/>
                      <a:pt x="0" y="25191"/>
                      <a:pt x="73" y="25409"/>
                    </a:cubicBezTo>
                    <a:cubicBezTo>
                      <a:pt x="73" y="25443"/>
                      <a:pt x="107" y="25443"/>
                      <a:pt x="107" y="25476"/>
                    </a:cubicBezTo>
                    <a:cubicBezTo>
                      <a:pt x="1174" y="27129"/>
                      <a:pt x="2599" y="27806"/>
                      <a:pt x="4098" y="27806"/>
                    </a:cubicBezTo>
                    <a:cubicBezTo>
                      <a:pt x="7894" y="27806"/>
                      <a:pt x="12162" y="23465"/>
                      <a:pt x="12282" y="19639"/>
                    </a:cubicBezTo>
                    <a:cubicBezTo>
                      <a:pt x="13321" y="22123"/>
                      <a:pt x="16094" y="23351"/>
                      <a:pt x="18814" y="23351"/>
                    </a:cubicBezTo>
                    <a:cubicBezTo>
                      <a:pt x="22108" y="23351"/>
                      <a:pt x="25326" y="21550"/>
                      <a:pt x="25292" y="18005"/>
                    </a:cubicBezTo>
                    <a:lnTo>
                      <a:pt x="25292" y="18005"/>
                    </a:lnTo>
                    <a:cubicBezTo>
                      <a:pt x="26359" y="19527"/>
                      <a:pt x="27907" y="20322"/>
                      <a:pt x="29477" y="20322"/>
                    </a:cubicBezTo>
                    <a:cubicBezTo>
                      <a:pt x="30556" y="20322"/>
                      <a:pt x="31645" y="19946"/>
                      <a:pt x="32596" y="19172"/>
                    </a:cubicBezTo>
                    <a:cubicBezTo>
                      <a:pt x="32730" y="22808"/>
                      <a:pt x="34164" y="26510"/>
                      <a:pt x="37800" y="28011"/>
                    </a:cubicBezTo>
                    <a:cubicBezTo>
                      <a:pt x="38583" y="28328"/>
                      <a:pt x="39437" y="28476"/>
                      <a:pt x="40305" y="28476"/>
                    </a:cubicBezTo>
                    <a:cubicBezTo>
                      <a:pt x="42542" y="28476"/>
                      <a:pt x="44874" y="27496"/>
                      <a:pt x="46340" y="25910"/>
                    </a:cubicBezTo>
                    <a:cubicBezTo>
                      <a:pt x="47240" y="28278"/>
                      <a:pt x="49142" y="30280"/>
                      <a:pt x="51777" y="30580"/>
                    </a:cubicBezTo>
                    <a:cubicBezTo>
                      <a:pt x="51985" y="30604"/>
                      <a:pt x="52191" y="30616"/>
                      <a:pt x="52396" y="30616"/>
                    </a:cubicBezTo>
                    <a:cubicBezTo>
                      <a:pt x="54724" y="30616"/>
                      <a:pt x="56817" y="29087"/>
                      <a:pt x="57614" y="26911"/>
                    </a:cubicBezTo>
                    <a:cubicBezTo>
                      <a:pt x="58892" y="28569"/>
                      <a:pt x="60911" y="29341"/>
                      <a:pt x="62923" y="29341"/>
                    </a:cubicBezTo>
                    <a:cubicBezTo>
                      <a:pt x="66374" y="29341"/>
                      <a:pt x="69802" y="27070"/>
                      <a:pt x="69423" y="23108"/>
                    </a:cubicBezTo>
                    <a:lnTo>
                      <a:pt x="69423" y="23108"/>
                    </a:lnTo>
                    <a:cubicBezTo>
                      <a:pt x="70038" y="23189"/>
                      <a:pt x="70667" y="23233"/>
                      <a:pt x="71295" y="23233"/>
                    </a:cubicBezTo>
                    <a:cubicBezTo>
                      <a:pt x="74786" y="23233"/>
                      <a:pt x="78238" y="21868"/>
                      <a:pt x="79030" y="17937"/>
                    </a:cubicBezTo>
                    <a:cubicBezTo>
                      <a:pt x="79964" y="13668"/>
                      <a:pt x="75494" y="12734"/>
                      <a:pt x="72258" y="12734"/>
                    </a:cubicBezTo>
                    <a:cubicBezTo>
                      <a:pt x="73297" y="9905"/>
                      <a:pt x="71339" y="7226"/>
                      <a:pt x="68631" y="7226"/>
                    </a:cubicBezTo>
                    <a:cubicBezTo>
                      <a:pt x="68210" y="7226"/>
                      <a:pt x="67770" y="7291"/>
                      <a:pt x="67321" y="7430"/>
                    </a:cubicBezTo>
                    <a:cubicBezTo>
                      <a:pt x="67283" y="2577"/>
                      <a:pt x="62945" y="1"/>
                      <a:pt x="58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3" name="Google Shape;373;p15"/>
          <p:cNvGrpSpPr/>
          <p:nvPr/>
        </p:nvGrpSpPr>
        <p:grpSpPr>
          <a:xfrm>
            <a:off x="8261263" y="950613"/>
            <a:ext cx="2420925" cy="777275"/>
            <a:chOff x="7142275" y="251275"/>
            <a:chExt cx="2420925" cy="777275"/>
          </a:xfrm>
        </p:grpSpPr>
        <p:sp>
          <p:nvSpPr>
            <p:cNvPr id="374" name="Google Shape;374;p15"/>
            <p:cNvSpPr/>
            <p:nvPr/>
          </p:nvSpPr>
          <p:spPr>
            <a:xfrm>
              <a:off x="7153125" y="267275"/>
              <a:ext cx="2383400" cy="740625"/>
            </a:xfrm>
            <a:custGeom>
              <a:avLst/>
              <a:gdLst/>
              <a:ahLst/>
              <a:cxnLst/>
              <a:rect l="l" t="t" r="r" b="b"/>
              <a:pathLst>
                <a:path w="95336" h="29625" extrusionOk="0">
                  <a:moveTo>
                    <a:pt x="16483" y="0"/>
                  </a:moveTo>
                  <a:cubicBezTo>
                    <a:pt x="15913" y="0"/>
                    <a:pt x="15331" y="55"/>
                    <a:pt x="14744" y="160"/>
                  </a:cubicBezTo>
                  <a:cubicBezTo>
                    <a:pt x="11675" y="760"/>
                    <a:pt x="8306" y="2395"/>
                    <a:pt x="8573" y="5997"/>
                  </a:cubicBezTo>
                  <a:cubicBezTo>
                    <a:pt x="8573" y="6231"/>
                    <a:pt x="8411" y="6364"/>
                    <a:pt x="8229" y="6364"/>
                  </a:cubicBezTo>
                  <a:cubicBezTo>
                    <a:pt x="8178" y="6364"/>
                    <a:pt x="8124" y="6353"/>
                    <a:pt x="8073" y="6331"/>
                  </a:cubicBezTo>
                  <a:cubicBezTo>
                    <a:pt x="8039" y="6398"/>
                    <a:pt x="7973" y="6398"/>
                    <a:pt x="7873" y="6398"/>
                  </a:cubicBezTo>
                  <a:cubicBezTo>
                    <a:pt x="7138" y="6304"/>
                    <a:pt x="6372" y="6225"/>
                    <a:pt x="5623" y="6225"/>
                  </a:cubicBezTo>
                  <a:cubicBezTo>
                    <a:pt x="3720" y="6225"/>
                    <a:pt x="1930" y="6731"/>
                    <a:pt x="1068" y="8766"/>
                  </a:cubicBezTo>
                  <a:cubicBezTo>
                    <a:pt x="0" y="11335"/>
                    <a:pt x="1602" y="13603"/>
                    <a:pt x="4003" y="14403"/>
                  </a:cubicBezTo>
                  <a:lnTo>
                    <a:pt x="4037" y="14337"/>
                  </a:lnTo>
                  <a:cubicBezTo>
                    <a:pt x="4096" y="14295"/>
                    <a:pt x="4163" y="14276"/>
                    <a:pt x="4229" y="14276"/>
                  </a:cubicBezTo>
                  <a:cubicBezTo>
                    <a:pt x="4533" y="14276"/>
                    <a:pt x="4838" y="14657"/>
                    <a:pt x="4537" y="14904"/>
                  </a:cubicBezTo>
                  <a:cubicBezTo>
                    <a:pt x="1335" y="17506"/>
                    <a:pt x="2035" y="22242"/>
                    <a:pt x="4871" y="24844"/>
                  </a:cubicBezTo>
                  <a:cubicBezTo>
                    <a:pt x="6448" y="26323"/>
                    <a:pt x="8374" y="27009"/>
                    <a:pt x="10316" y="27009"/>
                  </a:cubicBezTo>
                  <a:cubicBezTo>
                    <a:pt x="12317" y="27009"/>
                    <a:pt x="14336" y="26281"/>
                    <a:pt x="16012" y="24944"/>
                  </a:cubicBezTo>
                  <a:cubicBezTo>
                    <a:pt x="16059" y="24906"/>
                    <a:pt x="16113" y="24890"/>
                    <a:pt x="16164" y="24890"/>
                  </a:cubicBezTo>
                  <a:cubicBezTo>
                    <a:pt x="16293" y="24890"/>
                    <a:pt x="16412" y="24992"/>
                    <a:pt x="16412" y="25111"/>
                  </a:cubicBezTo>
                  <a:lnTo>
                    <a:pt x="16546" y="25111"/>
                  </a:lnTo>
                  <a:cubicBezTo>
                    <a:pt x="16498" y="24874"/>
                    <a:pt x="16703" y="24654"/>
                    <a:pt x="16910" y="24654"/>
                  </a:cubicBezTo>
                  <a:cubicBezTo>
                    <a:pt x="16994" y="24654"/>
                    <a:pt x="17078" y="24691"/>
                    <a:pt x="17146" y="24777"/>
                  </a:cubicBezTo>
                  <a:cubicBezTo>
                    <a:pt x="18231" y="26210"/>
                    <a:pt x="19500" y="26795"/>
                    <a:pt x="20786" y="26795"/>
                  </a:cubicBezTo>
                  <a:cubicBezTo>
                    <a:pt x="24320" y="26795"/>
                    <a:pt x="27987" y="22373"/>
                    <a:pt x="28354" y="18973"/>
                  </a:cubicBezTo>
                  <a:cubicBezTo>
                    <a:pt x="28387" y="18807"/>
                    <a:pt x="28454" y="18773"/>
                    <a:pt x="28587" y="18773"/>
                  </a:cubicBezTo>
                  <a:cubicBezTo>
                    <a:pt x="28587" y="18611"/>
                    <a:pt x="28743" y="18517"/>
                    <a:pt x="28906" y="18517"/>
                  </a:cubicBezTo>
                  <a:cubicBezTo>
                    <a:pt x="29047" y="18517"/>
                    <a:pt x="29193" y="18586"/>
                    <a:pt x="29255" y="18740"/>
                  </a:cubicBezTo>
                  <a:cubicBezTo>
                    <a:pt x="30239" y="21147"/>
                    <a:pt x="32813" y="22367"/>
                    <a:pt x="35332" y="22367"/>
                  </a:cubicBezTo>
                  <a:cubicBezTo>
                    <a:pt x="38190" y="22367"/>
                    <a:pt x="40977" y="20797"/>
                    <a:pt x="41297" y="17606"/>
                  </a:cubicBezTo>
                  <a:cubicBezTo>
                    <a:pt x="41335" y="17430"/>
                    <a:pt x="41465" y="17346"/>
                    <a:pt x="41580" y="17346"/>
                  </a:cubicBezTo>
                  <a:cubicBezTo>
                    <a:pt x="41662" y="17346"/>
                    <a:pt x="41736" y="17389"/>
                    <a:pt x="41764" y="17472"/>
                  </a:cubicBezTo>
                  <a:cubicBezTo>
                    <a:pt x="41783" y="17356"/>
                    <a:pt x="41904" y="17285"/>
                    <a:pt x="42034" y="17285"/>
                  </a:cubicBezTo>
                  <a:cubicBezTo>
                    <a:pt x="42128" y="17285"/>
                    <a:pt x="42227" y="17322"/>
                    <a:pt x="42297" y="17406"/>
                  </a:cubicBezTo>
                  <a:cubicBezTo>
                    <a:pt x="43233" y="18729"/>
                    <a:pt x="44551" y="19371"/>
                    <a:pt x="45886" y="19371"/>
                  </a:cubicBezTo>
                  <a:cubicBezTo>
                    <a:pt x="47075" y="19371"/>
                    <a:pt x="48277" y="18862"/>
                    <a:pt x="49236" y="17873"/>
                  </a:cubicBezTo>
                  <a:cubicBezTo>
                    <a:pt x="49301" y="17796"/>
                    <a:pt x="49384" y="17763"/>
                    <a:pt x="49467" y="17763"/>
                  </a:cubicBezTo>
                  <a:cubicBezTo>
                    <a:pt x="49637" y="17763"/>
                    <a:pt x="49803" y="17904"/>
                    <a:pt x="49803" y="18106"/>
                  </a:cubicBezTo>
                  <a:cubicBezTo>
                    <a:pt x="49769" y="21442"/>
                    <a:pt x="50770" y="24811"/>
                    <a:pt x="53772" y="26646"/>
                  </a:cubicBezTo>
                  <a:cubicBezTo>
                    <a:pt x="54725" y="27226"/>
                    <a:pt x="55765" y="27476"/>
                    <a:pt x="56816" y="27476"/>
                  </a:cubicBezTo>
                  <a:cubicBezTo>
                    <a:pt x="58963" y="27476"/>
                    <a:pt x="61155" y="26433"/>
                    <a:pt x="62745" y="25044"/>
                  </a:cubicBezTo>
                  <a:cubicBezTo>
                    <a:pt x="62669" y="24868"/>
                    <a:pt x="62804" y="24786"/>
                    <a:pt x="62932" y="24786"/>
                  </a:cubicBezTo>
                  <a:cubicBezTo>
                    <a:pt x="62973" y="24786"/>
                    <a:pt x="63013" y="24795"/>
                    <a:pt x="63045" y="24811"/>
                  </a:cubicBezTo>
                  <a:cubicBezTo>
                    <a:pt x="63212" y="24811"/>
                    <a:pt x="63379" y="24978"/>
                    <a:pt x="63246" y="25144"/>
                  </a:cubicBezTo>
                  <a:lnTo>
                    <a:pt x="63212" y="25178"/>
                  </a:lnTo>
                  <a:cubicBezTo>
                    <a:pt x="64046" y="27213"/>
                    <a:pt x="65581" y="28947"/>
                    <a:pt x="67749" y="29481"/>
                  </a:cubicBezTo>
                  <a:cubicBezTo>
                    <a:pt x="68133" y="29578"/>
                    <a:pt x="68518" y="29624"/>
                    <a:pt x="68898" y="29624"/>
                  </a:cubicBezTo>
                  <a:cubicBezTo>
                    <a:pt x="71127" y="29624"/>
                    <a:pt x="73178" y="28034"/>
                    <a:pt x="73720" y="25812"/>
                  </a:cubicBezTo>
                  <a:cubicBezTo>
                    <a:pt x="73737" y="25690"/>
                    <a:pt x="73844" y="25632"/>
                    <a:pt x="73962" y="25632"/>
                  </a:cubicBezTo>
                  <a:cubicBezTo>
                    <a:pt x="74071" y="25632"/>
                    <a:pt x="74189" y="25682"/>
                    <a:pt x="74253" y="25778"/>
                  </a:cubicBezTo>
                  <a:cubicBezTo>
                    <a:pt x="75339" y="27574"/>
                    <a:pt x="77375" y="28409"/>
                    <a:pt x="79409" y="28409"/>
                  </a:cubicBezTo>
                  <a:cubicBezTo>
                    <a:pt x="82625" y="28409"/>
                    <a:pt x="85833" y="26321"/>
                    <a:pt x="85261" y="22643"/>
                  </a:cubicBezTo>
                  <a:cubicBezTo>
                    <a:pt x="85208" y="22374"/>
                    <a:pt x="85457" y="22214"/>
                    <a:pt x="85643" y="22214"/>
                  </a:cubicBezTo>
                  <a:cubicBezTo>
                    <a:pt x="85688" y="22214"/>
                    <a:pt x="85729" y="22223"/>
                    <a:pt x="85762" y="22242"/>
                  </a:cubicBezTo>
                  <a:cubicBezTo>
                    <a:pt x="88997" y="22242"/>
                    <a:pt x="92233" y="22142"/>
                    <a:pt x="94101" y="19073"/>
                  </a:cubicBezTo>
                  <a:cubicBezTo>
                    <a:pt x="95335" y="17105"/>
                    <a:pt x="95002" y="14604"/>
                    <a:pt x="92767" y="13569"/>
                  </a:cubicBezTo>
                  <a:cubicBezTo>
                    <a:pt x="91653" y="13077"/>
                    <a:pt x="90439" y="12987"/>
                    <a:pt x="89218" y="12987"/>
                  </a:cubicBezTo>
                  <a:cubicBezTo>
                    <a:pt x="88866" y="12987"/>
                    <a:pt x="88514" y="12995"/>
                    <a:pt x="88163" y="13002"/>
                  </a:cubicBezTo>
                  <a:cubicBezTo>
                    <a:pt x="88140" y="13008"/>
                    <a:pt x="88117" y="13011"/>
                    <a:pt x="88096" y="13011"/>
                  </a:cubicBezTo>
                  <a:cubicBezTo>
                    <a:pt x="87875" y="13011"/>
                    <a:pt x="87775" y="12715"/>
                    <a:pt x="87896" y="12502"/>
                  </a:cubicBezTo>
                  <a:cubicBezTo>
                    <a:pt x="89220" y="9911"/>
                    <a:pt x="87381" y="7581"/>
                    <a:pt x="84990" y="7581"/>
                  </a:cubicBezTo>
                  <a:cubicBezTo>
                    <a:pt x="84549" y="7581"/>
                    <a:pt x="84089" y="7661"/>
                    <a:pt x="83627" y="7832"/>
                  </a:cubicBezTo>
                  <a:cubicBezTo>
                    <a:pt x="83586" y="7850"/>
                    <a:pt x="83546" y="7859"/>
                    <a:pt x="83509" y="7859"/>
                  </a:cubicBezTo>
                  <a:cubicBezTo>
                    <a:pt x="83278" y="7859"/>
                    <a:pt x="83145" y="7533"/>
                    <a:pt x="83260" y="7332"/>
                  </a:cubicBezTo>
                  <a:cubicBezTo>
                    <a:pt x="82857" y="2922"/>
                    <a:pt x="78674" y="330"/>
                    <a:pt x="74632" y="330"/>
                  </a:cubicBezTo>
                  <a:cubicBezTo>
                    <a:pt x="71642" y="330"/>
                    <a:pt x="68730" y="1748"/>
                    <a:pt x="67482" y="4897"/>
                  </a:cubicBezTo>
                  <a:cubicBezTo>
                    <a:pt x="67438" y="5051"/>
                    <a:pt x="67263" y="5176"/>
                    <a:pt x="67101" y="5176"/>
                  </a:cubicBezTo>
                  <a:cubicBezTo>
                    <a:pt x="67018" y="5176"/>
                    <a:pt x="66938" y="5143"/>
                    <a:pt x="66881" y="5063"/>
                  </a:cubicBezTo>
                  <a:cubicBezTo>
                    <a:pt x="65644" y="3476"/>
                    <a:pt x="64005" y="2746"/>
                    <a:pt x="62411" y="2746"/>
                  </a:cubicBezTo>
                  <a:cubicBezTo>
                    <a:pt x="60052" y="2746"/>
                    <a:pt x="57791" y="4345"/>
                    <a:pt x="57074" y="7132"/>
                  </a:cubicBezTo>
                  <a:cubicBezTo>
                    <a:pt x="57021" y="7293"/>
                    <a:pt x="56900" y="7358"/>
                    <a:pt x="56784" y="7358"/>
                  </a:cubicBezTo>
                  <a:cubicBezTo>
                    <a:pt x="56684" y="7358"/>
                    <a:pt x="56587" y="7309"/>
                    <a:pt x="56541" y="7232"/>
                  </a:cubicBezTo>
                  <a:cubicBezTo>
                    <a:pt x="56516" y="7244"/>
                    <a:pt x="56487" y="7252"/>
                    <a:pt x="56456" y="7252"/>
                  </a:cubicBezTo>
                  <a:cubicBezTo>
                    <a:pt x="56401" y="7252"/>
                    <a:pt x="56337" y="7228"/>
                    <a:pt x="56274" y="7165"/>
                  </a:cubicBezTo>
                  <a:cubicBezTo>
                    <a:pt x="55291" y="6319"/>
                    <a:pt x="54186" y="5903"/>
                    <a:pt x="53124" y="5903"/>
                  </a:cubicBezTo>
                  <a:cubicBezTo>
                    <a:pt x="51591" y="5903"/>
                    <a:pt x="50150" y="6771"/>
                    <a:pt x="49302" y="8466"/>
                  </a:cubicBezTo>
                  <a:cubicBezTo>
                    <a:pt x="49269" y="8566"/>
                    <a:pt x="49177" y="8608"/>
                    <a:pt x="49077" y="8608"/>
                  </a:cubicBezTo>
                  <a:cubicBezTo>
                    <a:pt x="48977" y="8608"/>
                    <a:pt x="48869" y="8566"/>
                    <a:pt x="48802" y="8499"/>
                  </a:cubicBezTo>
                  <a:cubicBezTo>
                    <a:pt x="48752" y="8566"/>
                    <a:pt x="48660" y="8608"/>
                    <a:pt x="48573" y="8608"/>
                  </a:cubicBezTo>
                  <a:cubicBezTo>
                    <a:pt x="48485" y="8608"/>
                    <a:pt x="48402" y="8566"/>
                    <a:pt x="48368" y="8466"/>
                  </a:cubicBezTo>
                  <a:cubicBezTo>
                    <a:pt x="47099" y="5579"/>
                    <a:pt x="44533" y="4010"/>
                    <a:pt x="41932" y="4010"/>
                  </a:cubicBezTo>
                  <a:cubicBezTo>
                    <a:pt x="39815" y="4010"/>
                    <a:pt x="37675" y="5050"/>
                    <a:pt x="36193" y="7265"/>
                  </a:cubicBezTo>
                  <a:cubicBezTo>
                    <a:pt x="36107" y="7387"/>
                    <a:pt x="35994" y="7438"/>
                    <a:pt x="35886" y="7438"/>
                  </a:cubicBezTo>
                  <a:cubicBezTo>
                    <a:pt x="35699" y="7438"/>
                    <a:pt x="35526" y="7288"/>
                    <a:pt x="35526" y="7098"/>
                  </a:cubicBezTo>
                  <a:lnTo>
                    <a:pt x="35526" y="7165"/>
                  </a:lnTo>
                  <a:cubicBezTo>
                    <a:pt x="35498" y="7288"/>
                    <a:pt x="35409" y="7338"/>
                    <a:pt x="35313" y="7338"/>
                  </a:cubicBezTo>
                  <a:cubicBezTo>
                    <a:pt x="35176" y="7338"/>
                    <a:pt x="35025" y="7236"/>
                    <a:pt x="35025" y="7098"/>
                  </a:cubicBezTo>
                  <a:cubicBezTo>
                    <a:pt x="35059" y="3762"/>
                    <a:pt x="32757" y="1461"/>
                    <a:pt x="29555" y="927"/>
                  </a:cubicBezTo>
                  <a:cubicBezTo>
                    <a:pt x="29070" y="842"/>
                    <a:pt x="28594" y="798"/>
                    <a:pt x="28133" y="798"/>
                  </a:cubicBezTo>
                  <a:cubicBezTo>
                    <a:pt x="26055" y="798"/>
                    <a:pt x="24272" y="1694"/>
                    <a:pt x="23317" y="3796"/>
                  </a:cubicBezTo>
                  <a:cubicBezTo>
                    <a:pt x="23267" y="3909"/>
                    <a:pt x="23174" y="3956"/>
                    <a:pt x="23075" y="3956"/>
                  </a:cubicBezTo>
                  <a:cubicBezTo>
                    <a:pt x="22913" y="3956"/>
                    <a:pt x="22737" y="3829"/>
                    <a:pt x="22717" y="3662"/>
                  </a:cubicBezTo>
                  <a:cubicBezTo>
                    <a:pt x="22583" y="3662"/>
                    <a:pt x="22450" y="3662"/>
                    <a:pt x="22416" y="3562"/>
                  </a:cubicBezTo>
                  <a:cubicBezTo>
                    <a:pt x="21247" y="1061"/>
                    <a:pt x="18993" y="0"/>
                    <a:pt x="164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15"/>
            <p:cNvGrpSpPr/>
            <p:nvPr/>
          </p:nvGrpSpPr>
          <p:grpSpPr>
            <a:xfrm>
              <a:off x="7142275" y="251275"/>
              <a:ext cx="2420925" cy="777275"/>
              <a:chOff x="7142275" y="251275"/>
              <a:chExt cx="2420925" cy="777275"/>
            </a:xfrm>
          </p:grpSpPr>
          <p:sp>
            <p:nvSpPr>
              <p:cNvPr id="376" name="Google Shape;376;p15"/>
              <p:cNvSpPr/>
              <p:nvPr/>
            </p:nvSpPr>
            <p:spPr>
              <a:xfrm>
                <a:off x="7142275" y="251275"/>
                <a:ext cx="910300" cy="710525"/>
              </a:xfrm>
              <a:custGeom>
                <a:avLst/>
                <a:gdLst/>
                <a:ahLst/>
                <a:cxnLst/>
                <a:rect l="l" t="t" r="r" b="b"/>
                <a:pathLst>
                  <a:path w="36412" h="28421" extrusionOk="0">
                    <a:moveTo>
                      <a:pt x="16416" y="0"/>
                    </a:moveTo>
                    <a:cubicBezTo>
                      <a:pt x="12171" y="0"/>
                      <a:pt x="7666" y="2428"/>
                      <a:pt x="8173" y="6404"/>
                    </a:cubicBezTo>
                    <a:cubicBezTo>
                      <a:pt x="7524" y="6309"/>
                      <a:pt x="6855" y="6251"/>
                      <a:pt x="6195" y="6251"/>
                    </a:cubicBezTo>
                    <a:cubicBezTo>
                      <a:pt x="3600" y="6251"/>
                      <a:pt x="1139" y="7142"/>
                      <a:pt x="501" y="10173"/>
                    </a:cubicBezTo>
                    <a:cubicBezTo>
                      <a:pt x="1" y="12575"/>
                      <a:pt x="1635" y="14943"/>
                      <a:pt x="3937" y="15544"/>
                    </a:cubicBezTo>
                    <a:cubicBezTo>
                      <a:pt x="935" y="18412"/>
                      <a:pt x="1902" y="23383"/>
                      <a:pt x="4771" y="26085"/>
                    </a:cubicBezTo>
                    <a:cubicBezTo>
                      <a:pt x="6445" y="27644"/>
                      <a:pt x="8565" y="28420"/>
                      <a:pt x="10687" y="28420"/>
                    </a:cubicBezTo>
                    <a:cubicBezTo>
                      <a:pt x="12876" y="28420"/>
                      <a:pt x="15069" y="27594"/>
                      <a:pt x="16779" y="25951"/>
                    </a:cubicBezTo>
                    <a:cubicBezTo>
                      <a:pt x="16846" y="25918"/>
                      <a:pt x="16846" y="25818"/>
                      <a:pt x="16846" y="25784"/>
                    </a:cubicBezTo>
                    <a:cubicBezTo>
                      <a:pt x="16846" y="25664"/>
                      <a:pt x="16723" y="25578"/>
                      <a:pt x="16592" y="25578"/>
                    </a:cubicBezTo>
                    <a:cubicBezTo>
                      <a:pt x="16543" y="25578"/>
                      <a:pt x="16492" y="25590"/>
                      <a:pt x="16446" y="25618"/>
                    </a:cubicBezTo>
                    <a:cubicBezTo>
                      <a:pt x="14743" y="26962"/>
                      <a:pt x="12711" y="27699"/>
                      <a:pt x="10703" y="27699"/>
                    </a:cubicBezTo>
                    <a:cubicBezTo>
                      <a:pt x="8777" y="27699"/>
                      <a:pt x="6873" y="27021"/>
                      <a:pt x="5305" y="25551"/>
                    </a:cubicBezTo>
                    <a:cubicBezTo>
                      <a:pt x="2469" y="22916"/>
                      <a:pt x="1769" y="18212"/>
                      <a:pt x="4971" y="15577"/>
                    </a:cubicBezTo>
                    <a:cubicBezTo>
                      <a:pt x="5259" y="15315"/>
                      <a:pt x="5013" y="14951"/>
                      <a:pt x="4716" y="14951"/>
                    </a:cubicBezTo>
                    <a:cubicBezTo>
                      <a:pt x="4635" y="14951"/>
                      <a:pt x="4550" y="14979"/>
                      <a:pt x="4471" y="15043"/>
                    </a:cubicBezTo>
                    <a:lnTo>
                      <a:pt x="4437" y="15077"/>
                    </a:lnTo>
                    <a:cubicBezTo>
                      <a:pt x="2102" y="14243"/>
                      <a:pt x="434" y="12008"/>
                      <a:pt x="1502" y="9439"/>
                    </a:cubicBezTo>
                    <a:cubicBezTo>
                      <a:pt x="2385" y="7409"/>
                      <a:pt x="4175" y="6884"/>
                      <a:pt x="6063" y="6884"/>
                    </a:cubicBezTo>
                    <a:cubicBezTo>
                      <a:pt x="6812" y="6884"/>
                      <a:pt x="7577" y="6967"/>
                      <a:pt x="8307" y="7071"/>
                    </a:cubicBezTo>
                    <a:cubicBezTo>
                      <a:pt x="8407" y="7071"/>
                      <a:pt x="8473" y="7071"/>
                      <a:pt x="8507" y="7038"/>
                    </a:cubicBezTo>
                    <a:cubicBezTo>
                      <a:pt x="8559" y="7051"/>
                      <a:pt x="8613" y="7057"/>
                      <a:pt x="8665" y="7057"/>
                    </a:cubicBezTo>
                    <a:cubicBezTo>
                      <a:pt x="8877" y="7057"/>
                      <a:pt x="9061" y="6945"/>
                      <a:pt x="9007" y="6704"/>
                    </a:cubicBezTo>
                    <a:cubicBezTo>
                      <a:pt x="8740" y="3035"/>
                      <a:pt x="12143" y="1400"/>
                      <a:pt x="15178" y="867"/>
                    </a:cubicBezTo>
                    <a:cubicBezTo>
                      <a:pt x="15777" y="753"/>
                      <a:pt x="16373" y="694"/>
                      <a:pt x="16954" y="694"/>
                    </a:cubicBezTo>
                    <a:cubicBezTo>
                      <a:pt x="19449" y="694"/>
                      <a:pt x="21687" y="1774"/>
                      <a:pt x="22850" y="4236"/>
                    </a:cubicBezTo>
                    <a:cubicBezTo>
                      <a:pt x="22901" y="4338"/>
                      <a:pt x="22972" y="4381"/>
                      <a:pt x="23062" y="4381"/>
                    </a:cubicBezTo>
                    <a:cubicBezTo>
                      <a:pt x="23089" y="4381"/>
                      <a:pt x="23119" y="4377"/>
                      <a:pt x="23151" y="4369"/>
                    </a:cubicBezTo>
                    <a:cubicBezTo>
                      <a:pt x="23172" y="4518"/>
                      <a:pt x="23355" y="4639"/>
                      <a:pt x="23520" y="4639"/>
                    </a:cubicBezTo>
                    <a:cubicBezTo>
                      <a:pt x="23614" y="4639"/>
                      <a:pt x="23702" y="4600"/>
                      <a:pt x="23751" y="4503"/>
                    </a:cubicBezTo>
                    <a:cubicBezTo>
                      <a:pt x="24703" y="2354"/>
                      <a:pt x="26476" y="1469"/>
                      <a:pt x="28545" y="1469"/>
                    </a:cubicBezTo>
                    <a:cubicBezTo>
                      <a:pt x="29013" y="1469"/>
                      <a:pt x="29496" y="1514"/>
                      <a:pt x="29989" y="1600"/>
                    </a:cubicBezTo>
                    <a:cubicBezTo>
                      <a:pt x="33191" y="2201"/>
                      <a:pt x="35459" y="4436"/>
                      <a:pt x="35459" y="7772"/>
                    </a:cubicBezTo>
                    <a:cubicBezTo>
                      <a:pt x="35459" y="7943"/>
                      <a:pt x="35651" y="8059"/>
                      <a:pt x="35789" y="8059"/>
                    </a:cubicBezTo>
                    <a:cubicBezTo>
                      <a:pt x="35866" y="8059"/>
                      <a:pt x="35926" y="8022"/>
                      <a:pt x="35926" y="7938"/>
                    </a:cubicBezTo>
                    <a:lnTo>
                      <a:pt x="35926" y="7872"/>
                    </a:lnTo>
                    <a:lnTo>
                      <a:pt x="35926" y="7772"/>
                    </a:lnTo>
                    <a:cubicBezTo>
                      <a:pt x="36412" y="3634"/>
                      <a:pt x="31968" y="699"/>
                      <a:pt x="28141" y="699"/>
                    </a:cubicBezTo>
                    <a:cubicBezTo>
                      <a:pt x="25920" y="699"/>
                      <a:pt x="23907" y="1687"/>
                      <a:pt x="23184" y="4002"/>
                    </a:cubicBezTo>
                    <a:cubicBezTo>
                      <a:pt x="22324" y="1229"/>
                      <a:pt x="19436" y="0"/>
                      <a:pt x="16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5"/>
              <p:cNvSpPr/>
              <p:nvPr/>
            </p:nvSpPr>
            <p:spPr>
              <a:xfrm>
                <a:off x="7564100" y="263150"/>
                <a:ext cx="1999100" cy="765400"/>
              </a:xfrm>
              <a:custGeom>
                <a:avLst/>
                <a:gdLst/>
                <a:ahLst/>
                <a:cxnLst/>
                <a:rect l="l" t="t" r="r" b="b"/>
                <a:pathLst>
                  <a:path w="79964" h="30616" extrusionOk="0">
                    <a:moveTo>
                      <a:pt x="58586" y="1"/>
                    </a:moveTo>
                    <a:cubicBezTo>
                      <a:pt x="55335" y="1"/>
                      <a:pt x="52072" y="1435"/>
                      <a:pt x="50576" y="4428"/>
                    </a:cubicBezTo>
                    <a:cubicBezTo>
                      <a:pt x="49295" y="3005"/>
                      <a:pt x="47588" y="2329"/>
                      <a:pt x="45916" y="2329"/>
                    </a:cubicBezTo>
                    <a:cubicBezTo>
                      <a:pt x="43276" y="2329"/>
                      <a:pt x="40722" y="4013"/>
                      <a:pt x="40068" y="7096"/>
                    </a:cubicBezTo>
                    <a:cubicBezTo>
                      <a:pt x="39191" y="6057"/>
                      <a:pt x="37985" y="5580"/>
                      <a:pt x="36772" y="5580"/>
                    </a:cubicBezTo>
                    <a:cubicBezTo>
                      <a:pt x="34989" y="5580"/>
                      <a:pt x="33190" y="6610"/>
                      <a:pt x="32396" y="8397"/>
                    </a:cubicBezTo>
                    <a:cubicBezTo>
                      <a:pt x="31241" y="5222"/>
                      <a:pt x="28388" y="3578"/>
                      <a:pt x="25505" y="3578"/>
                    </a:cubicBezTo>
                    <a:cubicBezTo>
                      <a:pt x="23058" y="3578"/>
                      <a:pt x="20590" y="4762"/>
                      <a:pt x="19120" y="7196"/>
                    </a:cubicBezTo>
                    <a:cubicBezTo>
                      <a:pt x="19087" y="7230"/>
                      <a:pt x="19087" y="7263"/>
                      <a:pt x="19087" y="7297"/>
                    </a:cubicBezTo>
                    <a:lnTo>
                      <a:pt x="19087" y="7397"/>
                    </a:lnTo>
                    <a:cubicBezTo>
                      <a:pt x="19087" y="7569"/>
                      <a:pt x="19281" y="7713"/>
                      <a:pt x="19473" y="7713"/>
                    </a:cubicBezTo>
                    <a:cubicBezTo>
                      <a:pt x="19578" y="7713"/>
                      <a:pt x="19683" y="7670"/>
                      <a:pt x="19754" y="7563"/>
                    </a:cubicBezTo>
                    <a:cubicBezTo>
                      <a:pt x="21209" y="5343"/>
                      <a:pt x="23345" y="4297"/>
                      <a:pt x="25468" y="4297"/>
                    </a:cubicBezTo>
                    <a:cubicBezTo>
                      <a:pt x="28066" y="4297"/>
                      <a:pt x="30644" y="5864"/>
                      <a:pt x="31929" y="8764"/>
                    </a:cubicBezTo>
                    <a:cubicBezTo>
                      <a:pt x="31964" y="8852"/>
                      <a:pt x="32055" y="8894"/>
                      <a:pt x="32153" y="8894"/>
                    </a:cubicBezTo>
                    <a:cubicBezTo>
                      <a:pt x="32241" y="8894"/>
                      <a:pt x="32333" y="8861"/>
                      <a:pt x="32396" y="8798"/>
                    </a:cubicBezTo>
                    <a:cubicBezTo>
                      <a:pt x="32446" y="8864"/>
                      <a:pt x="32538" y="8906"/>
                      <a:pt x="32634" y="8906"/>
                    </a:cubicBezTo>
                    <a:cubicBezTo>
                      <a:pt x="32730" y="8906"/>
                      <a:pt x="32830" y="8864"/>
                      <a:pt x="32897" y="8764"/>
                    </a:cubicBezTo>
                    <a:cubicBezTo>
                      <a:pt x="33744" y="7069"/>
                      <a:pt x="35174" y="6201"/>
                      <a:pt x="36698" y="6201"/>
                    </a:cubicBezTo>
                    <a:cubicBezTo>
                      <a:pt x="37752" y="6201"/>
                      <a:pt x="38852" y="6617"/>
                      <a:pt x="39835" y="7463"/>
                    </a:cubicBezTo>
                    <a:cubicBezTo>
                      <a:pt x="39890" y="7518"/>
                      <a:pt x="39935" y="7543"/>
                      <a:pt x="39981" y="7543"/>
                    </a:cubicBezTo>
                    <a:cubicBezTo>
                      <a:pt x="40019" y="7543"/>
                      <a:pt x="40057" y="7527"/>
                      <a:pt x="40102" y="7497"/>
                    </a:cubicBezTo>
                    <a:cubicBezTo>
                      <a:pt x="40168" y="7580"/>
                      <a:pt x="40285" y="7638"/>
                      <a:pt x="40394" y="7638"/>
                    </a:cubicBezTo>
                    <a:cubicBezTo>
                      <a:pt x="40502" y="7638"/>
                      <a:pt x="40602" y="7580"/>
                      <a:pt x="40635" y="7430"/>
                    </a:cubicBezTo>
                    <a:cubicBezTo>
                      <a:pt x="41354" y="4637"/>
                      <a:pt x="43647" y="3037"/>
                      <a:pt x="46016" y="3037"/>
                    </a:cubicBezTo>
                    <a:cubicBezTo>
                      <a:pt x="47609" y="3037"/>
                      <a:pt x="49236" y="3760"/>
                      <a:pt x="50442" y="5328"/>
                    </a:cubicBezTo>
                    <a:cubicBezTo>
                      <a:pt x="50510" y="5419"/>
                      <a:pt x="50594" y="5456"/>
                      <a:pt x="50678" y="5456"/>
                    </a:cubicBezTo>
                    <a:cubicBezTo>
                      <a:pt x="50842" y="5456"/>
                      <a:pt x="51010" y="5316"/>
                      <a:pt x="51076" y="5162"/>
                    </a:cubicBezTo>
                    <a:cubicBezTo>
                      <a:pt x="52308" y="2032"/>
                      <a:pt x="55205" y="622"/>
                      <a:pt x="58185" y="622"/>
                    </a:cubicBezTo>
                    <a:cubicBezTo>
                      <a:pt x="62225" y="622"/>
                      <a:pt x="66418" y="3215"/>
                      <a:pt x="66821" y="7630"/>
                    </a:cubicBezTo>
                    <a:cubicBezTo>
                      <a:pt x="66705" y="7804"/>
                      <a:pt x="66867" y="8156"/>
                      <a:pt x="67086" y="8156"/>
                    </a:cubicBezTo>
                    <a:cubicBezTo>
                      <a:pt x="67119" y="8156"/>
                      <a:pt x="67153" y="8148"/>
                      <a:pt x="67188" y="8130"/>
                    </a:cubicBezTo>
                    <a:cubicBezTo>
                      <a:pt x="67650" y="7959"/>
                      <a:pt x="68110" y="7880"/>
                      <a:pt x="68551" y="7880"/>
                    </a:cubicBezTo>
                    <a:cubicBezTo>
                      <a:pt x="70942" y="7880"/>
                      <a:pt x="72781" y="10209"/>
                      <a:pt x="71457" y="12800"/>
                    </a:cubicBezTo>
                    <a:cubicBezTo>
                      <a:pt x="71324" y="13034"/>
                      <a:pt x="71457" y="13301"/>
                      <a:pt x="71758" y="13301"/>
                    </a:cubicBezTo>
                    <a:cubicBezTo>
                      <a:pt x="72172" y="13283"/>
                      <a:pt x="72589" y="13267"/>
                      <a:pt x="73006" y="13267"/>
                    </a:cubicBezTo>
                    <a:cubicBezTo>
                      <a:pt x="74132" y="13267"/>
                      <a:pt x="75256" y="13381"/>
                      <a:pt x="76328" y="13868"/>
                    </a:cubicBezTo>
                    <a:cubicBezTo>
                      <a:pt x="78529" y="14902"/>
                      <a:pt x="78863" y="17404"/>
                      <a:pt x="77662" y="19372"/>
                    </a:cubicBezTo>
                    <a:cubicBezTo>
                      <a:pt x="75794" y="22441"/>
                      <a:pt x="72592" y="22541"/>
                      <a:pt x="69323" y="22641"/>
                    </a:cubicBezTo>
                    <a:cubicBezTo>
                      <a:pt x="69273" y="22581"/>
                      <a:pt x="69203" y="22554"/>
                      <a:pt x="69130" y="22554"/>
                    </a:cubicBezTo>
                    <a:cubicBezTo>
                      <a:pt x="68956" y="22554"/>
                      <a:pt x="68765" y="22706"/>
                      <a:pt x="68789" y="22941"/>
                    </a:cubicBezTo>
                    <a:cubicBezTo>
                      <a:pt x="69320" y="26616"/>
                      <a:pt x="66127" y="28679"/>
                      <a:pt x="62928" y="28679"/>
                    </a:cubicBezTo>
                    <a:cubicBezTo>
                      <a:pt x="60899" y="28679"/>
                      <a:pt x="58868" y="27850"/>
                      <a:pt x="57781" y="26077"/>
                    </a:cubicBezTo>
                    <a:cubicBezTo>
                      <a:pt x="57718" y="25952"/>
                      <a:pt x="57612" y="25892"/>
                      <a:pt x="57509" y="25892"/>
                    </a:cubicBezTo>
                    <a:cubicBezTo>
                      <a:pt x="57393" y="25892"/>
                      <a:pt x="57283" y="25968"/>
                      <a:pt x="57247" y="26110"/>
                    </a:cubicBezTo>
                    <a:cubicBezTo>
                      <a:pt x="56705" y="28309"/>
                      <a:pt x="54647" y="29921"/>
                      <a:pt x="52412" y="29921"/>
                    </a:cubicBezTo>
                    <a:cubicBezTo>
                      <a:pt x="52036" y="29921"/>
                      <a:pt x="51656" y="29875"/>
                      <a:pt x="51276" y="29779"/>
                    </a:cubicBezTo>
                    <a:cubicBezTo>
                      <a:pt x="49108" y="29246"/>
                      <a:pt x="47574" y="27478"/>
                      <a:pt x="46740" y="25476"/>
                    </a:cubicBezTo>
                    <a:lnTo>
                      <a:pt x="46773" y="25443"/>
                    </a:lnTo>
                    <a:cubicBezTo>
                      <a:pt x="46907" y="25276"/>
                      <a:pt x="46740" y="25109"/>
                      <a:pt x="46573" y="25109"/>
                    </a:cubicBezTo>
                    <a:cubicBezTo>
                      <a:pt x="46537" y="25082"/>
                      <a:pt x="46497" y="25070"/>
                      <a:pt x="46457" y="25070"/>
                    </a:cubicBezTo>
                    <a:cubicBezTo>
                      <a:pt x="46349" y="25070"/>
                      <a:pt x="46248" y="25163"/>
                      <a:pt x="46273" y="25309"/>
                    </a:cubicBezTo>
                    <a:cubicBezTo>
                      <a:pt x="44686" y="26740"/>
                      <a:pt x="42486" y="27766"/>
                      <a:pt x="40344" y="27766"/>
                    </a:cubicBezTo>
                    <a:cubicBezTo>
                      <a:pt x="39288" y="27766"/>
                      <a:pt x="38247" y="27516"/>
                      <a:pt x="37300" y="26944"/>
                    </a:cubicBezTo>
                    <a:cubicBezTo>
                      <a:pt x="34298" y="25109"/>
                      <a:pt x="33297" y="21740"/>
                      <a:pt x="33330" y="18404"/>
                    </a:cubicBezTo>
                    <a:cubicBezTo>
                      <a:pt x="33330" y="18195"/>
                      <a:pt x="33151" y="18050"/>
                      <a:pt x="32975" y="18050"/>
                    </a:cubicBezTo>
                    <a:cubicBezTo>
                      <a:pt x="32899" y="18050"/>
                      <a:pt x="32824" y="18077"/>
                      <a:pt x="32763" y="18138"/>
                    </a:cubicBezTo>
                    <a:cubicBezTo>
                      <a:pt x="31777" y="19140"/>
                      <a:pt x="30570" y="19649"/>
                      <a:pt x="29387" y="19649"/>
                    </a:cubicBezTo>
                    <a:cubicBezTo>
                      <a:pt x="28051" y="19649"/>
                      <a:pt x="26745" y="18998"/>
                      <a:pt x="25825" y="17671"/>
                    </a:cubicBezTo>
                    <a:cubicBezTo>
                      <a:pt x="25761" y="17594"/>
                      <a:pt x="25673" y="17562"/>
                      <a:pt x="25587" y="17562"/>
                    </a:cubicBezTo>
                    <a:cubicBezTo>
                      <a:pt x="25447" y="17562"/>
                      <a:pt x="25312" y="17647"/>
                      <a:pt x="25291" y="17771"/>
                    </a:cubicBezTo>
                    <a:cubicBezTo>
                      <a:pt x="25264" y="17703"/>
                      <a:pt x="25194" y="17669"/>
                      <a:pt x="25115" y="17669"/>
                    </a:cubicBezTo>
                    <a:cubicBezTo>
                      <a:pt x="24999" y="17669"/>
                      <a:pt x="24864" y="17745"/>
                      <a:pt x="24824" y="17904"/>
                    </a:cubicBezTo>
                    <a:cubicBezTo>
                      <a:pt x="24506" y="21090"/>
                      <a:pt x="21726" y="22661"/>
                      <a:pt x="18873" y="22661"/>
                    </a:cubicBezTo>
                    <a:cubicBezTo>
                      <a:pt x="16350" y="22661"/>
                      <a:pt x="13769" y="21432"/>
                      <a:pt x="12782" y="19005"/>
                    </a:cubicBezTo>
                    <a:cubicBezTo>
                      <a:pt x="12709" y="18843"/>
                      <a:pt x="12570" y="18772"/>
                      <a:pt x="12438" y="18772"/>
                    </a:cubicBezTo>
                    <a:cubicBezTo>
                      <a:pt x="12271" y="18772"/>
                      <a:pt x="12115" y="18885"/>
                      <a:pt x="12115" y="19072"/>
                    </a:cubicBezTo>
                    <a:cubicBezTo>
                      <a:pt x="11982" y="19072"/>
                      <a:pt x="11882" y="19105"/>
                      <a:pt x="11882" y="19272"/>
                    </a:cubicBezTo>
                    <a:cubicBezTo>
                      <a:pt x="11515" y="22673"/>
                      <a:pt x="7827" y="27079"/>
                      <a:pt x="4281" y="27079"/>
                    </a:cubicBezTo>
                    <a:cubicBezTo>
                      <a:pt x="2994" y="27079"/>
                      <a:pt x="1725" y="26498"/>
                      <a:pt x="640" y="25076"/>
                    </a:cubicBezTo>
                    <a:cubicBezTo>
                      <a:pt x="586" y="25003"/>
                      <a:pt x="511" y="24973"/>
                      <a:pt x="434" y="24973"/>
                    </a:cubicBezTo>
                    <a:cubicBezTo>
                      <a:pt x="228" y="24973"/>
                      <a:pt x="0" y="25191"/>
                      <a:pt x="73" y="25409"/>
                    </a:cubicBezTo>
                    <a:cubicBezTo>
                      <a:pt x="73" y="25443"/>
                      <a:pt x="107" y="25443"/>
                      <a:pt x="107" y="25476"/>
                    </a:cubicBezTo>
                    <a:cubicBezTo>
                      <a:pt x="1174" y="27129"/>
                      <a:pt x="2599" y="27806"/>
                      <a:pt x="4098" y="27806"/>
                    </a:cubicBezTo>
                    <a:cubicBezTo>
                      <a:pt x="7894" y="27806"/>
                      <a:pt x="12162" y="23465"/>
                      <a:pt x="12282" y="19639"/>
                    </a:cubicBezTo>
                    <a:cubicBezTo>
                      <a:pt x="13321" y="22123"/>
                      <a:pt x="16094" y="23351"/>
                      <a:pt x="18814" y="23351"/>
                    </a:cubicBezTo>
                    <a:cubicBezTo>
                      <a:pt x="22108" y="23351"/>
                      <a:pt x="25326" y="21550"/>
                      <a:pt x="25292" y="18005"/>
                    </a:cubicBezTo>
                    <a:lnTo>
                      <a:pt x="25292" y="18005"/>
                    </a:lnTo>
                    <a:cubicBezTo>
                      <a:pt x="26359" y="19527"/>
                      <a:pt x="27907" y="20322"/>
                      <a:pt x="29477" y="20322"/>
                    </a:cubicBezTo>
                    <a:cubicBezTo>
                      <a:pt x="30556" y="20322"/>
                      <a:pt x="31645" y="19946"/>
                      <a:pt x="32596" y="19172"/>
                    </a:cubicBezTo>
                    <a:cubicBezTo>
                      <a:pt x="32730" y="22808"/>
                      <a:pt x="34164" y="26510"/>
                      <a:pt x="37800" y="28011"/>
                    </a:cubicBezTo>
                    <a:cubicBezTo>
                      <a:pt x="38583" y="28328"/>
                      <a:pt x="39437" y="28476"/>
                      <a:pt x="40305" y="28476"/>
                    </a:cubicBezTo>
                    <a:cubicBezTo>
                      <a:pt x="42542" y="28476"/>
                      <a:pt x="44874" y="27496"/>
                      <a:pt x="46340" y="25910"/>
                    </a:cubicBezTo>
                    <a:cubicBezTo>
                      <a:pt x="47240" y="28278"/>
                      <a:pt x="49142" y="30280"/>
                      <a:pt x="51777" y="30580"/>
                    </a:cubicBezTo>
                    <a:cubicBezTo>
                      <a:pt x="51985" y="30604"/>
                      <a:pt x="52191" y="30616"/>
                      <a:pt x="52396" y="30616"/>
                    </a:cubicBezTo>
                    <a:cubicBezTo>
                      <a:pt x="54724" y="30616"/>
                      <a:pt x="56817" y="29087"/>
                      <a:pt x="57614" y="26911"/>
                    </a:cubicBezTo>
                    <a:cubicBezTo>
                      <a:pt x="58892" y="28569"/>
                      <a:pt x="60911" y="29341"/>
                      <a:pt x="62923" y="29341"/>
                    </a:cubicBezTo>
                    <a:cubicBezTo>
                      <a:pt x="66374" y="29341"/>
                      <a:pt x="69802" y="27070"/>
                      <a:pt x="69423" y="23108"/>
                    </a:cubicBezTo>
                    <a:lnTo>
                      <a:pt x="69423" y="23108"/>
                    </a:lnTo>
                    <a:cubicBezTo>
                      <a:pt x="70038" y="23189"/>
                      <a:pt x="70667" y="23233"/>
                      <a:pt x="71295" y="23233"/>
                    </a:cubicBezTo>
                    <a:cubicBezTo>
                      <a:pt x="74786" y="23233"/>
                      <a:pt x="78238" y="21868"/>
                      <a:pt x="79030" y="17937"/>
                    </a:cubicBezTo>
                    <a:cubicBezTo>
                      <a:pt x="79964" y="13668"/>
                      <a:pt x="75494" y="12734"/>
                      <a:pt x="72258" y="12734"/>
                    </a:cubicBezTo>
                    <a:cubicBezTo>
                      <a:pt x="73297" y="9905"/>
                      <a:pt x="71339" y="7226"/>
                      <a:pt x="68631" y="7226"/>
                    </a:cubicBezTo>
                    <a:cubicBezTo>
                      <a:pt x="68210" y="7226"/>
                      <a:pt x="67770" y="7291"/>
                      <a:pt x="67321" y="7430"/>
                    </a:cubicBezTo>
                    <a:cubicBezTo>
                      <a:pt x="67283" y="2577"/>
                      <a:pt x="62945" y="1"/>
                      <a:pt x="58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8" name="Google Shape;378;p15"/>
          <p:cNvSpPr txBox="1">
            <a:spLocks noGrp="1"/>
          </p:cNvSpPr>
          <p:nvPr>
            <p:ph type="title"/>
          </p:nvPr>
        </p:nvSpPr>
        <p:spPr>
          <a:xfrm>
            <a:off x="713225" y="585216"/>
            <a:ext cx="7717500" cy="572700"/>
          </a:xfrm>
          <a:prstGeom prst="rect">
            <a:avLst/>
          </a:prstGeom>
        </p:spPr>
        <p:txBody>
          <a:bodyPr spcFirstLastPara="1" wrap="square" lIns="0" tIns="0" rIns="0" bIns="0" anchor="t" anchorCtr="0">
            <a:noAutofit/>
          </a:bodyPr>
          <a:lstStyle>
            <a:lvl1pPr lvl="0" algn="ctr">
              <a:spcBef>
                <a:spcPts val="0"/>
              </a:spcBef>
              <a:spcAft>
                <a:spcPts val="0"/>
              </a:spcAft>
              <a:buClr>
                <a:schemeClr val="accent3"/>
              </a:buClr>
              <a:buSzPts val="3800"/>
              <a:buNone/>
              <a:defRPr sz="3600"/>
            </a:lvl1pPr>
            <a:lvl2pPr lvl="1" algn="ctr">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2pPr>
            <a:lvl3pPr lvl="2" algn="ctr">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3pPr>
            <a:lvl4pPr lvl="3" algn="ctr">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4pPr>
            <a:lvl5pPr lvl="4" algn="ctr">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5pPr>
            <a:lvl6pPr lvl="5" algn="ctr">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6pPr>
            <a:lvl7pPr lvl="6" algn="ctr">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7pPr>
            <a:lvl8pPr lvl="7" algn="ctr">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8pPr>
            <a:lvl9pPr lvl="8" algn="ctr">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9pPr>
          </a:lstStyle>
          <a:p>
            <a:endParaRPr/>
          </a:p>
        </p:txBody>
      </p:sp>
      <p:sp>
        <p:nvSpPr>
          <p:cNvPr id="379" name="Google Shape;379;p15"/>
          <p:cNvSpPr txBox="1">
            <a:spLocks noGrp="1"/>
          </p:cNvSpPr>
          <p:nvPr>
            <p:ph type="subTitle" idx="1"/>
          </p:nvPr>
        </p:nvSpPr>
        <p:spPr>
          <a:xfrm>
            <a:off x="3446303" y="2957195"/>
            <a:ext cx="2250900" cy="887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accent1"/>
              </a:buClr>
              <a:buSzPts val="1600"/>
              <a:buNone/>
              <a:defRPr sz="1600"/>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0"/>
              </a:spcBef>
              <a:spcAft>
                <a:spcPts val="0"/>
              </a:spcAft>
              <a:buClr>
                <a:schemeClr val="accent1"/>
              </a:buClr>
              <a:buSzPts val="1400"/>
              <a:buNone/>
              <a:defRPr>
                <a:solidFill>
                  <a:schemeClr val="accent1"/>
                </a:solidFill>
              </a:defRPr>
            </a:lvl3pPr>
            <a:lvl4pPr lvl="3" algn="ctr" rtl="0">
              <a:lnSpc>
                <a:spcPct val="100000"/>
              </a:lnSpc>
              <a:spcBef>
                <a:spcPts val="0"/>
              </a:spcBef>
              <a:spcAft>
                <a:spcPts val="0"/>
              </a:spcAft>
              <a:buClr>
                <a:schemeClr val="accent1"/>
              </a:buClr>
              <a:buSzPts val="1400"/>
              <a:buNone/>
              <a:defRPr>
                <a:solidFill>
                  <a:schemeClr val="accent1"/>
                </a:solidFill>
              </a:defRPr>
            </a:lvl4pPr>
            <a:lvl5pPr lvl="4" algn="ctr" rtl="0">
              <a:lnSpc>
                <a:spcPct val="100000"/>
              </a:lnSpc>
              <a:spcBef>
                <a:spcPts val="0"/>
              </a:spcBef>
              <a:spcAft>
                <a:spcPts val="0"/>
              </a:spcAft>
              <a:buClr>
                <a:schemeClr val="accent1"/>
              </a:buClr>
              <a:buSzPts val="1400"/>
              <a:buNone/>
              <a:defRPr>
                <a:solidFill>
                  <a:schemeClr val="accent1"/>
                </a:solidFill>
              </a:defRPr>
            </a:lvl5pPr>
            <a:lvl6pPr lvl="5" algn="ctr" rtl="0">
              <a:lnSpc>
                <a:spcPct val="100000"/>
              </a:lnSpc>
              <a:spcBef>
                <a:spcPts val="0"/>
              </a:spcBef>
              <a:spcAft>
                <a:spcPts val="0"/>
              </a:spcAft>
              <a:buClr>
                <a:schemeClr val="accent1"/>
              </a:buClr>
              <a:buSzPts val="1400"/>
              <a:buNone/>
              <a:defRPr>
                <a:solidFill>
                  <a:schemeClr val="accent1"/>
                </a:solidFill>
              </a:defRPr>
            </a:lvl6pPr>
            <a:lvl7pPr lvl="6" algn="ctr" rtl="0">
              <a:lnSpc>
                <a:spcPct val="100000"/>
              </a:lnSpc>
              <a:spcBef>
                <a:spcPts val="0"/>
              </a:spcBef>
              <a:spcAft>
                <a:spcPts val="0"/>
              </a:spcAft>
              <a:buClr>
                <a:schemeClr val="accent1"/>
              </a:buClr>
              <a:buSzPts val="1400"/>
              <a:buNone/>
              <a:defRPr>
                <a:solidFill>
                  <a:schemeClr val="accent1"/>
                </a:solidFill>
              </a:defRPr>
            </a:lvl7pPr>
            <a:lvl8pPr lvl="7" algn="ctr" rtl="0">
              <a:lnSpc>
                <a:spcPct val="100000"/>
              </a:lnSpc>
              <a:spcBef>
                <a:spcPts val="0"/>
              </a:spcBef>
              <a:spcAft>
                <a:spcPts val="0"/>
              </a:spcAft>
              <a:buClr>
                <a:schemeClr val="accent1"/>
              </a:buClr>
              <a:buSzPts val="1400"/>
              <a:buNone/>
              <a:defRPr>
                <a:solidFill>
                  <a:schemeClr val="accent1"/>
                </a:solidFill>
              </a:defRPr>
            </a:lvl8pPr>
            <a:lvl9pPr lvl="8" algn="ctr"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380" name="Google Shape;380;p15"/>
          <p:cNvSpPr txBox="1">
            <a:spLocks noGrp="1"/>
          </p:cNvSpPr>
          <p:nvPr>
            <p:ph type="subTitle" idx="2"/>
          </p:nvPr>
        </p:nvSpPr>
        <p:spPr>
          <a:xfrm>
            <a:off x="3447053" y="2532300"/>
            <a:ext cx="2249400" cy="345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accent3"/>
              </a:buClr>
              <a:buSzPts val="2100"/>
              <a:buFont typeface="Pacifico"/>
              <a:buNone/>
              <a:defRPr sz="2100" b="1">
                <a:solidFill>
                  <a:schemeClr val="accent3"/>
                </a:solidFill>
                <a:latin typeface="Viga"/>
                <a:ea typeface="Viga"/>
                <a:cs typeface="Viga"/>
                <a:sym typeface="Viga"/>
              </a:defRPr>
            </a:lvl1pPr>
            <a:lvl2pPr lvl="1"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2pPr>
            <a:lvl3pPr lvl="2"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3pPr>
            <a:lvl4pPr lvl="3"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4pPr>
            <a:lvl5pPr lvl="4"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5pPr>
            <a:lvl6pPr lvl="5"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6pPr>
            <a:lvl7pPr lvl="6"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7pPr>
            <a:lvl8pPr lvl="7"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8pPr>
            <a:lvl9pPr lvl="8"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9pPr>
          </a:lstStyle>
          <a:p>
            <a:endParaRPr/>
          </a:p>
        </p:txBody>
      </p:sp>
      <p:sp>
        <p:nvSpPr>
          <p:cNvPr id="381" name="Google Shape;381;p15"/>
          <p:cNvSpPr txBox="1">
            <a:spLocks noGrp="1"/>
          </p:cNvSpPr>
          <p:nvPr>
            <p:ph type="subTitle" idx="3"/>
          </p:nvPr>
        </p:nvSpPr>
        <p:spPr>
          <a:xfrm>
            <a:off x="789425" y="2948144"/>
            <a:ext cx="2250900" cy="890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accent1"/>
              </a:buClr>
              <a:buSzPts val="1600"/>
              <a:buNone/>
              <a:defRPr sz="1600"/>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0"/>
              </a:spcBef>
              <a:spcAft>
                <a:spcPts val="0"/>
              </a:spcAft>
              <a:buClr>
                <a:schemeClr val="accent1"/>
              </a:buClr>
              <a:buSzPts val="1400"/>
              <a:buNone/>
              <a:defRPr>
                <a:solidFill>
                  <a:schemeClr val="accent1"/>
                </a:solidFill>
              </a:defRPr>
            </a:lvl3pPr>
            <a:lvl4pPr lvl="3" algn="ctr" rtl="0">
              <a:lnSpc>
                <a:spcPct val="100000"/>
              </a:lnSpc>
              <a:spcBef>
                <a:spcPts val="0"/>
              </a:spcBef>
              <a:spcAft>
                <a:spcPts val="0"/>
              </a:spcAft>
              <a:buClr>
                <a:schemeClr val="accent1"/>
              </a:buClr>
              <a:buSzPts val="1400"/>
              <a:buNone/>
              <a:defRPr>
                <a:solidFill>
                  <a:schemeClr val="accent1"/>
                </a:solidFill>
              </a:defRPr>
            </a:lvl4pPr>
            <a:lvl5pPr lvl="4" algn="ctr" rtl="0">
              <a:lnSpc>
                <a:spcPct val="100000"/>
              </a:lnSpc>
              <a:spcBef>
                <a:spcPts val="0"/>
              </a:spcBef>
              <a:spcAft>
                <a:spcPts val="0"/>
              </a:spcAft>
              <a:buClr>
                <a:schemeClr val="accent1"/>
              </a:buClr>
              <a:buSzPts val="1400"/>
              <a:buNone/>
              <a:defRPr>
                <a:solidFill>
                  <a:schemeClr val="accent1"/>
                </a:solidFill>
              </a:defRPr>
            </a:lvl5pPr>
            <a:lvl6pPr lvl="5" algn="ctr" rtl="0">
              <a:lnSpc>
                <a:spcPct val="100000"/>
              </a:lnSpc>
              <a:spcBef>
                <a:spcPts val="0"/>
              </a:spcBef>
              <a:spcAft>
                <a:spcPts val="0"/>
              </a:spcAft>
              <a:buClr>
                <a:schemeClr val="accent1"/>
              </a:buClr>
              <a:buSzPts val="1400"/>
              <a:buNone/>
              <a:defRPr>
                <a:solidFill>
                  <a:schemeClr val="accent1"/>
                </a:solidFill>
              </a:defRPr>
            </a:lvl6pPr>
            <a:lvl7pPr lvl="6" algn="ctr" rtl="0">
              <a:lnSpc>
                <a:spcPct val="100000"/>
              </a:lnSpc>
              <a:spcBef>
                <a:spcPts val="0"/>
              </a:spcBef>
              <a:spcAft>
                <a:spcPts val="0"/>
              </a:spcAft>
              <a:buClr>
                <a:schemeClr val="accent1"/>
              </a:buClr>
              <a:buSzPts val="1400"/>
              <a:buNone/>
              <a:defRPr>
                <a:solidFill>
                  <a:schemeClr val="accent1"/>
                </a:solidFill>
              </a:defRPr>
            </a:lvl7pPr>
            <a:lvl8pPr lvl="7" algn="ctr" rtl="0">
              <a:lnSpc>
                <a:spcPct val="100000"/>
              </a:lnSpc>
              <a:spcBef>
                <a:spcPts val="0"/>
              </a:spcBef>
              <a:spcAft>
                <a:spcPts val="0"/>
              </a:spcAft>
              <a:buClr>
                <a:schemeClr val="accent1"/>
              </a:buClr>
              <a:buSzPts val="1400"/>
              <a:buNone/>
              <a:defRPr>
                <a:solidFill>
                  <a:schemeClr val="accent1"/>
                </a:solidFill>
              </a:defRPr>
            </a:lvl8pPr>
            <a:lvl9pPr lvl="8" algn="ctr"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382" name="Google Shape;382;p15"/>
          <p:cNvSpPr txBox="1">
            <a:spLocks noGrp="1"/>
          </p:cNvSpPr>
          <p:nvPr>
            <p:ph type="subTitle" idx="4"/>
          </p:nvPr>
        </p:nvSpPr>
        <p:spPr>
          <a:xfrm>
            <a:off x="790175" y="2532300"/>
            <a:ext cx="2249400" cy="345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accent3"/>
              </a:buClr>
              <a:buSzPts val="2100"/>
              <a:buFont typeface="Pacifico"/>
              <a:buNone/>
              <a:defRPr sz="2100" b="1">
                <a:solidFill>
                  <a:schemeClr val="accent3"/>
                </a:solidFill>
                <a:latin typeface="Viga"/>
                <a:ea typeface="Viga"/>
                <a:cs typeface="Viga"/>
                <a:sym typeface="Viga"/>
              </a:defRPr>
            </a:lvl1pPr>
            <a:lvl2pPr lvl="1"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2pPr>
            <a:lvl3pPr lvl="2"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3pPr>
            <a:lvl4pPr lvl="3"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4pPr>
            <a:lvl5pPr lvl="4"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5pPr>
            <a:lvl6pPr lvl="5"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6pPr>
            <a:lvl7pPr lvl="6"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7pPr>
            <a:lvl8pPr lvl="7"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8pPr>
            <a:lvl9pPr lvl="8"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9pPr>
          </a:lstStyle>
          <a:p>
            <a:endParaRPr/>
          </a:p>
        </p:txBody>
      </p:sp>
      <p:sp>
        <p:nvSpPr>
          <p:cNvPr id="383" name="Google Shape;383;p15"/>
          <p:cNvSpPr txBox="1">
            <a:spLocks noGrp="1"/>
          </p:cNvSpPr>
          <p:nvPr>
            <p:ph type="subTitle" idx="5"/>
          </p:nvPr>
        </p:nvSpPr>
        <p:spPr>
          <a:xfrm>
            <a:off x="6103178" y="2957195"/>
            <a:ext cx="2250900" cy="887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accent1"/>
              </a:buClr>
              <a:buSzPts val="1600"/>
              <a:buNone/>
              <a:defRPr sz="1600"/>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0"/>
              </a:spcBef>
              <a:spcAft>
                <a:spcPts val="0"/>
              </a:spcAft>
              <a:buClr>
                <a:schemeClr val="accent1"/>
              </a:buClr>
              <a:buSzPts val="1400"/>
              <a:buNone/>
              <a:defRPr>
                <a:solidFill>
                  <a:schemeClr val="accent1"/>
                </a:solidFill>
              </a:defRPr>
            </a:lvl3pPr>
            <a:lvl4pPr lvl="3" algn="ctr" rtl="0">
              <a:lnSpc>
                <a:spcPct val="100000"/>
              </a:lnSpc>
              <a:spcBef>
                <a:spcPts val="0"/>
              </a:spcBef>
              <a:spcAft>
                <a:spcPts val="0"/>
              </a:spcAft>
              <a:buClr>
                <a:schemeClr val="accent1"/>
              </a:buClr>
              <a:buSzPts val="1400"/>
              <a:buNone/>
              <a:defRPr>
                <a:solidFill>
                  <a:schemeClr val="accent1"/>
                </a:solidFill>
              </a:defRPr>
            </a:lvl4pPr>
            <a:lvl5pPr lvl="4" algn="ctr" rtl="0">
              <a:lnSpc>
                <a:spcPct val="100000"/>
              </a:lnSpc>
              <a:spcBef>
                <a:spcPts val="0"/>
              </a:spcBef>
              <a:spcAft>
                <a:spcPts val="0"/>
              </a:spcAft>
              <a:buClr>
                <a:schemeClr val="accent1"/>
              </a:buClr>
              <a:buSzPts val="1400"/>
              <a:buNone/>
              <a:defRPr>
                <a:solidFill>
                  <a:schemeClr val="accent1"/>
                </a:solidFill>
              </a:defRPr>
            </a:lvl5pPr>
            <a:lvl6pPr lvl="5" algn="ctr" rtl="0">
              <a:lnSpc>
                <a:spcPct val="100000"/>
              </a:lnSpc>
              <a:spcBef>
                <a:spcPts val="0"/>
              </a:spcBef>
              <a:spcAft>
                <a:spcPts val="0"/>
              </a:spcAft>
              <a:buClr>
                <a:schemeClr val="accent1"/>
              </a:buClr>
              <a:buSzPts val="1400"/>
              <a:buNone/>
              <a:defRPr>
                <a:solidFill>
                  <a:schemeClr val="accent1"/>
                </a:solidFill>
              </a:defRPr>
            </a:lvl6pPr>
            <a:lvl7pPr lvl="6" algn="ctr" rtl="0">
              <a:lnSpc>
                <a:spcPct val="100000"/>
              </a:lnSpc>
              <a:spcBef>
                <a:spcPts val="0"/>
              </a:spcBef>
              <a:spcAft>
                <a:spcPts val="0"/>
              </a:spcAft>
              <a:buClr>
                <a:schemeClr val="accent1"/>
              </a:buClr>
              <a:buSzPts val="1400"/>
              <a:buNone/>
              <a:defRPr>
                <a:solidFill>
                  <a:schemeClr val="accent1"/>
                </a:solidFill>
              </a:defRPr>
            </a:lvl7pPr>
            <a:lvl8pPr lvl="7" algn="ctr" rtl="0">
              <a:lnSpc>
                <a:spcPct val="100000"/>
              </a:lnSpc>
              <a:spcBef>
                <a:spcPts val="0"/>
              </a:spcBef>
              <a:spcAft>
                <a:spcPts val="0"/>
              </a:spcAft>
              <a:buClr>
                <a:schemeClr val="accent1"/>
              </a:buClr>
              <a:buSzPts val="1400"/>
              <a:buNone/>
              <a:defRPr>
                <a:solidFill>
                  <a:schemeClr val="accent1"/>
                </a:solidFill>
              </a:defRPr>
            </a:lvl8pPr>
            <a:lvl9pPr lvl="8" algn="ctr"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384" name="Google Shape;384;p15"/>
          <p:cNvSpPr txBox="1">
            <a:spLocks noGrp="1"/>
          </p:cNvSpPr>
          <p:nvPr>
            <p:ph type="subTitle" idx="6"/>
          </p:nvPr>
        </p:nvSpPr>
        <p:spPr>
          <a:xfrm>
            <a:off x="6103928" y="2532300"/>
            <a:ext cx="2249400" cy="345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accent3"/>
              </a:buClr>
              <a:buSzPts val="2100"/>
              <a:buFont typeface="Pacifico"/>
              <a:buNone/>
              <a:defRPr sz="2100" b="1">
                <a:solidFill>
                  <a:schemeClr val="accent3"/>
                </a:solidFill>
                <a:latin typeface="Viga"/>
                <a:ea typeface="Viga"/>
                <a:cs typeface="Viga"/>
                <a:sym typeface="Viga"/>
              </a:defRPr>
            </a:lvl1pPr>
            <a:lvl2pPr lvl="1"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2pPr>
            <a:lvl3pPr lvl="2"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3pPr>
            <a:lvl4pPr lvl="3"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4pPr>
            <a:lvl5pPr lvl="4"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5pPr>
            <a:lvl6pPr lvl="5"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6pPr>
            <a:lvl7pPr lvl="6"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7pPr>
            <a:lvl8pPr lvl="7"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8pPr>
            <a:lvl9pPr lvl="8" algn="ctr" rtl="0">
              <a:lnSpc>
                <a:spcPct val="100000"/>
              </a:lnSpc>
              <a:spcBef>
                <a:spcPts val="0"/>
              </a:spcBef>
              <a:spcAft>
                <a:spcPts val="0"/>
              </a:spcAft>
              <a:buClr>
                <a:schemeClr val="accent3"/>
              </a:buClr>
              <a:buSzPts val="1400"/>
              <a:buFont typeface="Pacifico"/>
              <a:buNone/>
              <a:defRPr b="1">
                <a:solidFill>
                  <a:schemeClr val="accent3"/>
                </a:solidFill>
                <a:latin typeface="Pacifico"/>
                <a:ea typeface="Pacifico"/>
                <a:cs typeface="Pacifico"/>
                <a:sym typeface="Pacifico"/>
              </a:defRPr>
            </a:lvl9pPr>
          </a:lstStyle>
          <a:p>
            <a:endParaRPr/>
          </a:p>
        </p:txBody>
      </p:sp>
      <p:sp>
        <p:nvSpPr>
          <p:cNvPr id="385" name="Google Shape;385;p15"/>
          <p:cNvSpPr/>
          <p:nvPr/>
        </p:nvSpPr>
        <p:spPr>
          <a:xfrm>
            <a:off x="-242100" y="4912723"/>
            <a:ext cx="9628200" cy="2307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242100" y="4708971"/>
            <a:ext cx="9628200" cy="1581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242100" y="4540625"/>
            <a:ext cx="9628200" cy="1230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7">
    <p:spTree>
      <p:nvGrpSpPr>
        <p:cNvPr id="1" name="Shape 471"/>
        <p:cNvGrpSpPr/>
        <p:nvPr/>
      </p:nvGrpSpPr>
      <p:grpSpPr>
        <a:xfrm>
          <a:off x="0" y="0"/>
          <a:ext cx="0" cy="0"/>
          <a:chOff x="0" y="0"/>
          <a:chExt cx="0" cy="0"/>
        </a:xfrm>
      </p:grpSpPr>
      <p:sp>
        <p:nvSpPr>
          <p:cNvPr id="472" name="Google Shape;472;p21"/>
          <p:cNvSpPr/>
          <p:nvPr/>
        </p:nvSpPr>
        <p:spPr>
          <a:xfrm>
            <a:off x="-154800" y="4912724"/>
            <a:ext cx="9453600" cy="2307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1"/>
          <p:cNvSpPr/>
          <p:nvPr/>
        </p:nvSpPr>
        <p:spPr>
          <a:xfrm>
            <a:off x="-154800" y="4708971"/>
            <a:ext cx="9453600" cy="1581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a:off x="-154800" y="4540625"/>
            <a:ext cx="9453600" cy="1230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 name="Google Shape;475;p21"/>
          <p:cNvGrpSpPr/>
          <p:nvPr/>
        </p:nvGrpSpPr>
        <p:grpSpPr>
          <a:xfrm>
            <a:off x="8272900" y="2812988"/>
            <a:ext cx="734225" cy="444650"/>
            <a:chOff x="5697200" y="1534925"/>
            <a:chExt cx="734225" cy="444650"/>
          </a:xfrm>
        </p:grpSpPr>
        <p:sp>
          <p:nvSpPr>
            <p:cNvPr id="476" name="Google Shape;476;p21"/>
            <p:cNvSpPr/>
            <p:nvPr/>
          </p:nvSpPr>
          <p:spPr>
            <a:xfrm>
              <a:off x="5711825" y="1550850"/>
              <a:ext cx="705400" cy="412650"/>
            </a:xfrm>
            <a:custGeom>
              <a:avLst/>
              <a:gdLst/>
              <a:ahLst/>
              <a:cxnLst/>
              <a:rect l="l" t="t" r="r" b="b"/>
              <a:pathLst>
                <a:path w="28216" h="16506" extrusionOk="0">
                  <a:moveTo>
                    <a:pt x="20716" y="1"/>
                  </a:moveTo>
                  <a:cubicBezTo>
                    <a:pt x="18934" y="1"/>
                    <a:pt x="17262" y="1068"/>
                    <a:pt x="16241" y="2562"/>
                  </a:cubicBezTo>
                  <a:cubicBezTo>
                    <a:pt x="16222" y="2656"/>
                    <a:pt x="16140" y="2697"/>
                    <a:pt x="16053" y="2697"/>
                  </a:cubicBezTo>
                  <a:cubicBezTo>
                    <a:pt x="15987" y="2697"/>
                    <a:pt x="15918" y="2673"/>
                    <a:pt x="15874" y="2629"/>
                  </a:cubicBezTo>
                  <a:cubicBezTo>
                    <a:pt x="15336" y="1933"/>
                    <a:pt x="14707" y="1356"/>
                    <a:pt x="13847" y="1356"/>
                  </a:cubicBezTo>
                  <a:cubicBezTo>
                    <a:pt x="13800" y="1356"/>
                    <a:pt x="13753" y="1358"/>
                    <a:pt x="13706" y="1361"/>
                  </a:cubicBezTo>
                  <a:cubicBezTo>
                    <a:pt x="12772" y="1461"/>
                    <a:pt x="12104" y="2129"/>
                    <a:pt x="11771" y="2963"/>
                  </a:cubicBezTo>
                  <a:cubicBezTo>
                    <a:pt x="11749" y="3028"/>
                    <a:pt x="11703" y="3054"/>
                    <a:pt x="11651" y="3054"/>
                  </a:cubicBezTo>
                  <a:cubicBezTo>
                    <a:pt x="11544" y="3054"/>
                    <a:pt x="11415" y="2942"/>
                    <a:pt x="11437" y="2829"/>
                  </a:cubicBezTo>
                  <a:lnTo>
                    <a:pt x="11437" y="2729"/>
                  </a:lnTo>
                  <a:lnTo>
                    <a:pt x="11404" y="2729"/>
                  </a:lnTo>
                  <a:cubicBezTo>
                    <a:pt x="11354" y="2862"/>
                    <a:pt x="11237" y="2929"/>
                    <a:pt x="11129" y="2929"/>
                  </a:cubicBezTo>
                  <a:cubicBezTo>
                    <a:pt x="11020" y="2929"/>
                    <a:pt x="10920" y="2862"/>
                    <a:pt x="10904" y="2729"/>
                  </a:cubicBezTo>
                  <a:cubicBezTo>
                    <a:pt x="10494" y="965"/>
                    <a:pt x="9348" y="246"/>
                    <a:pt x="8083" y="246"/>
                  </a:cubicBezTo>
                  <a:cubicBezTo>
                    <a:pt x="5953" y="246"/>
                    <a:pt x="3485" y="2285"/>
                    <a:pt x="3632" y="4797"/>
                  </a:cubicBezTo>
                  <a:cubicBezTo>
                    <a:pt x="3720" y="4885"/>
                    <a:pt x="3627" y="5076"/>
                    <a:pt x="3491" y="5076"/>
                  </a:cubicBezTo>
                  <a:cubicBezTo>
                    <a:pt x="3472" y="5076"/>
                    <a:pt x="3452" y="5072"/>
                    <a:pt x="3432" y="5064"/>
                  </a:cubicBezTo>
                  <a:cubicBezTo>
                    <a:pt x="3192" y="5006"/>
                    <a:pt x="2949" y="4979"/>
                    <a:pt x="2710" y="4979"/>
                  </a:cubicBezTo>
                  <a:cubicBezTo>
                    <a:pt x="1288" y="4979"/>
                    <a:pt x="1" y="5967"/>
                    <a:pt x="229" y="7566"/>
                  </a:cubicBezTo>
                  <a:cubicBezTo>
                    <a:pt x="405" y="8948"/>
                    <a:pt x="1472" y="9611"/>
                    <a:pt x="2629" y="9611"/>
                  </a:cubicBezTo>
                  <a:cubicBezTo>
                    <a:pt x="3007" y="9611"/>
                    <a:pt x="3395" y="9540"/>
                    <a:pt x="3765" y="9400"/>
                  </a:cubicBezTo>
                  <a:cubicBezTo>
                    <a:pt x="3801" y="9388"/>
                    <a:pt x="3835" y="9383"/>
                    <a:pt x="3867" y="9383"/>
                  </a:cubicBezTo>
                  <a:cubicBezTo>
                    <a:pt x="4010" y="9383"/>
                    <a:pt x="4105" y="9497"/>
                    <a:pt x="4132" y="9634"/>
                  </a:cubicBezTo>
                  <a:cubicBezTo>
                    <a:pt x="4167" y="9606"/>
                    <a:pt x="4201" y="9594"/>
                    <a:pt x="4233" y="9594"/>
                  </a:cubicBezTo>
                  <a:cubicBezTo>
                    <a:pt x="4357" y="9594"/>
                    <a:pt x="4445" y="9769"/>
                    <a:pt x="4366" y="9901"/>
                  </a:cubicBezTo>
                  <a:cubicBezTo>
                    <a:pt x="3265" y="11068"/>
                    <a:pt x="1430" y="12736"/>
                    <a:pt x="3098" y="14704"/>
                  </a:cubicBezTo>
                  <a:cubicBezTo>
                    <a:pt x="3932" y="15672"/>
                    <a:pt x="5400" y="15972"/>
                    <a:pt x="6567" y="15972"/>
                  </a:cubicBezTo>
                  <a:cubicBezTo>
                    <a:pt x="8769" y="15972"/>
                    <a:pt x="10737" y="14904"/>
                    <a:pt x="12205" y="13303"/>
                  </a:cubicBezTo>
                  <a:cubicBezTo>
                    <a:pt x="12263" y="13228"/>
                    <a:pt x="12334" y="13197"/>
                    <a:pt x="12403" y="13197"/>
                  </a:cubicBezTo>
                  <a:cubicBezTo>
                    <a:pt x="12611" y="13197"/>
                    <a:pt x="12805" y="13478"/>
                    <a:pt x="12605" y="13704"/>
                  </a:cubicBezTo>
                  <a:cubicBezTo>
                    <a:pt x="13119" y="15709"/>
                    <a:pt x="14922" y="16506"/>
                    <a:pt x="16775" y="16506"/>
                  </a:cubicBezTo>
                  <a:cubicBezTo>
                    <a:pt x="17326" y="16506"/>
                    <a:pt x="17882" y="16435"/>
                    <a:pt x="18409" y="16305"/>
                  </a:cubicBezTo>
                  <a:cubicBezTo>
                    <a:pt x="20711" y="15705"/>
                    <a:pt x="22145" y="13904"/>
                    <a:pt x="22145" y="11569"/>
                  </a:cubicBezTo>
                  <a:cubicBezTo>
                    <a:pt x="22145" y="11369"/>
                    <a:pt x="22303" y="11269"/>
                    <a:pt x="22466" y="11269"/>
                  </a:cubicBezTo>
                  <a:cubicBezTo>
                    <a:pt x="22629" y="11269"/>
                    <a:pt x="22795" y="11369"/>
                    <a:pt x="22812" y="11569"/>
                  </a:cubicBezTo>
                  <a:lnTo>
                    <a:pt x="22812" y="11635"/>
                  </a:lnTo>
                  <a:cubicBezTo>
                    <a:pt x="23463" y="11866"/>
                    <a:pt x="24158" y="12019"/>
                    <a:pt x="24830" y="12019"/>
                  </a:cubicBezTo>
                  <a:cubicBezTo>
                    <a:pt x="25811" y="12019"/>
                    <a:pt x="26742" y="11692"/>
                    <a:pt x="27415" y="10802"/>
                  </a:cubicBezTo>
                  <a:cubicBezTo>
                    <a:pt x="27949" y="10068"/>
                    <a:pt x="28216" y="9067"/>
                    <a:pt x="27782" y="8233"/>
                  </a:cubicBezTo>
                  <a:cubicBezTo>
                    <a:pt x="27677" y="8022"/>
                    <a:pt x="26547" y="6849"/>
                    <a:pt x="25915" y="6849"/>
                  </a:cubicBezTo>
                  <a:cubicBezTo>
                    <a:pt x="25749" y="6849"/>
                    <a:pt x="25617" y="6931"/>
                    <a:pt x="25547" y="7132"/>
                  </a:cubicBezTo>
                  <a:cubicBezTo>
                    <a:pt x="25495" y="7276"/>
                    <a:pt x="25381" y="7338"/>
                    <a:pt x="25267" y="7338"/>
                  </a:cubicBezTo>
                  <a:cubicBezTo>
                    <a:pt x="25088" y="7338"/>
                    <a:pt x="24906" y="7189"/>
                    <a:pt x="24947" y="6965"/>
                  </a:cubicBezTo>
                  <a:cubicBezTo>
                    <a:pt x="24980" y="6899"/>
                    <a:pt x="24980" y="6899"/>
                    <a:pt x="24980" y="6865"/>
                  </a:cubicBezTo>
                  <a:cubicBezTo>
                    <a:pt x="24814" y="6832"/>
                    <a:pt x="24647" y="6665"/>
                    <a:pt x="24747" y="6498"/>
                  </a:cubicBezTo>
                  <a:cubicBezTo>
                    <a:pt x="25648" y="4230"/>
                    <a:pt x="24880" y="1461"/>
                    <a:pt x="22545" y="394"/>
                  </a:cubicBezTo>
                  <a:cubicBezTo>
                    <a:pt x="21937" y="124"/>
                    <a:pt x="21320" y="1"/>
                    <a:pt x="20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1"/>
            <p:cNvSpPr/>
            <p:nvPr/>
          </p:nvSpPr>
          <p:spPr>
            <a:xfrm>
              <a:off x="5697200" y="1534925"/>
              <a:ext cx="734225" cy="444650"/>
            </a:xfrm>
            <a:custGeom>
              <a:avLst/>
              <a:gdLst/>
              <a:ahLst/>
              <a:cxnLst/>
              <a:rect l="l" t="t" r="r" b="b"/>
              <a:pathLst>
                <a:path w="29369" h="17786" extrusionOk="0">
                  <a:moveTo>
                    <a:pt x="21300" y="0"/>
                  </a:moveTo>
                  <a:cubicBezTo>
                    <a:pt x="19404" y="0"/>
                    <a:pt x="17531" y="1036"/>
                    <a:pt x="16626" y="2699"/>
                  </a:cubicBezTo>
                  <a:cubicBezTo>
                    <a:pt x="16211" y="1869"/>
                    <a:pt x="15391" y="1488"/>
                    <a:pt x="14551" y="1488"/>
                  </a:cubicBezTo>
                  <a:cubicBezTo>
                    <a:pt x="13432" y="1488"/>
                    <a:pt x="12275" y="2166"/>
                    <a:pt x="11989" y="3366"/>
                  </a:cubicBezTo>
                  <a:lnTo>
                    <a:pt x="11989" y="3466"/>
                  </a:lnTo>
                  <a:cubicBezTo>
                    <a:pt x="11989" y="3579"/>
                    <a:pt x="12096" y="3676"/>
                    <a:pt x="12195" y="3676"/>
                  </a:cubicBezTo>
                  <a:cubicBezTo>
                    <a:pt x="12244" y="3676"/>
                    <a:pt x="12290" y="3654"/>
                    <a:pt x="12323" y="3600"/>
                  </a:cubicBezTo>
                  <a:cubicBezTo>
                    <a:pt x="12656" y="2766"/>
                    <a:pt x="13290" y="2098"/>
                    <a:pt x="14224" y="1998"/>
                  </a:cubicBezTo>
                  <a:cubicBezTo>
                    <a:pt x="14275" y="1995"/>
                    <a:pt x="14325" y="1993"/>
                    <a:pt x="14374" y="1993"/>
                  </a:cubicBezTo>
                  <a:cubicBezTo>
                    <a:pt x="15289" y="1993"/>
                    <a:pt x="15886" y="2570"/>
                    <a:pt x="16392" y="3266"/>
                  </a:cubicBezTo>
                  <a:cubicBezTo>
                    <a:pt x="16432" y="3305"/>
                    <a:pt x="16492" y="3324"/>
                    <a:pt x="16554" y="3324"/>
                  </a:cubicBezTo>
                  <a:cubicBezTo>
                    <a:pt x="16650" y="3324"/>
                    <a:pt x="16752" y="3280"/>
                    <a:pt x="16792" y="3199"/>
                  </a:cubicBezTo>
                  <a:cubicBezTo>
                    <a:pt x="17821" y="1744"/>
                    <a:pt x="19510" y="647"/>
                    <a:pt x="21292" y="647"/>
                  </a:cubicBezTo>
                  <a:cubicBezTo>
                    <a:pt x="21879" y="647"/>
                    <a:pt x="22477" y="766"/>
                    <a:pt x="23064" y="1031"/>
                  </a:cubicBezTo>
                  <a:cubicBezTo>
                    <a:pt x="25399" y="2098"/>
                    <a:pt x="26199" y="4834"/>
                    <a:pt x="25299" y="7135"/>
                  </a:cubicBezTo>
                  <a:cubicBezTo>
                    <a:pt x="25232" y="7336"/>
                    <a:pt x="25365" y="7469"/>
                    <a:pt x="25532" y="7502"/>
                  </a:cubicBezTo>
                  <a:cubicBezTo>
                    <a:pt x="25499" y="7536"/>
                    <a:pt x="25499" y="7536"/>
                    <a:pt x="25499" y="7569"/>
                  </a:cubicBezTo>
                  <a:cubicBezTo>
                    <a:pt x="25419" y="7809"/>
                    <a:pt x="25603" y="7965"/>
                    <a:pt x="25784" y="7965"/>
                  </a:cubicBezTo>
                  <a:cubicBezTo>
                    <a:pt x="25906" y="7965"/>
                    <a:pt x="26026" y="7896"/>
                    <a:pt x="26066" y="7736"/>
                  </a:cubicBezTo>
                  <a:cubicBezTo>
                    <a:pt x="26134" y="7544"/>
                    <a:pt x="26265" y="7466"/>
                    <a:pt x="26430" y="7466"/>
                  </a:cubicBezTo>
                  <a:cubicBezTo>
                    <a:pt x="27069" y="7466"/>
                    <a:pt x="28228" y="8631"/>
                    <a:pt x="28334" y="8870"/>
                  </a:cubicBezTo>
                  <a:cubicBezTo>
                    <a:pt x="28734" y="9704"/>
                    <a:pt x="28501" y="10705"/>
                    <a:pt x="27967" y="11405"/>
                  </a:cubicBezTo>
                  <a:cubicBezTo>
                    <a:pt x="27291" y="12320"/>
                    <a:pt x="26353" y="12654"/>
                    <a:pt x="25367" y="12654"/>
                  </a:cubicBezTo>
                  <a:cubicBezTo>
                    <a:pt x="24700" y="12654"/>
                    <a:pt x="24010" y="12501"/>
                    <a:pt x="23364" y="12272"/>
                  </a:cubicBezTo>
                  <a:lnTo>
                    <a:pt x="23364" y="12206"/>
                  </a:lnTo>
                  <a:cubicBezTo>
                    <a:pt x="23347" y="12006"/>
                    <a:pt x="23180" y="11906"/>
                    <a:pt x="23018" y="11906"/>
                  </a:cubicBezTo>
                  <a:cubicBezTo>
                    <a:pt x="22855" y="11906"/>
                    <a:pt x="22697" y="12006"/>
                    <a:pt x="22697" y="12206"/>
                  </a:cubicBezTo>
                  <a:cubicBezTo>
                    <a:pt x="22663" y="14541"/>
                    <a:pt x="21196" y="16342"/>
                    <a:pt x="18927" y="16909"/>
                  </a:cubicBezTo>
                  <a:cubicBezTo>
                    <a:pt x="18400" y="17047"/>
                    <a:pt x="17847" y="17119"/>
                    <a:pt x="17299" y="17119"/>
                  </a:cubicBezTo>
                  <a:cubicBezTo>
                    <a:pt x="15454" y="17119"/>
                    <a:pt x="13671" y="16295"/>
                    <a:pt x="13156" y="14341"/>
                  </a:cubicBezTo>
                  <a:cubicBezTo>
                    <a:pt x="13332" y="14115"/>
                    <a:pt x="13169" y="13834"/>
                    <a:pt x="12950" y="13834"/>
                  </a:cubicBezTo>
                  <a:cubicBezTo>
                    <a:pt x="12877" y="13834"/>
                    <a:pt x="12798" y="13865"/>
                    <a:pt x="12723" y="13940"/>
                  </a:cubicBezTo>
                  <a:cubicBezTo>
                    <a:pt x="11288" y="15541"/>
                    <a:pt x="9320" y="16576"/>
                    <a:pt x="7119" y="16576"/>
                  </a:cubicBezTo>
                  <a:cubicBezTo>
                    <a:pt x="5951" y="16576"/>
                    <a:pt x="4484" y="16309"/>
                    <a:pt x="3650" y="15341"/>
                  </a:cubicBezTo>
                  <a:cubicBezTo>
                    <a:pt x="2015" y="13440"/>
                    <a:pt x="3850" y="11739"/>
                    <a:pt x="4951" y="10571"/>
                  </a:cubicBezTo>
                  <a:cubicBezTo>
                    <a:pt x="5086" y="10463"/>
                    <a:pt x="4959" y="10268"/>
                    <a:pt x="4817" y="10268"/>
                  </a:cubicBezTo>
                  <a:cubicBezTo>
                    <a:pt x="4783" y="10268"/>
                    <a:pt x="4749" y="10279"/>
                    <a:pt x="4717" y="10304"/>
                  </a:cubicBezTo>
                  <a:cubicBezTo>
                    <a:pt x="4690" y="10168"/>
                    <a:pt x="4573" y="10053"/>
                    <a:pt x="4440" y="10053"/>
                  </a:cubicBezTo>
                  <a:cubicBezTo>
                    <a:pt x="4410" y="10053"/>
                    <a:pt x="4380" y="10059"/>
                    <a:pt x="4350" y="10071"/>
                  </a:cubicBezTo>
                  <a:cubicBezTo>
                    <a:pt x="3978" y="10209"/>
                    <a:pt x="3591" y="10277"/>
                    <a:pt x="3216" y="10277"/>
                  </a:cubicBezTo>
                  <a:cubicBezTo>
                    <a:pt x="2048" y="10277"/>
                    <a:pt x="991" y="9608"/>
                    <a:pt x="814" y="8270"/>
                  </a:cubicBezTo>
                  <a:cubicBezTo>
                    <a:pt x="645" y="6658"/>
                    <a:pt x="1865" y="5670"/>
                    <a:pt x="3256" y="5670"/>
                  </a:cubicBezTo>
                  <a:cubicBezTo>
                    <a:pt x="3506" y="5670"/>
                    <a:pt x="3762" y="5702"/>
                    <a:pt x="4017" y="5768"/>
                  </a:cubicBezTo>
                  <a:cubicBezTo>
                    <a:pt x="4029" y="5770"/>
                    <a:pt x="4041" y="5771"/>
                    <a:pt x="4053" y="5771"/>
                  </a:cubicBezTo>
                  <a:cubicBezTo>
                    <a:pt x="4202" y="5771"/>
                    <a:pt x="4309" y="5586"/>
                    <a:pt x="4217" y="5401"/>
                  </a:cubicBezTo>
                  <a:cubicBezTo>
                    <a:pt x="4071" y="2896"/>
                    <a:pt x="6524" y="888"/>
                    <a:pt x="8650" y="888"/>
                  </a:cubicBezTo>
                  <a:cubicBezTo>
                    <a:pt x="9922" y="888"/>
                    <a:pt x="11077" y="1606"/>
                    <a:pt x="11489" y="3366"/>
                  </a:cubicBezTo>
                  <a:cubicBezTo>
                    <a:pt x="11522" y="3499"/>
                    <a:pt x="11639" y="3566"/>
                    <a:pt x="11751" y="3566"/>
                  </a:cubicBezTo>
                  <a:cubicBezTo>
                    <a:pt x="11864" y="3566"/>
                    <a:pt x="11972" y="3499"/>
                    <a:pt x="11989" y="3366"/>
                  </a:cubicBezTo>
                  <a:lnTo>
                    <a:pt x="11989" y="3299"/>
                  </a:lnTo>
                  <a:cubicBezTo>
                    <a:pt x="11884" y="1139"/>
                    <a:pt x="10390" y="248"/>
                    <a:pt x="8692" y="248"/>
                  </a:cubicBezTo>
                  <a:cubicBezTo>
                    <a:pt x="6090" y="248"/>
                    <a:pt x="3010" y="2341"/>
                    <a:pt x="3716" y="5167"/>
                  </a:cubicBezTo>
                  <a:cubicBezTo>
                    <a:pt x="3443" y="5073"/>
                    <a:pt x="3167" y="5029"/>
                    <a:pt x="2898" y="5029"/>
                  </a:cubicBezTo>
                  <a:cubicBezTo>
                    <a:pt x="1360" y="5029"/>
                    <a:pt x="0" y="6462"/>
                    <a:pt x="114" y="8136"/>
                  </a:cubicBezTo>
                  <a:cubicBezTo>
                    <a:pt x="197" y="9807"/>
                    <a:pt x="1652" y="10943"/>
                    <a:pt x="3159" y="10943"/>
                  </a:cubicBezTo>
                  <a:cubicBezTo>
                    <a:pt x="3458" y="10943"/>
                    <a:pt x="3758" y="10898"/>
                    <a:pt x="4050" y="10805"/>
                  </a:cubicBezTo>
                  <a:lnTo>
                    <a:pt x="4050" y="10805"/>
                  </a:lnTo>
                  <a:cubicBezTo>
                    <a:pt x="2182" y="12573"/>
                    <a:pt x="1515" y="15208"/>
                    <a:pt x="4384" y="16642"/>
                  </a:cubicBezTo>
                  <a:cubicBezTo>
                    <a:pt x="5247" y="17059"/>
                    <a:pt x="6170" y="17246"/>
                    <a:pt x="7094" y="17246"/>
                  </a:cubicBezTo>
                  <a:cubicBezTo>
                    <a:pt x="9206" y="17246"/>
                    <a:pt x="11328" y="16269"/>
                    <a:pt x="12790" y="14808"/>
                  </a:cubicBezTo>
                  <a:cubicBezTo>
                    <a:pt x="13093" y="16860"/>
                    <a:pt x="14914" y="17786"/>
                    <a:pt x="16962" y="17786"/>
                  </a:cubicBezTo>
                  <a:cubicBezTo>
                    <a:pt x="19874" y="17786"/>
                    <a:pt x="23246" y="15912"/>
                    <a:pt x="23364" y="12739"/>
                  </a:cubicBezTo>
                  <a:cubicBezTo>
                    <a:pt x="24008" y="13062"/>
                    <a:pt x="24730" y="13222"/>
                    <a:pt x="25442" y="13222"/>
                  </a:cubicBezTo>
                  <a:cubicBezTo>
                    <a:pt x="27236" y="13222"/>
                    <a:pt x="28962" y="12201"/>
                    <a:pt x="29201" y="10171"/>
                  </a:cubicBezTo>
                  <a:cubicBezTo>
                    <a:pt x="29368" y="9003"/>
                    <a:pt x="28801" y="7869"/>
                    <a:pt x="27834" y="7302"/>
                  </a:cubicBezTo>
                  <a:cubicBezTo>
                    <a:pt x="27491" y="7082"/>
                    <a:pt x="26933" y="6880"/>
                    <a:pt x="26449" y="6880"/>
                  </a:cubicBezTo>
                  <a:cubicBezTo>
                    <a:pt x="26274" y="6880"/>
                    <a:pt x="26108" y="6906"/>
                    <a:pt x="25966" y="6969"/>
                  </a:cubicBezTo>
                  <a:cubicBezTo>
                    <a:pt x="26866" y="4534"/>
                    <a:pt x="25799" y="1531"/>
                    <a:pt x="23330" y="431"/>
                  </a:cubicBezTo>
                  <a:cubicBezTo>
                    <a:pt x="22681" y="137"/>
                    <a:pt x="21989" y="0"/>
                    <a:pt x="2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21"/>
          <p:cNvGrpSpPr/>
          <p:nvPr/>
        </p:nvGrpSpPr>
        <p:grpSpPr>
          <a:xfrm>
            <a:off x="137963" y="96675"/>
            <a:ext cx="1399300" cy="780475"/>
            <a:chOff x="6363825" y="-398925"/>
            <a:chExt cx="1399300" cy="780475"/>
          </a:xfrm>
        </p:grpSpPr>
        <p:sp>
          <p:nvSpPr>
            <p:cNvPr id="479" name="Google Shape;479;p21"/>
            <p:cNvSpPr/>
            <p:nvPr/>
          </p:nvSpPr>
          <p:spPr>
            <a:xfrm>
              <a:off x="6381300" y="-377400"/>
              <a:ext cx="1366325" cy="745925"/>
            </a:xfrm>
            <a:custGeom>
              <a:avLst/>
              <a:gdLst/>
              <a:ahLst/>
              <a:cxnLst/>
              <a:rect l="l" t="t" r="r" b="b"/>
              <a:pathLst>
                <a:path w="54653" h="29837" extrusionOk="0">
                  <a:moveTo>
                    <a:pt x="21763" y="0"/>
                  </a:moveTo>
                  <a:cubicBezTo>
                    <a:pt x="21236" y="0"/>
                    <a:pt x="20696" y="64"/>
                    <a:pt x="20148" y="197"/>
                  </a:cubicBezTo>
                  <a:cubicBezTo>
                    <a:pt x="16545" y="1031"/>
                    <a:pt x="13710" y="3700"/>
                    <a:pt x="12876" y="7302"/>
                  </a:cubicBezTo>
                  <a:cubicBezTo>
                    <a:pt x="12853" y="7418"/>
                    <a:pt x="12766" y="7453"/>
                    <a:pt x="12671" y="7453"/>
                  </a:cubicBezTo>
                  <a:cubicBezTo>
                    <a:pt x="12628" y="7453"/>
                    <a:pt x="12584" y="7446"/>
                    <a:pt x="12542" y="7436"/>
                  </a:cubicBezTo>
                  <a:cubicBezTo>
                    <a:pt x="12504" y="7462"/>
                    <a:pt x="12445" y="7477"/>
                    <a:pt x="12381" y="7477"/>
                  </a:cubicBezTo>
                  <a:cubicBezTo>
                    <a:pt x="12281" y="7477"/>
                    <a:pt x="12170" y="7438"/>
                    <a:pt x="12109" y="7336"/>
                  </a:cubicBezTo>
                  <a:cubicBezTo>
                    <a:pt x="11090" y="5977"/>
                    <a:pt x="9570" y="5186"/>
                    <a:pt x="8024" y="5186"/>
                  </a:cubicBezTo>
                  <a:cubicBezTo>
                    <a:pt x="7141" y="5186"/>
                    <a:pt x="6250" y="5444"/>
                    <a:pt x="5437" y="6001"/>
                  </a:cubicBezTo>
                  <a:cubicBezTo>
                    <a:pt x="4170" y="6835"/>
                    <a:pt x="3469" y="8203"/>
                    <a:pt x="3336" y="9671"/>
                  </a:cubicBezTo>
                  <a:cubicBezTo>
                    <a:pt x="3202" y="10938"/>
                    <a:pt x="3436" y="13006"/>
                    <a:pt x="4603" y="13840"/>
                  </a:cubicBezTo>
                  <a:cubicBezTo>
                    <a:pt x="4720" y="13957"/>
                    <a:pt x="4658" y="14226"/>
                    <a:pt x="4486" y="14226"/>
                  </a:cubicBezTo>
                  <a:cubicBezTo>
                    <a:pt x="4460" y="14226"/>
                    <a:pt x="4433" y="14220"/>
                    <a:pt x="4403" y="14207"/>
                  </a:cubicBezTo>
                  <a:cubicBezTo>
                    <a:pt x="4370" y="14207"/>
                    <a:pt x="4370" y="14174"/>
                    <a:pt x="4336" y="14174"/>
                  </a:cubicBezTo>
                  <a:lnTo>
                    <a:pt x="4303" y="14174"/>
                  </a:lnTo>
                  <a:cubicBezTo>
                    <a:pt x="2268" y="14307"/>
                    <a:pt x="0" y="15442"/>
                    <a:pt x="167" y="17810"/>
                  </a:cubicBezTo>
                  <a:cubicBezTo>
                    <a:pt x="367" y="20478"/>
                    <a:pt x="2869" y="20545"/>
                    <a:pt x="5170" y="20679"/>
                  </a:cubicBezTo>
                  <a:cubicBezTo>
                    <a:pt x="5237" y="20679"/>
                    <a:pt x="5337" y="20712"/>
                    <a:pt x="5371" y="20745"/>
                  </a:cubicBezTo>
                  <a:cubicBezTo>
                    <a:pt x="5471" y="20745"/>
                    <a:pt x="5537" y="20812"/>
                    <a:pt x="5537" y="20912"/>
                  </a:cubicBezTo>
                  <a:cubicBezTo>
                    <a:pt x="5237" y="23514"/>
                    <a:pt x="6538" y="25582"/>
                    <a:pt x="9040" y="26416"/>
                  </a:cubicBezTo>
                  <a:cubicBezTo>
                    <a:pt x="9584" y="26595"/>
                    <a:pt x="10107" y="26681"/>
                    <a:pt x="10602" y="26681"/>
                  </a:cubicBezTo>
                  <a:cubicBezTo>
                    <a:pt x="12320" y="26681"/>
                    <a:pt x="13700" y="25649"/>
                    <a:pt x="14477" y="23914"/>
                  </a:cubicBezTo>
                  <a:cubicBezTo>
                    <a:pt x="14528" y="23832"/>
                    <a:pt x="14602" y="23797"/>
                    <a:pt x="14678" y="23797"/>
                  </a:cubicBezTo>
                  <a:cubicBezTo>
                    <a:pt x="14849" y="23797"/>
                    <a:pt x="15034" y="23973"/>
                    <a:pt x="15011" y="24181"/>
                  </a:cubicBezTo>
                  <a:cubicBezTo>
                    <a:pt x="14977" y="24248"/>
                    <a:pt x="14977" y="24381"/>
                    <a:pt x="14911" y="24481"/>
                  </a:cubicBezTo>
                  <a:cubicBezTo>
                    <a:pt x="15723" y="25190"/>
                    <a:pt x="16686" y="25572"/>
                    <a:pt x="17622" y="25572"/>
                  </a:cubicBezTo>
                  <a:cubicBezTo>
                    <a:pt x="18801" y="25572"/>
                    <a:pt x="19938" y="24967"/>
                    <a:pt x="20681" y="23647"/>
                  </a:cubicBezTo>
                  <a:cubicBezTo>
                    <a:pt x="20742" y="23526"/>
                    <a:pt x="20866" y="23466"/>
                    <a:pt x="20988" y="23466"/>
                  </a:cubicBezTo>
                  <a:cubicBezTo>
                    <a:pt x="21134" y="23466"/>
                    <a:pt x="21279" y="23551"/>
                    <a:pt x="21315" y="23714"/>
                  </a:cubicBezTo>
                  <a:cubicBezTo>
                    <a:pt x="22092" y="27761"/>
                    <a:pt x="26413" y="29837"/>
                    <a:pt x="30640" y="29837"/>
                  </a:cubicBezTo>
                  <a:cubicBezTo>
                    <a:pt x="35121" y="29837"/>
                    <a:pt x="39497" y="27503"/>
                    <a:pt x="39428" y="22713"/>
                  </a:cubicBezTo>
                  <a:cubicBezTo>
                    <a:pt x="39428" y="22480"/>
                    <a:pt x="39612" y="22363"/>
                    <a:pt x="39795" y="22363"/>
                  </a:cubicBezTo>
                  <a:cubicBezTo>
                    <a:pt x="39979" y="22363"/>
                    <a:pt x="40162" y="22480"/>
                    <a:pt x="40162" y="22713"/>
                  </a:cubicBezTo>
                  <a:cubicBezTo>
                    <a:pt x="41631" y="24348"/>
                    <a:pt x="43652" y="25109"/>
                    <a:pt x="45767" y="25109"/>
                  </a:cubicBezTo>
                  <a:cubicBezTo>
                    <a:pt x="46198" y="25109"/>
                    <a:pt x="46632" y="25077"/>
                    <a:pt x="47067" y="25015"/>
                  </a:cubicBezTo>
                  <a:cubicBezTo>
                    <a:pt x="50603" y="24515"/>
                    <a:pt x="54272" y="20011"/>
                    <a:pt x="50102" y="17376"/>
                  </a:cubicBezTo>
                  <a:cubicBezTo>
                    <a:pt x="49836" y="17209"/>
                    <a:pt x="49902" y="16843"/>
                    <a:pt x="50169" y="16742"/>
                  </a:cubicBezTo>
                  <a:cubicBezTo>
                    <a:pt x="50203" y="16709"/>
                    <a:pt x="50236" y="16676"/>
                    <a:pt x="50336" y="16676"/>
                  </a:cubicBezTo>
                  <a:cubicBezTo>
                    <a:pt x="50387" y="16678"/>
                    <a:pt x="50438" y="16680"/>
                    <a:pt x="50488" y="16680"/>
                  </a:cubicBezTo>
                  <a:cubicBezTo>
                    <a:pt x="53606" y="16680"/>
                    <a:pt x="54652" y="11637"/>
                    <a:pt x="53405" y="9471"/>
                  </a:cubicBezTo>
                  <a:cubicBezTo>
                    <a:pt x="52611" y="8053"/>
                    <a:pt x="51261" y="7418"/>
                    <a:pt x="49852" y="7418"/>
                  </a:cubicBezTo>
                  <a:cubicBezTo>
                    <a:pt x="48773" y="7418"/>
                    <a:pt x="47659" y="7790"/>
                    <a:pt x="46733" y="8470"/>
                  </a:cubicBezTo>
                  <a:cubicBezTo>
                    <a:pt x="46686" y="8509"/>
                    <a:pt x="46633" y="8526"/>
                    <a:pt x="46580" y="8526"/>
                  </a:cubicBezTo>
                  <a:cubicBezTo>
                    <a:pt x="46406" y="8526"/>
                    <a:pt x="46225" y="8348"/>
                    <a:pt x="46200" y="8170"/>
                  </a:cubicBezTo>
                  <a:lnTo>
                    <a:pt x="46066" y="8170"/>
                  </a:lnTo>
                  <a:lnTo>
                    <a:pt x="46066" y="8203"/>
                  </a:lnTo>
                  <a:cubicBezTo>
                    <a:pt x="46086" y="8462"/>
                    <a:pt x="45880" y="8638"/>
                    <a:pt x="45682" y="8638"/>
                  </a:cubicBezTo>
                  <a:cubicBezTo>
                    <a:pt x="45549" y="8638"/>
                    <a:pt x="45419" y="8558"/>
                    <a:pt x="45366" y="8370"/>
                  </a:cubicBezTo>
                  <a:cubicBezTo>
                    <a:pt x="44498" y="4867"/>
                    <a:pt x="41596" y="2666"/>
                    <a:pt x="37994" y="2666"/>
                  </a:cubicBezTo>
                  <a:cubicBezTo>
                    <a:pt x="34591" y="2666"/>
                    <a:pt x="31756" y="4467"/>
                    <a:pt x="29421" y="6669"/>
                  </a:cubicBezTo>
                  <a:cubicBezTo>
                    <a:pt x="29354" y="6735"/>
                    <a:pt x="29254" y="6735"/>
                    <a:pt x="29188" y="6735"/>
                  </a:cubicBezTo>
                  <a:cubicBezTo>
                    <a:pt x="29126" y="6822"/>
                    <a:pt x="29027" y="6863"/>
                    <a:pt x="28926" y="6863"/>
                  </a:cubicBezTo>
                  <a:cubicBezTo>
                    <a:pt x="28754" y="6863"/>
                    <a:pt x="28575" y="6745"/>
                    <a:pt x="28554" y="6535"/>
                  </a:cubicBezTo>
                  <a:cubicBezTo>
                    <a:pt x="28234" y="2876"/>
                    <a:pt x="25310" y="0"/>
                    <a:pt x="21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6363825" y="-398925"/>
              <a:ext cx="1399300" cy="780475"/>
            </a:xfrm>
            <a:custGeom>
              <a:avLst/>
              <a:gdLst/>
              <a:ahLst/>
              <a:cxnLst/>
              <a:rect l="l" t="t" r="r" b="b"/>
              <a:pathLst>
                <a:path w="55972" h="31219" extrusionOk="0">
                  <a:moveTo>
                    <a:pt x="22435" y="0"/>
                  </a:moveTo>
                  <a:cubicBezTo>
                    <a:pt x="22241" y="0"/>
                    <a:pt x="22045" y="8"/>
                    <a:pt x="21847" y="24"/>
                  </a:cubicBezTo>
                  <a:cubicBezTo>
                    <a:pt x="17911" y="358"/>
                    <a:pt x="13542" y="3493"/>
                    <a:pt x="13108" y="7630"/>
                  </a:cubicBezTo>
                  <a:cubicBezTo>
                    <a:pt x="12021" y="6096"/>
                    <a:pt x="10300" y="5240"/>
                    <a:pt x="8565" y="5240"/>
                  </a:cubicBezTo>
                  <a:cubicBezTo>
                    <a:pt x="7320" y="5240"/>
                    <a:pt x="6067" y="5681"/>
                    <a:pt x="5035" y="6629"/>
                  </a:cubicBezTo>
                  <a:cubicBezTo>
                    <a:pt x="3268" y="8230"/>
                    <a:pt x="2233" y="12700"/>
                    <a:pt x="4268" y="14468"/>
                  </a:cubicBezTo>
                  <a:cubicBezTo>
                    <a:pt x="4229" y="14467"/>
                    <a:pt x="4189" y="14466"/>
                    <a:pt x="4150" y="14466"/>
                  </a:cubicBezTo>
                  <a:cubicBezTo>
                    <a:pt x="1993" y="14466"/>
                    <a:pt x="0" y="16244"/>
                    <a:pt x="99" y="18537"/>
                  </a:cubicBezTo>
                  <a:cubicBezTo>
                    <a:pt x="213" y="21077"/>
                    <a:pt x="2279" y="22054"/>
                    <a:pt x="4440" y="22054"/>
                  </a:cubicBezTo>
                  <a:cubicBezTo>
                    <a:pt x="4806" y="22054"/>
                    <a:pt x="5174" y="22026"/>
                    <a:pt x="5536" y="21973"/>
                  </a:cubicBezTo>
                  <a:lnTo>
                    <a:pt x="5536" y="21973"/>
                  </a:lnTo>
                  <a:cubicBezTo>
                    <a:pt x="4326" y="25405"/>
                    <a:pt x="8135" y="28082"/>
                    <a:pt x="11406" y="28082"/>
                  </a:cubicBezTo>
                  <a:cubicBezTo>
                    <a:pt x="13095" y="28082"/>
                    <a:pt x="14640" y="27368"/>
                    <a:pt x="15276" y="25676"/>
                  </a:cubicBezTo>
                  <a:cubicBezTo>
                    <a:pt x="16092" y="26553"/>
                    <a:pt x="17113" y="26969"/>
                    <a:pt x="18135" y="26969"/>
                  </a:cubicBezTo>
                  <a:cubicBezTo>
                    <a:pt x="19327" y="26969"/>
                    <a:pt x="20518" y="26402"/>
                    <a:pt x="21380" y="25342"/>
                  </a:cubicBezTo>
                  <a:cubicBezTo>
                    <a:pt x="22600" y="29226"/>
                    <a:pt x="27024" y="31218"/>
                    <a:pt x="31335" y="31218"/>
                  </a:cubicBezTo>
                  <a:cubicBezTo>
                    <a:pt x="35985" y="31218"/>
                    <a:pt x="40503" y="28901"/>
                    <a:pt x="40728" y="24141"/>
                  </a:cubicBezTo>
                  <a:cubicBezTo>
                    <a:pt x="42105" y="25779"/>
                    <a:pt x="44332" y="26615"/>
                    <a:pt x="46541" y="26615"/>
                  </a:cubicBezTo>
                  <a:cubicBezTo>
                    <a:pt x="48022" y="26615"/>
                    <a:pt x="49496" y="26239"/>
                    <a:pt x="50701" y="25476"/>
                  </a:cubicBezTo>
                  <a:cubicBezTo>
                    <a:pt x="53303" y="23808"/>
                    <a:pt x="54271" y="19872"/>
                    <a:pt x="51702" y="17904"/>
                  </a:cubicBezTo>
                  <a:cubicBezTo>
                    <a:pt x="54571" y="17537"/>
                    <a:pt x="55972" y="13000"/>
                    <a:pt x="55038" y="10565"/>
                  </a:cubicBezTo>
                  <a:cubicBezTo>
                    <a:pt x="54229" y="8470"/>
                    <a:pt x="52298" y="7343"/>
                    <a:pt x="50296" y="7343"/>
                  </a:cubicBezTo>
                  <a:cubicBezTo>
                    <a:pt x="49078" y="7343"/>
                    <a:pt x="47833" y="7760"/>
                    <a:pt x="46799" y="8630"/>
                  </a:cubicBezTo>
                  <a:cubicBezTo>
                    <a:pt x="46732" y="8730"/>
                    <a:pt x="46699" y="8830"/>
                    <a:pt x="46732" y="8964"/>
                  </a:cubicBezTo>
                  <a:cubicBezTo>
                    <a:pt x="46757" y="9137"/>
                    <a:pt x="46910" y="9292"/>
                    <a:pt x="47083" y="9292"/>
                  </a:cubicBezTo>
                  <a:cubicBezTo>
                    <a:pt x="47143" y="9292"/>
                    <a:pt x="47205" y="9274"/>
                    <a:pt x="47266" y="9231"/>
                  </a:cubicBezTo>
                  <a:cubicBezTo>
                    <a:pt x="48200" y="8559"/>
                    <a:pt x="49325" y="8182"/>
                    <a:pt x="50414" y="8182"/>
                  </a:cubicBezTo>
                  <a:cubicBezTo>
                    <a:pt x="51812" y="8182"/>
                    <a:pt x="53149" y="8806"/>
                    <a:pt x="53937" y="10231"/>
                  </a:cubicBezTo>
                  <a:cubicBezTo>
                    <a:pt x="55152" y="12431"/>
                    <a:pt x="54137" y="17474"/>
                    <a:pt x="51020" y="17474"/>
                  </a:cubicBezTo>
                  <a:cubicBezTo>
                    <a:pt x="50970" y="17474"/>
                    <a:pt x="50919" y="17473"/>
                    <a:pt x="50868" y="17470"/>
                  </a:cubicBezTo>
                  <a:cubicBezTo>
                    <a:pt x="50768" y="17470"/>
                    <a:pt x="50735" y="17503"/>
                    <a:pt x="50701" y="17537"/>
                  </a:cubicBezTo>
                  <a:cubicBezTo>
                    <a:pt x="50468" y="17670"/>
                    <a:pt x="50368" y="18004"/>
                    <a:pt x="50668" y="18171"/>
                  </a:cubicBezTo>
                  <a:cubicBezTo>
                    <a:pt x="54771" y="20806"/>
                    <a:pt x="51135" y="25309"/>
                    <a:pt x="47599" y="25809"/>
                  </a:cubicBezTo>
                  <a:cubicBezTo>
                    <a:pt x="47165" y="25871"/>
                    <a:pt x="46729" y="25903"/>
                    <a:pt x="46297" y="25903"/>
                  </a:cubicBezTo>
                  <a:cubicBezTo>
                    <a:pt x="44175" y="25903"/>
                    <a:pt x="42135" y="25143"/>
                    <a:pt x="40694" y="23508"/>
                  </a:cubicBezTo>
                  <a:cubicBezTo>
                    <a:pt x="40694" y="23274"/>
                    <a:pt x="40511" y="23157"/>
                    <a:pt x="40327" y="23157"/>
                  </a:cubicBezTo>
                  <a:cubicBezTo>
                    <a:pt x="40144" y="23157"/>
                    <a:pt x="39960" y="23274"/>
                    <a:pt x="39960" y="23508"/>
                  </a:cubicBezTo>
                  <a:cubicBezTo>
                    <a:pt x="40029" y="28310"/>
                    <a:pt x="35680" y="30643"/>
                    <a:pt x="31210" y="30643"/>
                  </a:cubicBezTo>
                  <a:cubicBezTo>
                    <a:pt x="26988" y="30643"/>
                    <a:pt x="22658" y="28560"/>
                    <a:pt x="21847" y="24508"/>
                  </a:cubicBezTo>
                  <a:cubicBezTo>
                    <a:pt x="21829" y="24340"/>
                    <a:pt x="21673" y="24255"/>
                    <a:pt x="21516" y="24255"/>
                  </a:cubicBezTo>
                  <a:cubicBezTo>
                    <a:pt x="21394" y="24255"/>
                    <a:pt x="21272" y="24306"/>
                    <a:pt x="21214" y="24408"/>
                  </a:cubicBezTo>
                  <a:cubicBezTo>
                    <a:pt x="20490" y="25744"/>
                    <a:pt x="19364" y="26358"/>
                    <a:pt x="18191" y="26358"/>
                  </a:cubicBezTo>
                  <a:cubicBezTo>
                    <a:pt x="17255" y="26358"/>
                    <a:pt x="16290" y="25967"/>
                    <a:pt x="15476" y="25242"/>
                  </a:cubicBezTo>
                  <a:cubicBezTo>
                    <a:pt x="15510" y="25176"/>
                    <a:pt x="15543" y="25042"/>
                    <a:pt x="15543" y="24975"/>
                  </a:cubicBezTo>
                  <a:cubicBezTo>
                    <a:pt x="15565" y="24750"/>
                    <a:pt x="15375" y="24555"/>
                    <a:pt x="15208" y="24555"/>
                  </a:cubicBezTo>
                  <a:cubicBezTo>
                    <a:pt x="15127" y="24555"/>
                    <a:pt x="15053" y="24600"/>
                    <a:pt x="15009" y="24709"/>
                  </a:cubicBezTo>
                  <a:cubicBezTo>
                    <a:pt x="14255" y="26424"/>
                    <a:pt x="12854" y="27471"/>
                    <a:pt x="11119" y="27471"/>
                  </a:cubicBezTo>
                  <a:cubicBezTo>
                    <a:pt x="10628" y="27471"/>
                    <a:pt x="10110" y="27387"/>
                    <a:pt x="9572" y="27210"/>
                  </a:cubicBezTo>
                  <a:cubicBezTo>
                    <a:pt x="7070" y="26376"/>
                    <a:pt x="5803" y="24308"/>
                    <a:pt x="5903" y="21573"/>
                  </a:cubicBezTo>
                  <a:cubicBezTo>
                    <a:pt x="5936" y="21506"/>
                    <a:pt x="5836" y="21406"/>
                    <a:pt x="5736" y="21406"/>
                  </a:cubicBezTo>
                  <a:cubicBezTo>
                    <a:pt x="5669" y="21373"/>
                    <a:pt x="5603" y="21339"/>
                    <a:pt x="5536" y="21339"/>
                  </a:cubicBezTo>
                  <a:cubicBezTo>
                    <a:pt x="3401" y="21339"/>
                    <a:pt x="899" y="21239"/>
                    <a:pt x="699" y="18537"/>
                  </a:cubicBezTo>
                  <a:cubicBezTo>
                    <a:pt x="532" y="16136"/>
                    <a:pt x="2767" y="15002"/>
                    <a:pt x="4835" y="14902"/>
                  </a:cubicBezTo>
                  <a:lnTo>
                    <a:pt x="4869" y="14902"/>
                  </a:lnTo>
                  <a:cubicBezTo>
                    <a:pt x="4902" y="14902"/>
                    <a:pt x="4902" y="14968"/>
                    <a:pt x="4935" y="14968"/>
                  </a:cubicBezTo>
                  <a:cubicBezTo>
                    <a:pt x="4959" y="14974"/>
                    <a:pt x="4981" y="14977"/>
                    <a:pt x="5002" y="14977"/>
                  </a:cubicBezTo>
                  <a:cubicBezTo>
                    <a:pt x="5212" y="14977"/>
                    <a:pt x="5254" y="14689"/>
                    <a:pt x="5102" y="14568"/>
                  </a:cubicBezTo>
                  <a:cubicBezTo>
                    <a:pt x="3935" y="13734"/>
                    <a:pt x="3768" y="11666"/>
                    <a:pt x="3868" y="10398"/>
                  </a:cubicBezTo>
                  <a:cubicBezTo>
                    <a:pt x="4001" y="8964"/>
                    <a:pt x="4735" y="7563"/>
                    <a:pt x="5936" y="6729"/>
                  </a:cubicBezTo>
                  <a:cubicBezTo>
                    <a:pt x="6766" y="6176"/>
                    <a:pt x="7666" y="5922"/>
                    <a:pt x="8549" y="5922"/>
                  </a:cubicBezTo>
                  <a:cubicBezTo>
                    <a:pt x="10114" y="5922"/>
                    <a:pt x="11627" y="6720"/>
                    <a:pt x="12608" y="8063"/>
                  </a:cubicBezTo>
                  <a:cubicBezTo>
                    <a:pt x="12689" y="8165"/>
                    <a:pt x="12796" y="8205"/>
                    <a:pt x="12897" y="8205"/>
                  </a:cubicBezTo>
                  <a:cubicBezTo>
                    <a:pt x="12961" y="8205"/>
                    <a:pt x="13023" y="8189"/>
                    <a:pt x="13075" y="8163"/>
                  </a:cubicBezTo>
                  <a:cubicBezTo>
                    <a:pt x="13116" y="8174"/>
                    <a:pt x="13160" y="8181"/>
                    <a:pt x="13203" y="8181"/>
                  </a:cubicBezTo>
                  <a:cubicBezTo>
                    <a:pt x="13298" y="8181"/>
                    <a:pt x="13385" y="8145"/>
                    <a:pt x="13408" y="8030"/>
                  </a:cubicBezTo>
                  <a:cubicBezTo>
                    <a:pt x="14242" y="4494"/>
                    <a:pt x="17111" y="1825"/>
                    <a:pt x="20680" y="958"/>
                  </a:cubicBezTo>
                  <a:cubicBezTo>
                    <a:pt x="21242" y="817"/>
                    <a:pt x="21795" y="750"/>
                    <a:pt x="22335" y="750"/>
                  </a:cubicBezTo>
                  <a:cubicBezTo>
                    <a:pt x="25864" y="750"/>
                    <a:pt x="28768" y="3621"/>
                    <a:pt x="29086" y="7296"/>
                  </a:cubicBezTo>
                  <a:cubicBezTo>
                    <a:pt x="29107" y="7505"/>
                    <a:pt x="29284" y="7609"/>
                    <a:pt x="29455" y="7609"/>
                  </a:cubicBezTo>
                  <a:cubicBezTo>
                    <a:pt x="29557" y="7609"/>
                    <a:pt x="29657" y="7571"/>
                    <a:pt x="29720" y="7496"/>
                  </a:cubicBezTo>
                  <a:cubicBezTo>
                    <a:pt x="29786" y="7496"/>
                    <a:pt x="29887" y="7496"/>
                    <a:pt x="29953" y="7396"/>
                  </a:cubicBezTo>
                  <a:cubicBezTo>
                    <a:pt x="32355" y="5195"/>
                    <a:pt x="35190" y="3393"/>
                    <a:pt x="38526" y="3393"/>
                  </a:cubicBezTo>
                  <a:cubicBezTo>
                    <a:pt x="42129" y="3393"/>
                    <a:pt x="45031" y="5628"/>
                    <a:pt x="45898" y="9131"/>
                  </a:cubicBezTo>
                  <a:cubicBezTo>
                    <a:pt x="45952" y="9307"/>
                    <a:pt x="46095" y="9384"/>
                    <a:pt x="46239" y="9384"/>
                  </a:cubicBezTo>
                  <a:cubicBezTo>
                    <a:pt x="46447" y="9384"/>
                    <a:pt x="46658" y="9221"/>
                    <a:pt x="46598" y="8964"/>
                  </a:cubicBezTo>
                  <a:lnTo>
                    <a:pt x="46598" y="8897"/>
                  </a:lnTo>
                  <a:cubicBezTo>
                    <a:pt x="46098" y="5628"/>
                    <a:pt x="43263" y="3226"/>
                    <a:pt x="40060" y="2726"/>
                  </a:cubicBezTo>
                  <a:cubicBezTo>
                    <a:pt x="39602" y="2660"/>
                    <a:pt x="39146" y="2628"/>
                    <a:pt x="38696" y="2628"/>
                  </a:cubicBezTo>
                  <a:cubicBezTo>
                    <a:pt x="35282" y="2628"/>
                    <a:pt x="32144" y="4446"/>
                    <a:pt x="29786" y="6862"/>
                  </a:cubicBezTo>
                  <a:cubicBezTo>
                    <a:pt x="29437" y="3054"/>
                    <a:pt x="26249" y="0"/>
                    <a:pt x="22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21"/>
          <p:cNvSpPr/>
          <p:nvPr/>
        </p:nvSpPr>
        <p:spPr>
          <a:xfrm>
            <a:off x="495375" y="952800"/>
            <a:ext cx="339000" cy="339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1"/>
          <p:cNvGrpSpPr/>
          <p:nvPr/>
        </p:nvGrpSpPr>
        <p:grpSpPr>
          <a:xfrm>
            <a:off x="8668125" y="2260609"/>
            <a:ext cx="339000" cy="315900"/>
            <a:chOff x="1023100" y="1410284"/>
            <a:chExt cx="339000" cy="315900"/>
          </a:xfrm>
        </p:grpSpPr>
        <p:cxnSp>
          <p:nvCxnSpPr>
            <p:cNvPr id="483" name="Google Shape;483;p21"/>
            <p:cNvCxnSpPr/>
            <p:nvPr/>
          </p:nvCxnSpPr>
          <p:spPr>
            <a:xfrm>
              <a:off x="1192550" y="1410284"/>
              <a:ext cx="0" cy="315900"/>
            </a:xfrm>
            <a:prstGeom prst="straightConnector1">
              <a:avLst/>
            </a:prstGeom>
            <a:noFill/>
            <a:ln w="19050" cap="flat" cmpd="sng">
              <a:solidFill>
                <a:schemeClr val="lt1"/>
              </a:solidFill>
              <a:prstDash val="solid"/>
              <a:round/>
              <a:headEnd type="none" w="med" len="med"/>
              <a:tailEnd type="none" w="med" len="med"/>
            </a:ln>
          </p:spPr>
        </p:cxnSp>
        <p:cxnSp>
          <p:nvCxnSpPr>
            <p:cNvPr id="484" name="Google Shape;484;p21"/>
            <p:cNvCxnSpPr/>
            <p:nvPr/>
          </p:nvCxnSpPr>
          <p:spPr>
            <a:xfrm rot="10800000">
              <a:off x="1023100" y="1568267"/>
              <a:ext cx="339000" cy="0"/>
            </a:xfrm>
            <a:prstGeom prst="straightConnector1">
              <a:avLst/>
            </a:prstGeom>
            <a:noFill/>
            <a:ln w="19050" cap="flat" cmpd="sng">
              <a:solidFill>
                <a:schemeClr val="lt1"/>
              </a:solidFill>
              <a:prstDash val="solid"/>
              <a:round/>
              <a:headEnd type="none" w="med" len="med"/>
              <a:tailEnd type="none" w="med" len="med"/>
            </a:ln>
          </p:spPr>
        </p:cxnSp>
      </p:grpSp>
      <p:grpSp>
        <p:nvGrpSpPr>
          <p:cNvPr id="485" name="Google Shape;485;p21"/>
          <p:cNvGrpSpPr/>
          <p:nvPr/>
        </p:nvGrpSpPr>
        <p:grpSpPr>
          <a:xfrm rot="-2700000">
            <a:off x="8261270" y="381558"/>
            <a:ext cx="338997" cy="315897"/>
            <a:chOff x="1023100" y="1410284"/>
            <a:chExt cx="339000" cy="315900"/>
          </a:xfrm>
        </p:grpSpPr>
        <p:cxnSp>
          <p:nvCxnSpPr>
            <p:cNvPr id="486" name="Google Shape;486;p21"/>
            <p:cNvCxnSpPr/>
            <p:nvPr/>
          </p:nvCxnSpPr>
          <p:spPr>
            <a:xfrm>
              <a:off x="1192550" y="1410284"/>
              <a:ext cx="0" cy="315900"/>
            </a:xfrm>
            <a:prstGeom prst="straightConnector1">
              <a:avLst/>
            </a:prstGeom>
            <a:noFill/>
            <a:ln w="76200" cap="flat" cmpd="sng">
              <a:solidFill>
                <a:schemeClr val="lt1"/>
              </a:solidFill>
              <a:prstDash val="solid"/>
              <a:round/>
              <a:headEnd type="none" w="med" len="med"/>
              <a:tailEnd type="none" w="med" len="med"/>
            </a:ln>
          </p:spPr>
        </p:cxnSp>
        <p:cxnSp>
          <p:nvCxnSpPr>
            <p:cNvPr id="487" name="Google Shape;487;p21"/>
            <p:cNvCxnSpPr/>
            <p:nvPr/>
          </p:nvCxnSpPr>
          <p:spPr>
            <a:xfrm rot="10800000">
              <a:off x="1023100" y="1568267"/>
              <a:ext cx="339000" cy="0"/>
            </a:xfrm>
            <a:prstGeom prst="straightConnector1">
              <a:avLst/>
            </a:prstGeom>
            <a:noFill/>
            <a:ln w="76200" cap="flat" cmpd="sng">
              <a:solidFill>
                <a:schemeClr val="lt1"/>
              </a:solidFill>
              <a:prstDash val="solid"/>
              <a:round/>
              <a:headEnd type="none" w="med" len="med"/>
              <a:tailEnd type="none" w="med" len="med"/>
            </a:ln>
          </p:spPr>
        </p:cxnSp>
      </p:grpSp>
      <p:grpSp>
        <p:nvGrpSpPr>
          <p:cNvPr id="488" name="Google Shape;488;p21"/>
          <p:cNvGrpSpPr/>
          <p:nvPr/>
        </p:nvGrpSpPr>
        <p:grpSpPr>
          <a:xfrm>
            <a:off x="-154800" y="2419938"/>
            <a:ext cx="1367675" cy="1027738"/>
            <a:chOff x="-154800" y="2419938"/>
            <a:chExt cx="1367675" cy="1027738"/>
          </a:xfrm>
        </p:grpSpPr>
        <p:sp>
          <p:nvSpPr>
            <p:cNvPr id="489" name="Google Shape;489;p21"/>
            <p:cNvSpPr/>
            <p:nvPr/>
          </p:nvSpPr>
          <p:spPr>
            <a:xfrm>
              <a:off x="164600" y="2423175"/>
              <a:ext cx="1029925" cy="937975"/>
            </a:xfrm>
            <a:custGeom>
              <a:avLst/>
              <a:gdLst/>
              <a:ahLst/>
              <a:cxnLst/>
              <a:rect l="l" t="t" r="r" b="b"/>
              <a:pathLst>
                <a:path w="41197" h="37519" extrusionOk="0">
                  <a:moveTo>
                    <a:pt x="9173" y="27053"/>
                  </a:moveTo>
                  <a:cubicBezTo>
                    <a:pt x="9107" y="27220"/>
                    <a:pt x="9007" y="27387"/>
                    <a:pt x="8940" y="27620"/>
                  </a:cubicBezTo>
                  <a:cubicBezTo>
                    <a:pt x="8907" y="27520"/>
                    <a:pt x="8840" y="27487"/>
                    <a:pt x="8806" y="27387"/>
                  </a:cubicBezTo>
                  <a:cubicBezTo>
                    <a:pt x="8940" y="27353"/>
                    <a:pt x="9007" y="27287"/>
                    <a:pt x="9107" y="27153"/>
                  </a:cubicBezTo>
                  <a:cubicBezTo>
                    <a:pt x="9140" y="27120"/>
                    <a:pt x="9140" y="27053"/>
                    <a:pt x="9173" y="27053"/>
                  </a:cubicBezTo>
                  <a:close/>
                  <a:moveTo>
                    <a:pt x="31689" y="0"/>
                  </a:moveTo>
                  <a:cubicBezTo>
                    <a:pt x="29421" y="0"/>
                    <a:pt x="26953" y="934"/>
                    <a:pt x="24918" y="1868"/>
                  </a:cubicBezTo>
                  <a:cubicBezTo>
                    <a:pt x="24351" y="2002"/>
                    <a:pt x="23851" y="2302"/>
                    <a:pt x="23317" y="2636"/>
                  </a:cubicBezTo>
                  <a:cubicBezTo>
                    <a:pt x="20315" y="4504"/>
                    <a:pt x="17179" y="6272"/>
                    <a:pt x="14377" y="8473"/>
                  </a:cubicBezTo>
                  <a:lnTo>
                    <a:pt x="13777" y="8974"/>
                  </a:lnTo>
                  <a:cubicBezTo>
                    <a:pt x="13732" y="8968"/>
                    <a:pt x="13689" y="8965"/>
                    <a:pt x="13646" y="8965"/>
                  </a:cubicBezTo>
                  <a:cubicBezTo>
                    <a:pt x="13432" y="8965"/>
                    <a:pt x="13237" y="9035"/>
                    <a:pt x="13043" y="9174"/>
                  </a:cubicBezTo>
                  <a:cubicBezTo>
                    <a:pt x="12042" y="9974"/>
                    <a:pt x="11108" y="10775"/>
                    <a:pt x="10207" y="11675"/>
                  </a:cubicBezTo>
                  <a:cubicBezTo>
                    <a:pt x="10107" y="11809"/>
                    <a:pt x="10007" y="11976"/>
                    <a:pt x="10007" y="12109"/>
                  </a:cubicBezTo>
                  <a:lnTo>
                    <a:pt x="5371" y="16079"/>
                  </a:lnTo>
                  <a:cubicBezTo>
                    <a:pt x="4036" y="17279"/>
                    <a:pt x="2602" y="18314"/>
                    <a:pt x="1268" y="19381"/>
                  </a:cubicBezTo>
                  <a:cubicBezTo>
                    <a:pt x="100" y="20348"/>
                    <a:pt x="0" y="21649"/>
                    <a:pt x="0" y="23117"/>
                  </a:cubicBezTo>
                  <a:cubicBezTo>
                    <a:pt x="0" y="23451"/>
                    <a:pt x="167" y="23651"/>
                    <a:pt x="434" y="23784"/>
                  </a:cubicBezTo>
                  <a:cubicBezTo>
                    <a:pt x="834" y="25185"/>
                    <a:pt x="1935" y="26653"/>
                    <a:pt x="3169" y="27487"/>
                  </a:cubicBezTo>
                  <a:cubicBezTo>
                    <a:pt x="3236" y="27520"/>
                    <a:pt x="3269" y="27620"/>
                    <a:pt x="3303" y="27654"/>
                  </a:cubicBezTo>
                  <a:cubicBezTo>
                    <a:pt x="3603" y="28154"/>
                    <a:pt x="3870" y="28688"/>
                    <a:pt x="4170" y="29188"/>
                  </a:cubicBezTo>
                  <a:cubicBezTo>
                    <a:pt x="4970" y="31023"/>
                    <a:pt x="5804" y="31990"/>
                    <a:pt x="7339" y="34125"/>
                  </a:cubicBezTo>
                  <a:lnTo>
                    <a:pt x="7405" y="34125"/>
                  </a:lnTo>
                  <a:cubicBezTo>
                    <a:pt x="7405" y="34192"/>
                    <a:pt x="7439" y="34292"/>
                    <a:pt x="7472" y="34358"/>
                  </a:cubicBezTo>
                  <a:cubicBezTo>
                    <a:pt x="7939" y="35059"/>
                    <a:pt x="8406" y="35826"/>
                    <a:pt x="9073" y="36326"/>
                  </a:cubicBezTo>
                  <a:cubicBezTo>
                    <a:pt x="9507" y="36860"/>
                    <a:pt x="10007" y="37294"/>
                    <a:pt x="10641" y="37427"/>
                  </a:cubicBezTo>
                  <a:cubicBezTo>
                    <a:pt x="10865" y="37490"/>
                    <a:pt x="11085" y="37518"/>
                    <a:pt x="11301" y="37518"/>
                  </a:cubicBezTo>
                  <a:cubicBezTo>
                    <a:pt x="13281" y="37518"/>
                    <a:pt x="14965" y="35114"/>
                    <a:pt x="16379" y="34092"/>
                  </a:cubicBezTo>
                  <a:cubicBezTo>
                    <a:pt x="18947" y="32324"/>
                    <a:pt x="21415" y="30422"/>
                    <a:pt x="23917" y="28554"/>
                  </a:cubicBezTo>
                  <a:cubicBezTo>
                    <a:pt x="25852" y="27053"/>
                    <a:pt x="28187" y="25886"/>
                    <a:pt x="29855" y="24051"/>
                  </a:cubicBezTo>
                  <a:cubicBezTo>
                    <a:pt x="31656" y="23150"/>
                    <a:pt x="33324" y="21749"/>
                    <a:pt x="34625" y="20248"/>
                  </a:cubicBezTo>
                  <a:cubicBezTo>
                    <a:pt x="34625" y="20215"/>
                    <a:pt x="34658" y="20215"/>
                    <a:pt x="34658" y="20182"/>
                  </a:cubicBezTo>
                  <a:cubicBezTo>
                    <a:pt x="35325" y="19681"/>
                    <a:pt x="35993" y="19081"/>
                    <a:pt x="36493" y="18414"/>
                  </a:cubicBezTo>
                  <a:cubicBezTo>
                    <a:pt x="38261" y="16712"/>
                    <a:pt x="39628" y="14611"/>
                    <a:pt x="40362" y="12243"/>
                  </a:cubicBezTo>
                  <a:cubicBezTo>
                    <a:pt x="40963" y="10241"/>
                    <a:pt x="41196" y="7039"/>
                    <a:pt x="39829" y="5271"/>
                  </a:cubicBezTo>
                  <a:cubicBezTo>
                    <a:pt x="39962" y="5037"/>
                    <a:pt x="39962" y="4804"/>
                    <a:pt x="39795" y="4604"/>
                  </a:cubicBezTo>
                  <a:cubicBezTo>
                    <a:pt x="39195" y="3803"/>
                    <a:pt x="38528" y="3003"/>
                    <a:pt x="37694" y="2469"/>
                  </a:cubicBezTo>
                  <a:cubicBezTo>
                    <a:pt x="37694" y="2202"/>
                    <a:pt x="37527" y="1935"/>
                    <a:pt x="37327" y="1835"/>
                  </a:cubicBezTo>
                  <a:cubicBezTo>
                    <a:pt x="35526" y="868"/>
                    <a:pt x="33791" y="0"/>
                    <a:pt x="316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257150" y="2795125"/>
              <a:ext cx="322075" cy="239350"/>
            </a:xfrm>
            <a:custGeom>
              <a:avLst/>
              <a:gdLst/>
              <a:ahLst/>
              <a:cxnLst/>
              <a:rect l="l" t="t" r="r" b="b"/>
              <a:pathLst>
                <a:path w="12883" h="9574" extrusionOk="0">
                  <a:moveTo>
                    <a:pt x="11846" y="1"/>
                  </a:moveTo>
                  <a:cubicBezTo>
                    <a:pt x="11756" y="1"/>
                    <a:pt x="11660" y="30"/>
                    <a:pt x="11576" y="100"/>
                  </a:cubicBezTo>
                  <a:cubicBezTo>
                    <a:pt x="11509" y="133"/>
                    <a:pt x="11442" y="167"/>
                    <a:pt x="11409" y="233"/>
                  </a:cubicBezTo>
                  <a:cubicBezTo>
                    <a:pt x="10575" y="433"/>
                    <a:pt x="9908" y="834"/>
                    <a:pt x="9441" y="1601"/>
                  </a:cubicBezTo>
                  <a:cubicBezTo>
                    <a:pt x="9441" y="1634"/>
                    <a:pt x="9408" y="1634"/>
                    <a:pt x="9408" y="1668"/>
                  </a:cubicBezTo>
                  <a:cubicBezTo>
                    <a:pt x="7473" y="3002"/>
                    <a:pt x="5571" y="4303"/>
                    <a:pt x="3670" y="5670"/>
                  </a:cubicBezTo>
                  <a:cubicBezTo>
                    <a:pt x="2769" y="6304"/>
                    <a:pt x="635" y="7405"/>
                    <a:pt x="168" y="8573"/>
                  </a:cubicBezTo>
                  <a:cubicBezTo>
                    <a:pt x="101" y="8606"/>
                    <a:pt x="1" y="8739"/>
                    <a:pt x="1" y="8906"/>
                  </a:cubicBezTo>
                  <a:lnTo>
                    <a:pt x="1" y="9140"/>
                  </a:lnTo>
                  <a:cubicBezTo>
                    <a:pt x="1" y="9340"/>
                    <a:pt x="168" y="9573"/>
                    <a:pt x="434" y="9573"/>
                  </a:cubicBezTo>
                  <a:cubicBezTo>
                    <a:pt x="1335" y="9440"/>
                    <a:pt x="1936" y="9073"/>
                    <a:pt x="2569" y="8439"/>
                  </a:cubicBezTo>
                  <a:cubicBezTo>
                    <a:pt x="3570" y="7472"/>
                    <a:pt x="4504" y="6571"/>
                    <a:pt x="5605" y="5670"/>
                  </a:cubicBezTo>
                  <a:cubicBezTo>
                    <a:pt x="7806" y="3936"/>
                    <a:pt x="10342" y="2602"/>
                    <a:pt x="12510" y="767"/>
                  </a:cubicBezTo>
                  <a:cubicBezTo>
                    <a:pt x="12882" y="519"/>
                    <a:pt x="12533" y="126"/>
                    <a:pt x="12214" y="126"/>
                  </a:cubicBezTo>
                  <a:cubicBezTo>
                    <a:pt x="12190" y="126"/>
                    <a:pt x="12166" y="129"/>
                    <a:pt x="12143" y="133"/>
                  </a:cubicBezTo>
                  <a:cubicBezTo>
                    <a:pt x="12085" y="56"/>
                    <a:pt x="11971" y="1"/>
                    <a:pt x="118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326375" y="2885600"/>
              <a:ext cx="323500" cy="242900"/>
            </a:xfrm>
            <a:custGeom>
              <a:avLst/>
              <a:gdLst/>
              <a:ahLst/>
              <a:cxnLst/>
              <a:rect l="l" t="t" r="r" b="b"/>
              <a:pathLst>
                <a:path w="12940" h="9716" extrusionOk="0">
                  <a:moveTo>
                    <a:pt x="12034" y="0"/>
                  </a:moveTo>
                  <a:cubicBezTo>
                    <a:pt x="11967" y="0"/>
                    <a:pt x="11892" y="17"/>
                    <a:pt x="11809" y="50"/>
                  </a:cubicBezTo>
                  <a:cubicBezTo>
                    <a:pt x="9274" y="1384"/>
                    <a:pt x="6972" y="3352"/>
                    <a:pt x="4670" y="5154"/>
                  </a:cubicBezTo>
                  <a:cubicBezTo>
                    <a:pt x="3636" y="5954"/>
                    <a:pt x="2636" y="6722"/>
                    <a:pt x="1602" y="7489"/>
                  </a:cubicBezTo>
                  <a:cubicBezTo>
                    <a:pt x="968" y="7889"/>
                    <a:pt x="301" y="8389"/>
                    <a:pt x="34" y="9157"/>
                  </a:cubicBezTo>
                  <a:cubicBezTo>
                    <a:pt x="0" y="9290"/>
                    <a:pt x="34" y="9423"/>
                    <a:pt x="134" y="9524"/>
                  </a:cubicBezTo>
                  <a:cubicBezTo>
                    <a:pt x="268" y="9657"/>
                    <a:pt x="443" y="9716"/>
                    <a:pt x="647" y="9716"/>
                  </a:cubicBezTo>
                  <a:cubicBezTo>
                    <a:pt x="1915" y="9716"/>
                    <a:pt x="4305" y="7453"/>
                    <a:pt x="4937" y="7022"/>
                  </a:cubicBezTo>
                  <a:cubicBezTo>
                    <a:pt x="7606" y="5054"/>
                    <a:pt x="10274" y="3086"/>
                    <a:pt x="12609" y="717"/>
                  </a:cubicBezTo>
                  <a:cubicBezTo>
                    <a:pt x="12940" y="417"/>
                    <a:pt x="12675" y="35"/>
                    <a:pt x="12327" y="35"/>
                  </a:cubicBezTo>
                  <a:cubicBezTo>
                    <a:pt x="12289" y="35"/>
                    <a:pt x="12249" y="40"/>
                    <a:pt x="12209" y="50"/>
                  </a:cubicBezTo>
                  <a:cubicBezTo>
                    <a:pt x="12159" y="17"/>
                    <a:pt x="12101" y="0"/>
                    <a:pt x="120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405550" y="2981650"/>
              <a:ext cx="317625" cy="238525"/>
            </a:xfrm>
            <a:custGeom>
              <a:avLst/>
              <a:gdLst/>
              <a:ahLst/>
              <a:cxnLst/>
              <a:rect l="l" t="t" r="r" b="b"/>
              <a:pathLst>
                <a:path w="12705" h="9541" extrusionOk="0">
                  <a:moveTo>
                    <a:pt x="12269" y="0"/>
                  </a:moveTo>
                  <a:cubicBezTo>
                    <a:pt x="12240" y="0"/>
                    <a:pt x="12209" y="4"/>
                    <a:pt x="12178" y="11"/>
                  </a:cubicBezTo>
                  <a:cubicBezTo>
                    <a:pt x="12111" y="11"/>
                    <a:pt x="12044" y="44"/>
                    <a:pt x="11978" y="77"/>
                  </a:cubicBezTo>
                  <a:cubicBezTo>
                    <a:pt x="10944" y="511"/>
                    <a:pt x="10110" y="1278"/>
                    <a:pt x="9209" y="1979"/>
                  </a:cubicBezTo>
                  <a:cubicBezTo>
                    <a:pt x="7941" y="2980"/>
                    <a:pt x="6707" y="3980"/>
                    <a:pt x="5373" y="4914"/>
                  </a:cubicBezTo>
                  <a:cubicBezTo>
                    <a:pt x="4039" y="5882"/>
                    <a:pt x="1470" y="6982"/>
                    <a:pt x="636" y="8617"/>
                  </a:cubicBezTo>
                  <a:cubicBezTo>
                    <a:pt x="607" y="8609"/>
                    <a:pt x="578" y="8605"/>
                    <a:pt x="550" y="8605"/>
                  </a:cubicBezTo>
                  <a:cubicBezTo>
                    <a:pt x="226" y="8605"/>
                    <a:pt x="1" y="9105"/>
                    <a:pt x="369" y="9351"/>
                  </a:cubicBezTo>
                  <a:cubicBezTo>
                    <a:pt x="576" y="9482"/>
                    <a:pt x="802" y="9541"/>
                    <a:pt x="1042" y="9541"/>
                  </a:cubicBezTo>
                  <a:cubicBezTo>
                    <a:pt x="2625" y="9541"/>
                    <a:pt x="4795" y="6997"/>
                    <a:pt x="5606" y="6215"/>
                  </a:cubicBezTo>
                  <a:cubicBezTo>
                    <a:pt x="6874" y="4981"/>
                    <a:pt x="8308" y="3847"/>
                    <a:pt x="9843" y="2980"/>
                  </a:cubicBezTo>
                  <a:cubicBezTo>
                    <a:pt x="10877" y="2379"/>
                    <a:pt x="12311" y="1812"/>
                    <a:pt x="12645" y="544"/>
                  </a:cubicBezTo>
                  <a:cubicBezTo>
                    <a:pt x="12704" y="246"/>
                    <a:pt x="12523" y="0"/>
                    <a:pt x="122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613250" y="2425625"/>
              <a:ext cx="599625" cy="579775"/>
            </a:xfrm>
            <a:custGeom>
              <a:avLst/>
              <a:gdLst/>
              <a:ahLst/>
              <a:cxnLst/>
              <a:rect l="l" t="t" r="r" b="b"/>
              <a:pathLst>
                <a:path w="23985" h="23191" extrusionOk="0">
                  <a:moveTo>
                    <a:pt x="13930" y="0"/>
                  </a:moveTo>
                  <a:cubicBezTo>
                    <a:pt x="12232" y="0"/>
                    <a:pt x="10523" y="319"/>
                    <a:pt x="9174" y="736"/>
                  </a:cubicBezTo>
                  <a:cubicBezTo>
                    <a:pt x="6805" y="1470"/>
                    <a:pt x="4870" y="3105"/>
                    <a:pt x="2869" y="4572"/>
                  </a:cubicBezTo>
                  <a:cubicBezTo>
                    <a:pt x="1435" y="5607"/>
                    <a:pt x="0" y="6974"/>
                    <a:pt x="401" y="8876"/>
                  </a:cubicBezTo>
                  <a:cubicBezTo>
                    <a:pt x="501" y="9209"/>
                    <a:pt x="834" y="9443"/>
                    <a:pt x="1168" y="9443"/>
                  </a:cubicBezTo>
                  <a:cubicBezTo>
                    <a:pt x="1230" y="9446"/>
                    <a:pt x="1291" y="9447"/>
                    <a:pt x="1351" y="9447"/>
                  </a:cubicBezTo>
                  <a:cubicBezTo>
                    <a:pt x="2530" y="9447"/>
                    <a:pt x="3455" y="8843"/>
                    <a:pt x="4470" y="8208"/>
                  </a:cubicBezTo>
                  <a:cubicBezTo>
                    <a:pt x="4504" y="8175"/>
                    <a:pt x="4570" y="8108"/>
                    <a:pt x="4637" y="8108"/>
                  </a:cubicBezTo>
                  <a:cubicBezTo>
                    <a:pt x="4904" y="8242"/>
                    <a:pt x="5237" y="8242"/>
                    <a:pt x="5571" y="8375"/>
                  </a:cubicBezTo>
                  <a:cubicBezTo>
                    <a:pt x="6005" y="8475"/>
                    <a:pt x="5704" y="9443"/>
                    <a:pt x="5504" y="10110"/>
                  </a:cubicBezTo>
                  <a:cubicBezTo>
                    <a:pt x="4537" y="10777"/>
                    <a:pt x="3570" y="11444"/>
                    <a:pt x="2702" y="12211"/>
                  </a:cubicBezTo>
                  <a:cubicBezTo>
                    <a:pt x="1501" y="13212"/>
                    <a:pt x="334" y="14379"/>
                    <a:pt x="100" y="15947"/>
                  </a:cubicBezTo>
                  <a:cubicBezTo>
                    <a:pt x="42" y="16442"/>
                    <a:pt x="517" y="16734"/>
                    <a:pt x="949" y="16734"/>
                  </a:cubicBezTo>
                  <a:cubicBezTo>
                    <a:pt x="1012" y="16734"/>
                    <a:pt x="1075" y="16727"/>
                    <a:pt x="1134" y="16714"/>
                  </a:cubicBezTo>
                  <a:cubicBezTo>
                    <a:pt x="1401" y="16614"/>
                    <a:pt x="1702" y="16548"/>
                    <a:pt x="1968" y="16414"/>
                  </a:cubicBezTo>
                  <a:cubicBezTo>
                    <a:pt x="2068" y="16514"/>
                    <a:pt x="2202" y="16581"/>
                    <a:pt x="2335" y="16614"/>
                  </a:cubicBezTo>
                  <a:cubicBezTo>
                    <a:pt x="2403" y="16631"/>
                    <a:pt x="2472" y="16640"/>
                    <a:pt x="2541" y="16640"/>
                  </a:cubicBezTo>
                  <a:cubicBezTo>
                    <a:pt x="2874" y="16640"/>
                    <a:pt x="3192" y="16441"/>
                    <a:pt x="3303" y="16081"/>
                  </a:cubicBezTo>
                  <a:cubicBezTo>
                    <a:pt x="3369" y="16047"/>
                    <a:pt x="3469" y="16014"/>
                    <a:pt x="3503" y="15947"/>
                  </a:cubicBezTo>
                  <a:lnTo>
                    <a:pt x="3536" y="15914"/>
                  </a:lnTo>
                  <a:cubicBezTo>
                    <a:pt x="4604" y="15380"/>
                    <a:pt x="5704" y="14913"/>
                    <a:pt x="6839" y="14446"/>
                  </a:cubicBezTo>
                  <a:cubicBezTo>
                    <a:pt x="7206" y="14299"/>
                    <a:pt x="8421" y="13629"/>
                    <a:pt x="9145" y="13629"/>
                  </a:cubicBezTo>
                  <a:cubicBezTo>
                    <a:pt x="9406" y="13629"/>
                    <a:pt x="9603" y="13716"/>
                    <a:pt x="9674" y="13946"/>
                  </a:cubicBezTo>
                  <a:cubicBezTo>
                    <a:pt x="9674" y="14013"/>
                    <a:pt x="9707" y="14013"/>
                    <a:pt x="9707" y="14046"/>
                  </a:cubicBezTo>
                  <a:cubicBezTo>
                    <a:pt x="9407" y="14580"/>
                    <a:pt x="9073" y="15113"/>
                    <a:pt x="8640" y="15614"/>
                  </a:cubicBezTo>
                  <a:cubicBezTo>
                    <a:pt x="7806" y="16514"/>
                    <a:pt x="6738" y="17015"/>
                    <a:pt x="6338" y="18249"/>
                  </a:cubicBezTo>
                  <a:cubicBezTo>
                    <a:pt x="6195" y="18707"/>
                    <a:pt x="6593" y="19264"/>
                    <a:pt x="7068" y="19264"/>
                  </a:cubicBezTo>
                  <a:cubicBezTo>
                    <a:pt x="7146" y="19264"/>
                    <a:pt x="7226" y="19249"/>
                    <a:pt x="7306" y="19216"/>
                  </a:cubicBezTo>
                  <a:cubicBezTo>
                    <a:pt x="8139" y="18883"/>
                    <a:pt x="8907" y="18416"/>
                    <a:pt x="9807" y="18115"/>
                  </a:cubicBezTo>
                  <a:cubicBezTo>
                    <a:pt x="10208" y="17949"/>
                    <a:pt x="10641" y="17915"/>
                    <a:pt x="11075" y="17915"/>
                  </a:cubicBezTo>
                  <a:cubicBezTo>
                    <a:pt x="11475" y="17915"/>
                    <a:pt x="11342" y="18516"/>
                    <a:pt x="11375" y="18749"/>
                  </a:cubicBezTo>
                  <a:lnTo>
                    <a:pt x="11375" y="18783"/>
                  </a:lnTo>
                  <a:cubicBezTo>
                    <a:pt x="10741" y="19850"/>
                    <a:pt x="9874" y="21018"/>
                    <a:pt x="9707" y="22185"/>
                  </a:cubicBezTo>
                  <a:cubicBezTo>
                    <a:pt x="9607" y="22719"/>
                    <a:pt x="9907" y="23119"/>
                    <a:pt x="10441" y="23186"/>
                  </a:cubicBezTo>
                  <a:cubicBezTo>
                    <a:pt x="10525" y="23189"/>
                    <a:pt x="10607" y="23191"/>
                    <a:pt x="10689" y="23191"/>
                  </a:cubicBezTo>
                  <a:cubicBezTo>
                    <a:pt x="13020" y="23191"/>
                    <a:pt x="14602" y="21831"/>
                    <a:pt x="16245" y="20284"/>
                  </a:cubicBezTo>
                  <a:cubicBezTo>
                    <a:pt x="18213" y="18449"/>
                    <a:pt x="20148" y="16514"/>
                    <a:pt x="21349" y="14079"/>
                  </a:cubicBezTo>
                  <a:cubicBezTo>
                    <a:pt x="22383" y="12445"/>
                    <a:pt x="23984" y="7008"/>
                    <a:pt x="21849" y="5340"/>
                  </a:cubicBezTo>
                  <a:cubicBezTo>
                    <a:pt x="21682" y="4673"/>
                    <a:pt x="21349" y="4072"/>
                    <a:pt x="20849" y="3572"/>
                  </a:cubicBezTo>
                  <a:cubicBezTo>
                    <a:pt x="20748" y="3338"/>
                    <a:pt x="20548" y="3071"/>
                    <a:pt x="20315" y="2971"/>
                  </a:cubicBezTo>
                  <a:cubicBezTo>
                    <a:pt x="20248" y="2771"/>
                    <a:pt x="20148" y="2604"/>
                    <a:pt x="19981" y="2471"/>
                  </a:cubicBezTo>
                  <a:cubicBezTo>
                    <a:pt x="18659" y="623"/>
                    <a:pt x="16305" y="0"/>
                    <a:pt x="13930" y="0"/>
                  </a:cubicBezTo>
                  <a:close/>
                </a:path>
              </a:pathLst>
            </a:custGeom>
            <a:solidFill>
              <a:srgbClr val="FFE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860925" y="2426025"/>
              <a:ext cx="351950" cy="555900"/>
            </a:xfrm>
            <a:custGeom>
              <a:avLst/>
              <a:gdLst/>
              <a:ahLst/>
              <a:cxnLst/>
              <a:rect l="l" t="t" r="r" b="b"/>
              <a:pathLst>
                <a:path w="14078" h="22236" extrusionOk="0">
                  <a:moveTo>
                    <a:pt x="3999" y="1"/>
                  </a:moveTo>
                  <a:cubicBezTo>
                    <a:pt x="2606" y="1"/>
                    <a:pt x="1206" y="213"/>
                    <a:pt x="0" y="520"/>
                  </a:cubicBezTo>
                  <a:cubicBezTo>
                    <a:pt x="1802" y="854"/>
                    <a:pt x="3470" y="1521"/>
                    <a:pt x="4804" y="2755"/>
                  </a:cubicBezTo>
                  <a:cubicBezTo>
                    <a:pt x="7105" y="4923"/>
                    <a:pt x="7773" y="8159"/>
                    <a:pt x="7673" y="11228"/>
                  </a:cubicBezTo>
                  <a:cubicBezTo>
                    <a:pt x="7606" y="15364"/>
                    <a:pt x="6238" y="18967"/>
                    <a:pt x="4070" y="22236"/>
                  </a:cubicBezTo>
                  <a:cubicBezTo>
                    <a:pt x="4904" y="21702"/>
                    <a:pt x="5671" y="21035"/>
                    <a:pt x="6472" y="20268"/>
                  </a:cubicBezTo>
                  <a:cubicBezTo>
                    <a:pt x="8440" y="18433"/>
                    <a:pt x="10341" y="16498"/>
                    <a:pt x="11575" y="14063"/>
                  </a:cubicBezTo>
                  <a:cubicBezTo>
                    <a:pt x="12476" y="12429"/>
                    <a:pt x="14077" y="6992"/>
                    <a:pt x="11942" y="5324"/>
                  </a:cubicBezTo>
                  <a:cubicBezTo>
                    <a:pt x="11775" y="4657"/>
                    <a:pt x="11442" y="4056"/>
                    <a:pt x="10942" y="3556"/>
                  </a:cubicBezTo>
                  <a:cubicBezTo>
                    <a:pt x="10841" y="3322"/>
                    <a:pt x="10641" y="3055"/>
                    <a:pt x="10408" y="2955"/>
                  </a:cubicBezTo>
                  <a:cubicBezTo>
                    <a:pt x="10341" y="2755"/>
                    <a:pt x="10241" y="2588"/>
                    <a:pt x="10074" y="2455"/>
                  </a:cubicBezTo>
                  <a:cubicBezTo>
                    <a:pt x="8748" y="623"/>
                    <a:pt x="6384" y="1"/>
                    <a:pt x="39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97250" y="3140050"/>
              <a:ext cx="401125" cy="296050"/>
            </a:xfrm>
            <a:custGeom>
              <a:avLst/>
              <a:gdLst/>
              <a:ahLst/>
              <a:cxnLst/>
              <a:rect l="l" t="t" r="r" b="b"/>
              <a:pathLst>
                <a:path w="16045" h="11842" extrusionOk="0">
                  <a:moveTo>
                    <a:pt x="13884" y="1"/>
                  </a:moveTo>
                  <a:cubicBezTo>
                    <a:pt x="13807" y="1"/>
                    <a:pt x="13726" y="15"/>
                    <a:pt x="13643" y="46"/>
                  </a:cubicBezTo>
                  <a:cubicBezTo>
                    <a:pt x="12275" y="613"/>
                    <a:pt x="11175" y="1714"/>
                    <a:pt x="9940" y="2514"/>
                  </a:cubicBezTo>
                  <a:cubicBezTo>
                    <a:pt x="8406" y="3515"/>
                    <a:pt x="6805" y="4516"/>
                    <a:pt x="5304" y="5550"/>
                  </a:cubicBezTo>
                  <a:cubicBezTo>
                    <a:pt x="3736" y="6951"/>
                    <a:pt x="2001" y="8219"/>
                    <a:pt x="434" y="9620"/>
                  </a:cubicBezTo>
                  <a:cubicBezTo>
                    <a:pt x="133" y="10120"/>
                    <a:pt x="0" y="10620"/>
                    <a:pt x="234" y="11021"/>
                  </a:cubicBezTo>
                  <a:cubicBezTo>
                    <a:pt x="267" y="11187"/>
                    <a:pt x="400" y="11354"/>
                    <a:pt x="500" y="11454"/>
                  </a:cubicBezTo>
                  <a:cubicBezTo>
                    <a:pt x="781" y="11727"/>
                    <a:pt x="1130" y="11842"/>
                    <a:pt x="1520" y="11842"/>
                  </a:cubicBezTo>
                  <a:cubicBezTo>
                    <a:pt x="2892" y="11842"/>
                    <a:pt x="4769" y="10421"/>
                    <a:pt x="5938" y="9486"/>
                  </a:cubicBezTo>
                  <a:cubicBezTo>
                    <a:pt x="6071" y="9486"/>
                    <a:pt x="6138" y="9453"/>
                    <a:pt x="6271" y="9353"/>
                  </a:cubicBezTo>
                  <a:cubicBezTo>
                    <a:pt x="7405" y="8652"/>
                    <a:pt x="8640" y="8018"/>
                    <a:pt x="9607" y="7118"/>
                  </a:cubicBezTo>
                  <a:cubicBezTo>
                    <a:pt x="11308" y="6117"/>
                    <a:pt x="13076" y="5150"/>
                    <a:pt x="14610" y="3882"/>
                  </a:cubicBezTo>
                  <a:cubicBezTo>
                    <a:pt x="14911" y="3715"/>
                    <a:pt x="15144" y="3549"/>
                    <a:pt x="15444" y="3382"/>
                  </a:cubicBezTo>
                  <a:cubicBezTo>
                    <a:pt x="16045" y="3048"/>
                    <a:pt x="15911" y="2148"/>
                    <a:pt x="15244" y="1981"/>
                  </a:cubicBezTo>
                  <a:lnTo>
                    <a:pt x="15211" y="1981"/>
                  </a:lnTo>
                  <a:cubicBezTo>
                    <a:pt x="15144" y="1681"/>
                    <a:pt x="14977" y="1380"/>
                    <a:pt x="14744" y="1280"/>
                  </a:cubicBezTo>
                  <a:cubicBezTo>
                    <a:pt x="14711" y="1113"/>
                    <a:pt x="14711" y="980"/>
                    <a:pt x="14644" y="813"/>
                  </a:cubicBezTo>
                  <a:cubicBezTo>
                    <a:pt x="14616" y="419"/>
                    <a:pt x="14302" y="1"/>
                    <a:pt x="13884" y="1"/>
                  </a:cubicBezTo>
                  <a:close/>
                </a:path>
              </a:pathLst>
            </a:custGeom>
            <a:solidFill>
              <a:srgbClr val="F2C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152500" y="2419938"/>
              <a:ext cx="1054100" cy="950000"/>
            </a:xfrm>
            <a:custGeom>
              <a:avLst/>
              <a:gdLst/>
              <a:ahLst/>
              <a:cxnLst/>
              <a:rect l="l" t="t" r="r" b="b"/>
              <a:pathLst>
                <a:path w="42164" h="38000" extrusionOk="0">
                  <a:moveTo>
                    <a:pt x="32430" y="270"/>
                  </a:moveTo>
                  <a:cubicBezTo>
                    <a:pt x="33325" y="270"/>
                    <a:pt x="34218" y="388"/>
                    <a:pt x="35092" y="659"/>
                  </a:cubicBezTo>
                  <a:cubicBezTo>
                    <a:pt x="38661" y="1793"/>
                    <a:pt x="41363" y="5696"/>
                    <a:pt x="41263" y="9432"/>
                  </a:cubicBezTo>
                  <a:cubicBezTo>
                    <a:pt x="41163" y="16303"/>
                    <a:pt x="33858" y="21640"/>
                    <a:pt x="28854" y="25343"/>
                  </a:cubicBezTo>
                  <a:cubicBezTo>
                    <a:pt x="25552" y="27812"/>
                    <a:pt x="22183" y="30213"/>
                    <a:pt x="18847" y="32615"/>
                  </a:cubicBezTo>
                  <a:cubicBezTo>
                    <a:pt x="17679" y="33449"/>
                    <a:pt x="16479" y="34316"/>
                    <a:pt x="15311" y="35184"/>
                  </a:cubicBezTo>
                  <a:cubicBezTo>
                    <a:pt x="14377" y="35884"/>
                    <a:pt x="13176" y="37285"/>
                    <a:pt x="12042" y="37519"/>
                  </a:cubicBezTo>
                  <a:cubicBezTo>
                    <a:pt x="11931" y="37546"/>
                    <a:pt x="11820" y="37559"/>
                    <a:pt x="11707" y="37559"/>
                  </a:cubicBezTo>
                  <a:cubicBezTo>
                    <a:pt x="9765" y="37559"/>
                    <a:pt x="7611" y="33679"/>
                    <a:pt x="6687" y="32239"/>
                  </a:cubicBezTo>
                  <a:lnTo>
                    <a:pt x="6687" y="32239"/>
                  </a:lnTo>
                  <a:cubicBezTo>
                    <a:pt x="6683" y="32231"/>
                    <a:pt x="6677" y="32223"/>
                    <a:pt x="6672" y="32215"/>
                  </a:cubicBezTo>
                  <a:lnTo>
                    <a:pt x="6672" y="32215"/>
                  </a:lnTo>
                  <a:cubicBezTo>
                    <a:pt x="6672" y="32215"/>
                    <a:pt x="6672" y="32215"/>
                    <a:pt x="6672" y="32215"/>
                  </a:cubicBezTo>
                  <a:cubicBezTo>
                    <a:pt x="5504" y="30714"/>
                    <a:pt x="4703" y="29012"/>
                    <a:pt x="3636" y="27445"/>
                  </a:cubicBezTo>
                  <a:cubicBezTo>
                    <a:pt x="2569" y="25944"/>
                    <a:pt x="334" y="23809"/>
                    <a:pt x="734" y="21807"/>
                  </a:cubicBezTo>
                  <a:cubicBezTo>
                    <a:pt x="1334" y="19139"/>
                    <a:pt x="5004" y="16970"/>
                    <a:pt x="7005" y="15336"/>
                  </a:cubicBezTo>
                  <a:cubicBezTo>
                    <a:pt x="10307" y="12667"/>
                    <a:pt x="13310" y="9799"/>
                    <a:pt x="16745" y="7330"/>
                  </a:cubicBezTo>
                  <a:cubicBezTo>
                    <a:pt x="19414" y="5462"/>
                    <a:pt x="22183" y="3628"/>
                    <a:pt x="25151" y="2260"/>
                  </a:cubicBezTo>
                  <a:cubicBezTo>
                    <a:pt x="27367" y="1202"/>
                    <a:pt x="29909" y="270"/>
                    <a:pt x="32430" y="270"/>
                  </a:cubicBezTo>
                  <a:close/>
                  <a:moveTo>
                    <a:pt x="32342" y="0"/>
                  </a:moveTo>
                  <a:cubicBezTo>
                    <a:pt x="31465" y="0"/>
                    <a:pt x="30574" y="103"/>
                    <a:pt x="29688" y="292"/>
                  </a:cubicBezTo>
                  <a:cubicBezTo>
                    <a:pt x="25819" y="1126"/>
                    <a:pt x="22249" y="3261"/>
                    <a:pt x="19014" y="5429"/>
                  </a:cubicBezTo>
                  <a:cubicBezTo>
                    <a:pt x="15411" y="7797"/>
                    <a:pt x="12142" y="10332"/>
                    <a:pt x="8973" y="13201"/>
                  </a:cubicBezTo>
                  <a:cubicBezTo>
                    <a:pt x="7205" y="14802"/>
                    <a:pt x="5237" y="16170"/>
                    <a:pt x="3503" y="17804"/>
                  </a:cubicBezTo>
                  <a:cubicBezTo>
                    <a:pt x="2335" y="18838"/>
                    <a:pt x="734" y="20206"/>
                    <a:pt x="367" y="21807"/>
                  </a:cubicBezTo>
                  <a:cubicBezTo>
                    <a:pt x="0" y="23475"/>
                    <a:pt x="1334" y="25043"/>
                    <a:pt x="2202" y="26277"/>
                  </a:cubicBezTo>
                  <a:cubicBezTo>
                    <a:pt x="3703" y="28312"/>
                    <a:pt x="4837" y="30614"/>
                    <a:pt x="6371" y="32548"/>
                  </a:cubicBezTo>
                  <a:cubicBezTo>
                    <a:pt x="6393" y="32570"/>
                    <a:pt x="6417" y="32584"/>
                    <a:pt x="6441" y="32592"/>
                  </a:cubicBezTo>
                  <a:lnTo>
                    <a:pt x="6441" y="32592"/>
                  </a:lnTo>
                  <a:cubicBezTo>
                    <a:pt x="7462" y="34207"/>
                    <a:pt x="8707" y="36179"/>
                    <a:pt x="10174" y="37385"/>
                  </a:cubicBezTo>
                  <a:cubicBezTo>
                    <a:pt x="10691" y="37816"/>
                    <a:pt x="11165" y="38000"/>
                    <a:pt x="11633" y="38000"/>
                  </a:cubicBezTo>
                  <a:cubicBezTo>
                    <a:pt x="12251" y="38000"/>
                    <a:pt x="12859" y="37679"/>
                    <a:pt x="13543" y="37185"/>
                  </a:cubicBezTo>
                  <a:cubicBezTo>
                    <a:pt x="17980" y="33983"/>
                    <a:pt x="22349" y="30647"/>
                    <a:pt x="26753" y="27445"/>
                  </a:cubicBezTo>
                  <a:cubicBezTo>
                    <a:pt x="32256" y="23442"/>
                    <a:pt x="39895" y="18438"/>
                    <a:pt x="41430" y="11300"/>
                  </a:cubicBezTo>
                  <a:cubicBezTo>
                    <a:pt x="42164" y="7964"/>
                    <a:pt x="40863" y="4595"/>
                    <a:pt x="38394" y="2293"/>
                  </a:cubicBezTo>
                  <a:cubicBezTo>
                    <a:pt x="36695" y="666"/>
                    <a:pt x="34567" y="0"/>
                    <a:pt x="32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594900" y="2456900"/>
              <a:ext cx="362775" cy="548150"/>
            </a:xfrm>
            <a:custGeom>
              <a:avLst/>
              <a:gdLst/>
              <a:ahLst/>
              <a:cxnLst/>
              <a:rect l="l" t="t" r="r" b="b"/>
              <a:pathLst>
                <a:path w="14511" h="21926" extrusionOk="0">
                  <a:moveTo>
                    <a:pt x="8185" y="0"/>
                  </a:moveTo>
                  <a:cubicBezTo>
                    <a:pt x="8159" y="0"/>
                    <a:pt x="8132" y="6"/>
                    <a:pt x="8106" y="19"/>
                  </a:cubicBezTo>
                  <a:cubicBezTo>
                    <a:pt x="5971" y="1520"/>
                    <a:pt x="3370" y="2654"/>
                    <a:pt x="1868" y="4856"/>
                  </a:cubicBezTo>
                  <a:cubicBezTo>
                    <a:pt x="1301" y="5690"/>
                    <a:pt x="301" y="7591"/>
                    <a:pt x="1468" y="8325"/>
                  </a:cubicBezTo>
                  <a:cubicBezTo>
                    <a:pt x="1676" y="8459"/>
                    <a:pt x="1891" y="8506"/>
                    <a:pt x="2106" y="8506"/>
                  </a:cubicBezTo>
                  <a:cubicBezTo>
                    <a:pt x="2374" y="8506"/>
                    <a:pt x="2643" y="8432"/>
                    <a:pt x="2903" y="8358"/>
                  </a:cubicBezTo>
                  <a:cubicBezTo>
                    <a:pt x="3269" y="8258"/>
                    <a:pt x="3570" y="8025"/>
                    <a:pt x="3903" y="7858"/>
                  </a:cubicBezTo>
                  <a:cubicBezTo>
                    <a:pt x="4237" y="7691"/>
                    <a:pt x="4570" y="7491"/>
                    <a:pt x="4937" y="7358"/>
                  </a:cubicBezTo>
                  <a:cubicBezTo>
                    <a:pt x="5291" y="7240"/>
                    <a:pt x="5495" y="7122"/>
                    <a:pt x="5615" y="7122"/>
                  </a:cubicBezTo>
                  <a:cubicBezTo>
                    <a:pt x="5767" y="7122"/>
                    <a:pt x="5786" y="7310"/>
                    <a:pt x="5805" y="7925"/>
                  </a:cubicBezTo>
                  <a:cubicBezTo>
                    <a:pt x="5805" y="9693"/>
                    <a:pt x="2469" y="10860"/>
                    <a:pt x="1468" y="12495"/>
                  </a:cubicBezTo>
                  <a:cubicBezTo>
                    <a:pt x="968" y="13329"/>
                    <a:pt x="0" y="14996"/>
                    <a:pt x="1268" y="15597"/>
                  </a:cubicBezTo>
                  <a:cubicBezTo>
                    <a:pt x="1530" y="15721"/>
                    <a:pt x="1820" y="15775"/>
                    <a:pt x="2128" y="15775"/>
                  </a:cubicBezTo>
                  <a:cubicBezTo>
                    <a:pt x="3975" y="15775"/>
                    <a:pt x="6486" y="13819"/>
                    <a:pt x="7773" y="13162"/>
                  </a:cubicBezTo>
                  <a:cubicBezTo>
                    <a:pt x="8090" y="13014"/>
                    <a:pt x="8970" y="12558"/>
                    <a:pt x="9487" y="12558"/>
                  </a:cubicBezTo>
                  <a:cubicBezTo>
                    <a:pt x="9785" y="12558"/>
                    <a:pt x="9963" y="12710"/>
                    <a:pt x="9841" y="13162"/>
                  </a:cubicBezTo>
                  <a:cubicBezTo>
                    <a:pt x="9774" y="13529"/>
                    <a:pt x="9107" y="14029"/>
                    <a:pt x="8807" y="14329"/>
                  </a:cubicBezTo>
                  <a:cubicBezTo>
                    <a:pt x="8240" y="14930"/>
                    <a:pt x="7539" y="15497"/>
                    <a:pt x="7239" y="16331"/>
                  </a:cubicBezTo>
                  <a:cubicBezTo>
                    <a:pt x="6913" y="17277"/>
                    <a:pt x="7065" y="18000"/>
                    <a:pt x="8071" y="18000"/>
                  </a:cubicBezTo>
                  <a:cubicBezTo>
                    <a:pt x="8093" y="18000"/>
                    <a:pt x="8116" y="17999"/>
                    <a:pt x="8140" y="17999"/>
                  </a:cubicBezTo>
                  <a:cubicBezTo>
                    <a:pt x="9240" y="17999"/>
                    <a:pt x="10108" y="16931"/>
                    <a:pt x="11175" y="16864"/>
                  </a:cubicBezTo>
                  <a:cubicBezTo>
                    <a:pt x="11190" y="16864"/>
                    <a:pt x="11204" y="16864"/>
                    <a:pt x="11218" y="16864"/>
                  </a:cubicBezTo>
                  <a:cubicBezTo>
                    <a:pt x="13208" y="16864"/>
                    <a:pt x="10772" y="19173"/>
                    <a:pt x="10441" y="20100"/>
                  </a:cubicBezTo>
                  <a:cubicBezTo>
                    <a:pt x="9894" y="21586"/>
                    <a:pt x="10882" y="21926"/>
                    <a:pt x="12042" y="21926"/>
                  </a:cubicBezTo>
                  <a:cubicBezTo>
                    <a:pt x="12861" y="21926"/>
                    <a:pt x="13766" y="21757"/>
                    <a:pt x="14277" y="21701"/>
                  </a:cubicBezTo>
                  <a:cubicBezTo>
                    <a:pt x="14511" y="21668"/>
                    <a:pt x="14511" y="21301"/>
                    <a:pt x="14277" y="21301"/>
                  </a:cubicBezTo>
                  <a:cubicBezTo>
                    <a:pt x="13887" y="21347"/>
                    <a:pt x="13623" y="21389"/>
                    <a:pt x="13400" y="21389"/>
                  </a:cubicBezTo>
                  <a:cubicBezTo>
                    <a:pt x="12975" y="21389"/>
                    <a:pt x="12698" y="21236"/>
                    <a:pt x="11976" y="20667"/>
                  </a:cubicBezTo>
                  <a:cubicBezTo>
                    <a:pt x="10741" y="19700"/>
                    <a:pt x="10942" y="19867"/>
                    <a:pt x="11609" y="18933"/>
                  </a:cubicBezTo>
                  <a:cubicBezTo>
                    <a:pt x="11909" y="18466"/>
                    <a:pt x="12676" y="17698"/>
                    <a:pt x="12576" y="17098"/>
                  </a:cubicBezTo>
                  <a:cubicBezTo>
                    <a:pt x="12465" y="16564"/>
                    <a:pt x="12146" y="16416"/>
                    <a:pt x="11748" y="16416"/>
                  </a:cubicBezTo>
                  <a:cubicBezTo>
                    <a:pt x="11549" y="16416"/>
                    <a:pt x="11331" y="16453"/>
                    <a:pt x="11108" y="16498"/>
                  </a:cubicBezTo>
                  <a:cubicBezTo>
                    <a:pt x="10475" y="16631"/>
                    <a:pt x="9908" y="16931"/>
                    <a:pt x="9307" y="17165"/>
                  </a:cubicBezTo>
                  <a:cubicBezTo>
                    <a:pt x="9023" y="17297"/>
                    <a:pt x="8730" y="17367"/>
                    <a:pt x="8471" y="17367"/>
                  </a:cubicBezTo>
                  <a:cubicBezTo>
                    <a:pt x="7880" y="17367"/>
                    <a:pt x="7471" y="17000"/>
                    <a:pt x="7773" y="16164"/>
                  </a:cubicBezTo>
                  <a:cubicBezTo>
                    <a:pt x="7939" y="15697"/>
                    <a:pt x="8440" y="15330"/>
                    <a:pt x="8773" y="14963"/>
                  </a:cubicBezTo>
                  <a:cubicBezTo>
                    <a:pt x="9140" y="14529"/>
                    <a:pt x="11075" y="13095"/>
                    <a:pt x="10641" y="12295"/>
                  </a:cubicBezTo>
                  <a:cubicBezTo>
                    <a:pt x="10525" y="12052"/>
                    <a:pt x="10292" y="11962"/>
                    <a:pt x="10009" y="11962"/>
                  </a:cubicBezTo>
                  <a:cubicBezTo>
                    <a:pt x="9319" y="11962"/>
                    <a:pt x="8327" y="12496"/>
                    <a:pt x="7973" y="12661"/>
                  </a:cubicBezTo>
                  <a:cubicBezTo>
                    <a:pt x="6839" y="13162"/>
                    <a:pt x="5805" y="13862"/>
                    <a:pt x="4670" y="14429"/>
                  </a:cubicBezTo>
                  <a:cubicBezTo>
                    <a:pt x="4156" y="14667"/>
                    <a:pt x="3077" y="15092"/>
                    <a:pt x="2244" y="15092"/>
                  </a:cubicBezTo>
                  <a:cubicBezTo>
                    <a:pt x="1672" y="15092"/>
                    <a:pt x="1216" y="14893"/>
                    <a:pt x="1135" y="14296"/>
                  </a:cubicBezTo>
                  <a:cubicBezTo>
                    <a:pt x="1068" y="13829"/>
                    <a:pt x="1602" y="13095"/>
                    <a:pt x="1835" y="12661"/>
                  </a:cubicBezTo>
                  <a:cubicBezTo>
                    <a:pt x="2936" y="10927"/>
                    <a:pt x="4971" y="10326"/>
                    <a:pt x="6238" y="8759"/>
                  </a:cubicBezTo>
                  <a:cubicBezTo>
                    <a:pt x="6639" y="8192"/>
                    <a:pt x="7139" y="7158"/>
                    <a:pt x="6272" y="6757"/>
                  </a:cubicBezTo>
                  <a:cubicBezTo>
                    <a:pt x="6159" y="6697"/>
                    <a:pt x="6031" y="6672"/>
                    <a:pt x="5894" y="6672"/>
                  </a:cubicBezTo>
                  <a:cubicBezTo>
                    <a:pt x="5427" y="6672"/>
                    <a:pt x="4865" y="6962"/>
                    <a:pt x="4504" y="7091"/>
                  </a:cubicBezTo>
                  <a:cubicBezTo>
                    <a:pt x="4170" y="7191"/>
                    <a:pt x="3903" y="7358"/>
                    <a:pt x="3570" y="7524"/>
                  </a:cubicBezTo>
                  <a:cubicBezTo>
                    <a:pt x="3436" y="7625"/>
                    <a:pt x="3236" y="7758"/>
                    <a:pt x="3069" y="7791"/>
                  </a:cubicBezTo>
                  <a:cubicBezTo>
                    <a:pt x="2900" y="7924"/>
                    <a:pt x="2744" y="7992"/>
                    <a:pt x="2603" y="7992"/>
                  </a:cubicBezTo>
                  <a:cubicBezTo>
                    <a:pt x="2354" y="7992"/>
                    <a:pt x="2151" y="7783"/>
                    <a:pt x="2002" y="7358"/>
                  </a:cubicBezTo>
                  <a:cubicBezTo>
                    <a:pt x="1502" y="7158"/>
                    <a:pt x="1335" y="6857"/>
                    <a:pt x="1502" y="6524"/>
                  </a:cubicBezTo>
                  <a:cubicBezTo>
                    <a:pt x="1468" y="5089"/>
                    <a:pt x="3603" y="3488"/>
                    <a:pt x="4604" y="2754"/>
                  </a:cubicBezTo>
                  <a:cubicBezTo>
                    <a:pt x="5805" y="1854"/>
                    <a:pt x="7139" y="1153"/>
                    <a:pt x="8340" y="286"/>
                  </a:cubicBezTo>
                  <a:cubicBezTo>
                    <a:pt x="8514" y="257"/>
                    <a:pt x="8360" y="0"/>
                    <a:pt x="8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1095375" y="2542875"/>
              <a:ext cx="49100" cy="176750"/>
            </a:xfrm>
            <a:custGeom>
              <a:avLst/>
              <a:gdLst/>
              <a:ahLst/>
              <a:cxnLst/>
              <a:rect l="l" t="t" r="r" b="b"/>
              <a:pathLst>
                <a:path w="1964" h="7070" extrusionOk="0">
                  <a:moveTo>
                    <a:pt x="280" y="1"/>
                  </a:moveTo>
                  <a:cubicBezTo>
                    <a:pt x="143" y="1"/>
                    <a:pt x="1" y="150"/>
                    <a:pt x="96" y="316"/>
                  </a:cubicBezTo>
                  <a:cubicBezTo>
                    <a:pt x="1297" y="2084"/>
                    <a:pt x="1564" y="4819"/>
                    <a:pt x="630" y="6754"/>
                  </a:cubicBezTo>
                  <a:cubicBezTo>
                    <a:pt x="558" y="6920"/>
                    <a:pt x="724" y="7070"/>
                    <a:pt x="849" y="7070"/>
                  </a:cubicBezTo>
                  <a:cubicBezTo>
                    <a:pt x="900" y="7070"/>
                    <a:pt x="944" y="7045"/>
                    <a:pt x="963" y="6988"/>
                  </a:cubicBezTo>
                  <a:cubicBezTo>
                    <a:pt x="1964" y="4886"/>
                    <a:pt x="1764" y="2051"/>
                    <a:pt x="429" y="83"/>
                  </a:cubicBezTo>
                  <a:cubicBezTo>
                    <a:pt x="391" y="25"/>
                    <a:pt x="336" y="1"/>
                    <a:pt x="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9" name="Google Shape;499;p21"/>
            <p:cNvGrpSpPr/>
            <p:nvPr/>
          </p:nvGrpSpPr>
          <p:grpSpPr>
            <a:xfrm>
              <a:off x="-154800" y="3130125"/>
              <a:ext cx="462825" cy="317550"/>
              <a:chOff x="-154800" y="3130125"/>
              <a:chExt cx="462825" cy="317550"/>
            </a:xfrm>
          </p:grpSpPr>
          <p:sp>
            <p:nvSpPr>
              <p:cNvPr id="500" name="Google Shape;500;p21"/>
              <p:cNvSpPr/>
              <p:nvPr/>
            </p:nvSpPr>
            <p:spPr>
              <a:xfrm>
                <a:off x="-154800" y="3130125"/>
                <a:ext cx="462825" cy="317550"/>
              </a:xfrm>
              <a:custGeom>
                <a:avLst/>
                <a:gdLst/>
                <a:ahLst/>
                <a:cxnLst/>
                <a:rect l="l" t="t" r="r" b="b"/>
                <a:pathLst>
                  <a:path w="18513" h="12702" extrusionOk="0">
                    <a:moveTo>
                      <a:pt x="16354" y="0"/>
                    </a:moveTo>
                    <a:cubicBezTo>
                      <a:pt x="16318" y="0"/>
                      <a:pt x="16281" y="13"/>
                      <a:pt x="16245" y="43"/>
                    </a:cubicBezTo>
                    <a:cubicBezTo>
                      <a:pt x="12843" y="2111"/>
                      <a:pt x="9507" y="4446"/>
                      <a:pt x="6272" y="6881"/>
                    </a:cubicBezTo>
                    <a:cubicBezTo>
                      <a:pt x="5237" y="7615"/>
                      <a:pt x="0" y="11084"/>
                      <a:pt x="3069" y="12552"/>
                    </a:cubicBezTo>
                    <a:cubicBezTo>
                      <a:pt x="3300" y="12657"/>
                      <a:pt x="3534" y="12701"/>
                      <a:pt x="3767" y="12701"/>
                    </a:cubicBezTo>
                    <a:cubicBezTo>
                      <a:pt x="4647" y="12701"/>
                      <a:pt x="5519" y="12066"/>
                      <a:pt x="6205" y="11618"/>
                    </a:cubicBezTo>
                    <a:cubicBezTo>
                      <a:pt x="7773" y="10717"/>
                      <a:pt x="9340" y="9716"/>
                      <a:pt x="10841" y="8682"/>
                    </a:cubicBezTo>
                    <a:cubicBezTo>
                      <a:pt x="13277" y="7081"/>
                      <a:pt x="16245" y="5580"/>
                      <a:pt x="18380" y="3545"/>
                    </a:cubicBezTo>
                    <a:cubicBezTo>
                      <a:pt x="18513" y="3413"/>
                      <a:pt x="18372" y="3196"/>
                      <a:pt x="18208" y="3196"/>
                    </a:cubicBezTo>
                    <a:cubicBezTo>
                      <a:pt x="18165" y="3196"/>
                      <a:pt x="18121" y="3211"/>
                      <a:pt x="18080" y="3245"/>
                    </a:cubicBezTo>
                    <a:cubicBezTo>
                      <a:pt x="16512" y="4746"/>
                      <a:pt x="14277" y="5880"/>
                      <a:pt x="12509" y="7081"/>
                    </a:cubicBezTo>
                    <a:cubicBezTo>
                      <a:pt x="11108" y="8015"/>
                      <a:pt x="9707" y="8916"/>
                      <a:pt x="8273" y="9850"/>
                    </a:cubicBezTo>
                    <a:cubicBezTo>
                      <a:pt x="7272" y="10450"/>
                      <a:pt x="6205" y="11384"/>
                      <a:pt x="5071" y="11784"/>
                    </a:cubicBezTo>
                    <a:cubicBezTo>
                      <a:pt x="4761" y="11900"/>
                      <a:pt x="4168" y="12066"/>
                      <a:pt x="3645" y="12066"/>
                    </a:cubicBezTo>
                    <a:cubicBezTo>
                      <a:pt x="2814" y="12066"/>
                      <a:pt x="2161" y="11648"/>
                      <a:pt x="3103" y="9950"/>
                    </a:cubicBezTo>
                    <a:cubicBezTo>
                      <a:pt x="3369" y="9516"/>
                      <a:pt x="4070" y="9049"/>
                      <a:pt x="4504" y="8749"/>
                    </a:cubicBezTo>
                    <a:cubicBezTo>
                      <a:pt x="6038" y="7448"/>
                      <a:pt x="7639" y="6281"/>
                      <a:pt x="9274" y="5180"/>
                    </a:cubicBezTo>
                    <a:cubicBezTo>
                      <a:pt x="11609" y="3512"/>
                      <a:pt x="14044" y="1877"/>
                      <a:pt x="16512" y="376"/>
                    </a:cubicBezTo>
                    <a:cubicBezTo>
                      <a:pt x="16649" y="267"/>
                      <a:pt x="16516" y="0"/>
                      <a:pt x="16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23900" y="3213350"/>
                <a:ext cx="281550" cy="182975"/>
              </a:xfrm>
              <a:custGeom>
                <a:avLst/>
                <a:gdLst/>
                <a:ahLst/>
                <a:cxnLst/>
                <a:rect l="l" t="t" r="r" b="b"/>
                <a:pathLst>
                  <a:path w="11262" h="7319" extrusionOk="0">
                    <a:moveTo>
                      <a:pt x="10940" y="1"/>
                    </a:moveTo>
                    <a:cubicBezTo>
                      <a:pt x="10896" y="1"/>
                      <a:pt x="10850" y="15"/>
                      <a:pt x="10809" y="49"/>
                    </a:cubicBezTo>
                    <a:cubicBezTo>
                      <a:pt x="7640" y="2685"/>
                      <a:pt x="3737" y="4886"/>
                      <a:pt x="168" y="6921"/>
                    </a:cubicBezTo>
                    <a:cubicBezTo>
                      <a:pt x="0" y="7061"/>
                      <a:pt x="114" y="7319"/>
                      <a:pt x="274" y="7319"/>
                    </a:cubicBezTo>
                    <a:cubicBezTo>
                      <a:pt x="304" y="7319"/>
                      <a:pt x="336" y="7309"/>
                      <a:pt x="368" y="7288"/>
                    </a:cubicBezTo>
                    <a:cubicBezTo>
                      <a:pt x="3971" y="5220"/>
                      <a:pt x="7874" y="3018"/>
                      <a:pt x="11076" y="350"/>
                    </a:cubicBezTo>
                    <a:cubicBezTo>
                      <a:pt x="11261" y="217"/>
                      <a:pt x="11110" y="1"/>
                      <a:pt x="10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21"/>
            <p:cNvGrpSpPr/>
            <p:nvPr/>
          </p:nvGrpSpPr>
          <p:grpSpPr>
            <a:xfrm>
              <a:off x="229475" y="2778338"/>
              <a:ext cx="507250" cy="444100"/>
              <a:chOff x="-42450" y="1707350"/>
              <a:chExt cx="507250" cy="444100"/>
            </a:xfrm>
          </p:grpSpPr>
          <p:sp>
            <p:nvSpPr>
              <p:cNvPr id="503" name="Google Shape;503;p21"/>
              <p:cNvSpPr/>
              <p:nvPr/>
            </p:nvSpPr>
            <p:spPr>
              <a:xfrm>
                <a:off x="-42450" y="1707350"/>
                <a:ext cx="347975" cy="258150"/>
              </a:xfrm>
              <a:custGeom>
                <a:avLst/>
                <a:gdLst/>
                <a:ahLst/>
                <a:cxnLst/>
                <a:rect l="l" t="t" r="r" b="b"/>
                <a:pathLst>
                  <a:path w="13919" h="10326" extrusionOk="0">
                    <a:moveTo>
                      <a:pt x="11914" y="890"/>
                    </a:moveTo>
                    <a:cubicBezTo>
                      <a:pt x="11926" y="890"/>
                      <a:pt x="11938" y="890"/>
                      <a:pt x="11950" y="891"/>
                    </a:cubicBezTo>
                    <a:cubicBezTo>
                      <a:pt x="12250" y="1091"/>
                      <a:pt x="12517" y="1291"/>
                      <a:pt x="12784" y="1491"/>
                    </a:cubicBezTo>
                    <a:cubicBezTo>
                      <a:pt x="12517" y="1792"/>
                      <a:pt x="12184" y="2059"/>
                      <a:pt x="11783" y="2292"/>
                    </a:cubicBezTo>
                    <a:cubicBezTo>
                      <a:pt x="11450" y="2559"/>
                      <a:pt x="11083" y="2759"/>
                      <a:pt x="10749" y="2993"/>
                    </a:cubicBezTo>
                    <a:cubicBezTo>
                      <a:pt x="8848" y="4427"/>
                      <a:pt x="6846" y="5795"/>
                      <a:pt x="5012" y="7329"/>
                    </a:cubicBezTo>
                    <a:cubicBezTo>
                      <a:pt x="4245" y="7963"/>
                      <a:pt x="3577" y="8630"/>
                      <a:pt x="2777" y="9164"/>
                    </a:cubicBezTo>
                    <a:cubicBezTo>
                      <a:pt x="2558" y="9320"/>
                      <a:pt x="1725" y="9974"/>
                      <a:pt x="1401" y="9974"/>
                    </a:cubicBezTo>
                    <a:cubicBezTo>
                      <a:pt x="1379" y="9974"/>
                      <a:pt x="1359" y="9971"/>
                      <a:pt x="1343" y="9964"/>
                    </a:cubicBezTo>
                    <a:cubicBezTo>
                      <a:pt x="742" y="9764"/>
                      <a:pt x="1042" y="9164"/>
                      <a:pt x="1276" y="8930"/>
                    </a:cubicBezTo>
                    <a:cubicBezTo>
                      <a:pt x="3678" y="7062"/>
                      <a:pt x="6079" y="5261"/>
                      <a:pt x="8514" y="3426"/>
                    </a:cubicBezTo>
                    <a:cubicBezTo>
                      <a:pt x="9106" y="2966"/>
                      <a:pt x="11120" y="890"/>
                      <a:pt x="11914" y="890"/>
                    </a:cubicBezTo>
                    <a:close/>
                    <a:moveTo>
                      <a:pt x="13074" y="0"/>
                    </a:moveTo>
                    <a:cubicBezTo>
                      <a:pt x="12915" y="0"/>
                      <a:pt x="12737" y="41"/>
                      <a:pt x="12551" y="90"/>
                    </a:cubicBezTo>
                    <a:cubicBezTo>
                      <a:pt x="10649" y="624"/>
                      <a:pt x="8681" y="2792"/>
                      <a:pt x="7113" y="3960"/>
                    </a:cubicBezTo>
                    <a:cubicBezTo>
                      <a:pt x="5079" y="5561"/>
                      <a:pt x="3010" y="7062"/>
                      <a:pt x="976" y="8630"/>
                    </a:cubicBezTo>
                    <a:cubicBezTo>
                      <a:pt x="960" y="8650"/>
                      <a:pt x="949" y="8671"/>
                      <a:pt x="944" y="8693"/>
                    </a:cubicBezTo>
                    <a:lnTo>
                      <a:pt x="944" y="8693"/>
                    </a:lnTo>
                    <a:cubicBezTo>
                      <a:pt x="0" y="9633"/>
                      <a:pt x="260" y="10325"/>
                      <a:pt x="1086" y="10325"/>
                    </a:cubicBezTo>
                    <a:cubicBezTo>
                      <a:pt x="1401" y="10325"/>
                      <a:pt x="1799" y="10224"/>
                      <a:pt x="2243" y="9998"/>
                    </a:cubicBezTo>
                    <a:cubicBezTo>
                      <a:pt x="3577" y="9297"/>
                      <a:pt x="4612" y="8130"/>
                      <a:pt x="5779" y="7229"/>
                    </a:cubicBezTo>
                    <a:cubicBezTo>
                      <a:pt x="7714" y="5661"/>
                      <a:pt x="9749" y="4227"/>
                      <a:pt x="11750" y="2792"/>
                    </a:cubicBezTo>
                    <a:cubicBezTo>
                      <a:pt x="12350" y="2392"/>
                      <a:pt x="13918" y="1458"/>
                      <a:pt x="13685" y="491"/>
                    </a:cubicBezTo>
                    <a:cubicBezTo>
                      <a:pt x="13559" y="114"/>
                      <a:pt x="13342" y="0"/>
                      <a:pt x="130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33725" y="1799950"/>
                <a:ext cx="347675" cy="258800"/>
              </a:xfrm>
              <a:custGeom>
                <a:avLst/>
                <a:gdLst/>
                <a:ahLst/>
                <a:cxnLst/>
                <a:rect l="l" t="t" r="r" b="b"/>
                <a:pathLst>
                  <a:path w="13907" h="10352" extrusionOk="0">
                    <a:moveTo>
                      <a:pt x="11953" y="889"/>
                    </a:moveTo>
                    <a:cubicBezTo>
                      <a:pt x="11959" y="889"/>
                      <a:pt x="11966" y="889"/>
                      <a:pt x="11972" y="890"/>
                    </a:cubicBezTo>
                    <a:cubicBezTo>
                      <a:pt x="12239" y="1090"/>
                      <a:pt x="12506" y="1290"/>
                      <a:pt x="12806" y="1523"/>
                    </a:cubicBezTo>
                    <a:cubicBezTo>
                      <a:pt x="12506" y="1790"/>
                      <a:pt x="12172" y="2057"/>
                      <a:pt x="11772" y="2291"/>
                    </a:cubicBezTo>
                    <a:cubicBezTo>
                      <a:pt x="11472" y="2558"/>
                      <a:pt x="11071" y="2758"/>
                      <a:pt x="10738" y="3025"/>
                    </a:cubicBezTo>
                    <a:cubicBezTo>
                      <a:pt x="8836" y="4426"/>
                      <a:pt x="6835" y="5793"/>
                      <a:pt x="5000" y="7361"/>
                    </a:cubicBezTo>
                    <a:cubicBezTo>
                      <a:pt x="4233" y="7961"/>
                      <a:pt x="3566" y="8629"/>
                      <a:pt x="2799" y="9196"/>
                    </a:cubicBezTo>
                    <a:cubicBezTo>
                      <a:pt x="2550" y="9351"/>
                      <a:pt x="1748" y="9973"/>
                      <a:pt x="1398" y="9973"/>
                    </a:cubicBezTo>
                    <a:cubicBezTo>
                      <a:pt x="1373" y="9973"/>
                      <a:pt x="1351" y="9969"/>
                      <a:pt x="1331" y="9963"/>
                    </a:cubicBezTo>
                    <a:cubicBezTo>
                      <a:pt x="697" y="9763"/>
                      <a:pt x="997" y="9229"/>
                      <a:pt x="1298" y="8929"/>
                    </a:cubicBezTo>
                    <a:cubicBezTo>
                      <a:pt x="3666" y="7061"/>
                      <a:pt x="6068" y="5260"/>
                      <a:pt x="8503" y="3425"/>
                    </a:cubicBezTo>
                    <a:cubicBezTo>
                      <a:pt x="9132" y="2962"/>
                      <a:pt x="11139" y="889"/>
                      <a:pt x="11953" y="889"/>
                    </a:cubicBezTo>
                    <a:close/>
                    <a:moveTo>
                      <a:pt x="13061" y="1"/>
                    </a:moveTo>
                    <a:cubicBezTo>
                      <a:pt x="12900" y="1"/>
                      <a:pt x="12722" y="40"/>
                      <a:pt x="12539" y="89"/>
                    </a:cubicBezTo>
                    <a:cubicBezTo>
                      <a:pt x="10671" y="623"/>
                      <a:pt x="8670" y="2791"/>
                      <a:pt x="7102" y="3959"/>
                    </a:cubicBezTo>
                    <a:cubicBezTo>
                      <a:pt x="5071" y="5557"/>
                      <a:pt x="3007" y="7055"/>
                      <a:pt x="1009" y="8619"/>
                    </a:cubicBezTo>
                    <a:lnTo>
                      <a:pt x="1009" y="8619"/>
                    </a:lnTo>
                    <a:cubicBezTo>
                      <a:pt x="1005" y="8622"/>
                      <a:pt x="1001" y="8625"/>
                      <a:pt x="997" y="8629"/>
                    </a:cubicBezTo>
                    <a:cubicBezTo>
                      <a:pt x="997" y="8629"/>
                      <a:pt x="997" y="8629"/>
                      <a:pt x="997" y="8629"/>
                    </a:cubicBezTo>
                    <a:lnTo>
                      <a:pt x="997" y="8629"/>
                    </a:lnTo>
                    <a:cubicBezTo>
                      <a:pt x="987" y="8637"/>
                      <a:pt x="978" y="8647"/>
                      <a:pt x="970" y="8656"/>
                    </a:cubicBezTo>
                    <a:lnTo>
                      <a:pt x="970" y="8656"/>
                    </a:lnTo>
                    <a:cubicBezTo>
                      <a:pt x="0" y="9620"/>
                      <a:pt x="273" y="10351"/>
                      <a:pt x="1111" y="10351"/>
                    </a:cubicBezTo>
                    <a:cubicBezTo>
                      <a:pt x="1419" y="10351"/>
                      <a:pt x="1804" y="10252"/>
                      <a:pt x="2232" y="10030"/>
                    </a:cubicBezTo>
                    <a:cubicBezTo>
                      <a:pt x="3566" y="9296"/>
                      <a:pt x="4633" y="8128"/>
                      <a:pt x="5801" y="7228"/>
                    </a:cubicBezTo>
                    <a:cubicBezTo>
                      <a:pt x="7702" y="5693"/>
                      <a:pt x="9737" y="4225"/>
                      <a:pt x="11738" y="2791"/>
                    </a:cubicBezTo>
                    <a:cubicBezTo>
                      <a:pt x="12339" y="2391"/>
                      <a:pt x="13907" y="1457"/>
                      <a:pt x="13673" y="523"/>
                    </a:cubicBezTo>
                    <a:cubicBezTo>
                      <a:pt x="13567" y="121"/>
                      <a:pt x="13341" y="1"/>
                      <a:pt x="13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117150" y="1892875"/>
                <a:ext cx="347650" cy="258575"/>
              </a:xfrm>
              <a:custGeom>
                <a:avLst/>
                <a:gdLst/>
                <a:ahLst/>
                <a:cxnLst/>
                <a:rect l="l" t="t" r="r" b="b"/>
                <a:pathLst>
                  <a:path w="13906" h="10343" extrusionOk="0">
                    <a:moveTo>
                      <a:pt x="11952" y="875"/>
                    </a:moveTo>
                    <a:cubicBezTo>
                      <a:pt x="11958" y="875"/>
                      <a:pt x="11964" y="875"/>
                      <a:pt x="11971" y="875"/>
                    </a:cubicBezTo>
                    <a:cubicBezTo>
                      <a:pt x="12238" y="1075"/>
                      <a:pt x="12504" y="1309"/>
                      <a:pt x="12805" y="1509"/>
                    </a:cubicBezTo>
                    <a:cubicBezTo>
                      <a:pt x="12504" y="1809"/>
                      <a:pt x="12171" y="2043"/>
                      <a:pt x="11804" y="2310"/>
                    </a:cubicBezTo>
                    <a:cubicBezTo>
                      <a:pt x="11470" y="2543"/>
                      <a:pt x="11070" y="2743"/>
                      <a:pt x="10736" y="3010"/>
                    </a:cubicBezTo>
                    <a:cubicBezTo>
                      <a:pt x="8835" y="4411"/>
                      <a:pt x="6834" y="5812"/>
                      <a:pt x="4999" y="7347"/>
                    </a:cubicBezTo>
                    <a:cubicBezTo>
                      <a:pt x="4232" y="7980"/>
                      <a:pt x="3565" y="8648"/>
                      <a:pt x="2797" y="9181"/>
                    </a:cubicBezTo>
                    <a:cubicBezTo>
                      <a:pt x="2543" y="9341"/>
                      <a:pt x="1710" y="9986"/>
                      <a:pt x="1374" y="9986"/>
                    </a:cubicBezTo>
                    <a:cubicBezTo>
                      <a:pt x="1358" y="9986"/>
                      <a:pt x="1343" y="9985"/>
                      <a:pt x="1330" y="9982"/>
                    </a:cubicBezTo>
                    <a:cubicBezTo>
                      <a:pt x="696" y="9815"/>
                      <a:pt x="996" y="9215"/>
                      <a:pt x="1296" y="8914"/>
                    </a:cubicBezTo>
                    <a:cubicBezTo>
                      <a:pt x="3665" y="7046"/>
                      <a:pt x="6066" y="5245"/>
                      <a:pt x="8502" y="3411"/>
                    </a:cubicBezTo>
                    <a:cubicBezTo>
                      <a:pt x="9130" y="2980"/>
                      <a:pt x="11139" y="875"/>
                      <a:pt x="11952" y="875"/>
                    </a:cubicBezTo>
                    <a:close/>
                    <a:moveTo>
                      <a:pt x="13065" y="1"/>
                    </a:moveTo>
                    <a:cubicBezTo>
                      <a:pt x="12903" y="1"/>
                      <a:pt x="12722" y="38"/>
                      <a:pt x="12538" y="75"/>
                    </a:cubicBezTo>
                    <a:cubicBezTo>
                      <a:pt x="10670" y="642"/>
                      <a:pt x="8668" y="2810"/>
                      <a:pt x="7101" y="3978"/>
                    </a:cubicBezTo>
                    <a:cubicBezTo>
                      <a:pt x="5069" y="5543"/>
                      <a:pt x="3003" y="7042"/>
                      <a:pt x="1005" y="8641"/>
                    </a:cubicBezTo>
                    <a:lnTo>
                      <a:pt x="1005" y="8641"/>
                    </a:lnTo>
                    <a:cubicBezTo>
                      <a:pt x="1002" y="8643"/>
                      <a:pt x="999" y="8645"/>
                      <a:pt x="996" y="8648"/>
                    </a:cubicBezTo>
                    <a:cubicBezTo>
                      <a:pt x="0" y="9619"/>
                      <a:pt x="260" y="10343"/>
                      <a:pt x="1093" y="10343"/>
                    </a:cubicBezTo>
                    <a:cubicBezTo>
                      <a:pt x="1404" y="10343"/>
                      <a:pt x="1795" y="10242"/>
                      <a:pt x="2230" y="10015"/>
                    </a:cubicBezTo>
                    <a:cubicBezTo>
                      <a:pt x="3565" y="9315"/>
                      <a:pt x="4599" y="8147"/>
                      <a:pt x="5766" y="7213"/>
                    </a:cubicBezTo>
                    <a:cubicBezTo>
                      <a:pt x="7701" y="5679"/>
                      <a:pt x="9736" y="4211"/>
                      <a:pt x="11737" y="2810"/>
                    </a:cubicBezTo>
                    <a:cubicBezTo>
                      <a:pt x="12338" y="2376"/>
                      <a:pt x="13905" y="1476"/>
                      <a:pt x="13672" y="508"/>
                    </a:cubicBezTo>
                    <a:cubicBezTo>
                      <a:pt x="13567" y="109"/>
                      <a:pt x="13342" y="1"/>
                      <a:pt x="13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6" name="Google Shape;506;p21"/>
          <p:cNvSpPr txBox="1">
            <a:spLocks noGrp="1"/>
          </p:cNvSpPr>
          <p:nvPr>
            <p:ph type="subTitle" idx="1"/>
          </p:nvPr>
        </p:nvSpPr>
        <p:spPr>
          <a:xfrm>
            <a:off x="2105469" y="3432750"/>
            <a:ext cx="2250900" cy="7626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accent1"/>
              </a:buClr>
              <a:buSzPts val="1600"/>
              <a:buFont typeface="Open Sans"/>
              <a:buNone/>
              <a:defRPr sz="1600"/>
            </a:lvl1pPr>
            <a:lvl2pPr lvl="1"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2pPr>
            <a:lvl3pPr lvl="2"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3pPr>
            <a:lvl4pPr lvl="3"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4pPr>
            <a:lvl5pPr lvl="4"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5pPr>
            <a:lvl6pPr lvl="5"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6pPr>
            <a:lvl7pPr lvl="6"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7pPr>
            <a:lvl8pPr lvl="7"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8pPr>
            <a:lvl9pPr lvl="8"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9pPr>
          </a:lstStyle>
          <a:p>
            <a:endParaRPr/>
          </a:p>
        </p:txBody>
      </p:sp>
      <p:sp>
        <p:nvSpPr>
          <p:cNvPr id="507" name="Google Shape;507;p21"/>
          <p:cNvSpPr txBox="1">
            <a:spLocks noGrp="1"/>
          </p:cNvSpPr>
          <p:nvPr>
            <p:ph type="subTitle" idx="2"/>
          </p:nvPr>
        </p:nvSpPr>
        <p:spPr>
          <a:xfrm>
            <a:off x="2105469" y="3010775"/>
            <a:ext cx="2249400" cy="3156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Clr>
                <a:schemeClr val="accent3"/>
              </a:buClr>
              <a:buSzPts val="2100"/>
              <a:buFont typeface="Exo"/>
              <a:buNone/>
              <a:defRPr sz="2100" b="1">
                <a:solidFill>
                  <a:schemeClr val="accent3"/>
                </a:solidFill>
                <a:latin typeface="Exo"/>
                <a:ea typeface="Exo"/>
                <a:cs typeface="Exo"/>
                <a:sym typeface="Exo"/>
              </a:defRPr>
            </a:lvl1pPr>
            <a:lvl2pPr lvl="1"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2pPr>
            <a:lvl3pPr lvl="2"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3pPr>
            <a:lvl4pPr lvl="3"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4pPr>
            <a:lvl5pPr lvl="4"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5pPr>
            <a:lvl6pPr lvl="5"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6pPr>
            <a:lvl7pPr lvl="6"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7pPr>
            <a:lvl8pPr lvl="7"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8pPr>
            <a:lvl9pPr lvl="8"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9pPr>
          </a:lstStyle>
          <a:p>
            <a:endParaRPr/>
          </a:p>
        </p:txBody>
      </p:sp>
      <p:sp>
        <p:nvSpPr>
          <p:cNvPr id="508" name="Google Shape;508;p21"/>
          <p:cNvSpPr txBox="1">
            <a:spLocks noGrp="1"/>
          </p:cNvSpPr>
          <p:nvPr>
            <p:ph type="subTitle" idx="3"/>
          </p:nvPr>
        </p:nvSpPr>
        <p:spPr>
          <a:xfrm>
            <a:off x="2105469" y="2039050"/>
            <a:ext cx="2250900" cy="7590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accent1"/>
              </a:buClr>
              <a:buSzPts val="1600"/>
              <a:buFont typeface="Open Sans"/>
              <a:buNone/>
              <a:defRPr sz="1600"/>
            </a:lvl1pPr>
            <a:lvl2pPr lvl="1"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2pPr>
            <a:lvl3pPr lvl="2"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3pPr>
            <a:lvl4pPr lvl="3"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4pPr>
            <a:lvl5pPr lvl="4"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5pPr>
            <a:lvl6pPr lvl="5"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6pPr>
            <a:lvl7pPr lvl="6"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7pPr>
            <a:lvl8pPr lvl="7"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8pPr>
            <a:lvl9pPr lvl="8"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9pPr>
          </a:lstStyle>
          <a:p>
            <a:endParaRPr/>
          </a:p>
        </p:txBody>
      </p:sp>
      <p:sp>
        <p:nvSpPr>
          <p:cNvPr id="509" name="Google Shape;509;p21"/>
          <p:cNvSpPr txBox="1">
            <a:spLocks noGrp="1"/>
          </p:cNvSpPr>
          <p:nvPr>
            <p:ph type="subTitle" idx="4"/>
          </p:nvPr>
        </p:nvSpPr>
        <p:spPr>
          <a:xfrm>
            <a:off x="2105469" y="1621950"/>
            <a:ext cx="2249400" cy="3156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Clr>
                <a:schemeClr val="accent3"/>
              </a:buClr>
              <a:buSzPts val="2100"/>
              <a:buFont typeface="Exo"/>
              <a:buNone/>
              <a:defRPr sz="2100" b="1">
                <a:solidFill>
                  <a:schemeClr val="accent3"/>
                </a:solidFill>
                <a:latin typeface="Exo"/>
                <a:ea typeface="Exo"/>
                <a:cs typeface="Exo"/>
                <a:sym typeface="Exo"/>
              </a:defRPr>
            </a:lvl1pPr>
            <a:lvl2pPr lvl="1"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2pPr>
            <a:lvl3pPr lvl="2"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3pPr>
            <a:lvl4pPr lvl="3"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4pPr>
            <a:lvl5pPr lvl="4"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5pPr>
            <a:lvl6pPr lvl="5"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6pPr>
            <a:lvl7pPr lvl="6"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7pPr>
            <a:lvl8pPr lvl="7"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8pPr>
            <a:lvl9pPr lvl="8"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9pPr>
          </a:lstStyle>
          <a:p>
            <a:endParaRPr/>
          </a:p>
        </p:txBody>
      </p:sp>
      <p:sp>
        <p:nvSpPr>
          <p:cNvPr id="510" name="Google Shape;510;p21"/>
          <p:cNvSpPr txBox="1">
            <a:spLocks noGrp="1"/>
          </p:cNvSpPr>
          <p:nvPr>
            <p:ph type="subTitle" idx="5"/>
          </p:nvPr>
        </p:nvSpPr>
        <p:spPr>
          <a:xfrm>
            <a:off x="5723619" y="3432850"/>
            <a:ext cx="2250900" cy="7590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accent1"/>
              </a:buClr>
              <a:buSzPts val="1600"/>
              <a:buFont typeface="Open Sans"/>
              <a:buNone/>
              <a:defRPr sz="1600"/>
            </a:lvl1pPr>
            <a:lvl2pPr lvl="1"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2pPr>
            <a:lvl3pPr lvl="2"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3pPr>
            <a:lvl4pPr lvl="3"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4pPr>
            <a:lvl5pPr lvl="4"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5pPr>
            <a:lvl6pPr lvl="5"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6pPr>
            <a:lvl7pPr lvl="6"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7pPr>
            <a:lvl8pPr lvl="7"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8pPr>
            <a:lvl9pPr lvl="8"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9pPr>
          </a:lstStyle>
          <a:p>
            <a:endParaRPr/>
          </a:p>
        </p:txBody>
      </p:sp>
      <p:sp>
        <p:nvSpPr>
          <p:cNvPr id="511" name="Google Shape;511;p21"/>
          <p:cNvSpPr txBox="1">
            <a:spLocks noGrp="1"/>
          </p:cNvSpPr>
          <p:nvPr>
            <p:ph type="subTitle" idx="6"/>
          </p:nvPr>
        </p:nvSpPr>
        <p:spPr>
          <a:xfrm>
            <a:off x="5723619" y="3010775"/>
            <a:ext cx="2249400" cy="3156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Clr>
                <a:schemeClr val="accent3"/>
              </a:buClr>
              <a:buSzPts val="2100"/>
              <a:buFont typeface="Exo"/>
              <a:buNone/>
              <a:defRPr sz="2100" b="1">
                <a:solidFill>
                  <a:schemeClr val="accent3"/>
                </a:solidFill>
                <a:latin typeface="Exo"/>
                <a:ea typeface="Exo"/>
                <a:cs typeface="Exo"/>
                <a:sym typeface="Exo"/>
              </a:defRPr>
            </a:lvl1pPr>
            <a:lvl2pPr lvl="1"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2pPr>
            <a:lvl3pPr lvl="2"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3pPr>
            <a:lvl4pPr lvl="3"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4pPr>
            <a:lvl5pPr lvl="4"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5pPr>
            <a:lvl6pPr lvl="5"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6pPr>
            <a:lvl7pPr lvl="6"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7pPr>
            <a:lvl8pPr lvl="7"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8pPr>
            <a:lvl9pPr lvl="8"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9pPr>
          </a:lstStyle>
          <a:p>
            <a:endParaRPr/>
          </a:p>
        </p:txBody>
      </p:sp>
      <p:sp>
        <p:nvSpPr>
          <p:cNvPr id="512" name="Google Shape;512;p21"/>
          <p:cNvSpPr txBox="1">
            <a:spLocks noGrp="1"/>
          </p:cNvSpPr>
          <p:nvPr>
            <p:ph type="subTitle" idx="7"/>
          </p:nvPr>
        </p:nvSpPr>
        <p:spPr>
          <a:xfrm>
            <a:off x="5723619" y="2039050"/>
            <a:ext cx="2250900" cy="7590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accent1"/>
              </a:buClr>
              <a:buSzPts val="1600"/>
              <a:buFont typeface="Open Sans"/>
              <a:buNone/>
              <a:defRPr sz="1600"/>
            </a:lvl1pPr>
            <a:lvl2pPr lvl="1"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2pPr>
            <a:lvl3pPr lvl="2"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3pPr>
            <a:lvl4pPr lvl="3"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4pPr>
            <a:lvl5pPr lvl="4"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5pPr>
            <a:lvl6pPr lvl="5"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6pPr>
            <a:lvl7pPr lvl="6"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7pPr>
            <a:lvl8pPr lvl="7"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8pPr>
            <a:lvl9pPr lvl="8" algn="l"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9pPr>
          </a:lstStyle>
          <a:p>
            <a:endParaRPr/>
          </a:p>
        </p:txBody>
      </p:sp>
      <p:sp>
        <p:nvSpPr>
          <p:cNvPr id="513" name="Google Shape;513;p21"/>
          <p:cNvSpPr txBox="1">
            <a:spLocks noGrp="1"/>
          </p:cNvSpPr>
          <p:nvPr>
            <p:ph type="subTitle" idx="8"/>
          </p:nvPr>
        </p:nvSpPr>
        <p:spPr>
          <a:xfrm>
            <a:off x="5723619" y="1621950"/>
            <a:ext cx="2249400" cy="3156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Clr>
                <a:schemeClr val="accent3"/>
              </a:buClr>
              <a:buSzPts val="2100"/>
              <a:buFont typeface="Exo"/>
              <a:buNone/>
              <a:defRPr sz="2100" b="1">
                <a:solidFill>
                  <a:schemeClr val="accent3"/>
                </a:solidFill>
                <a:latin typeface="Exo"/>
                <a:ea typeface="Exo"/>
                <a:cs typeface="Exo"/>
                <a:sym typeface="Exo"/>
              </a:defRPr>
            </a:lvl1pPr>
            <a:lvl2pPr lvl="1"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2pPr>
            <a:lvl3pPr lvl="2"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3pPr>
            <a:lvl4pPr lvl="3"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4pPr>
            <a:lvl5pPr lvl="4"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5pPr>
            <a:lvl6pPr lvl="5"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6pPr>
            <a:lvl7pPr lvl="6"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7pPr>
            <a:lvl8pPr lvl="7"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8pPr>
            <a:lvl9pPr lvl="8" algn="l"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9pPr>
          </a:lstStyle>
          <a:p>
            <a:endParaRPr/>
          </a:p>
        </p:txBody>
      </p:sp>
      <p:sp>
        <p:nvSpPr>
          <p:cNvPr id="514" name="Google Shape;514;p21"/>
          <p:cNvSpPr txBox="1">
            <a:spLocks noGrp="1"/>
          </p:cNvSpPr>
          <p:nvPr>
            <p:ph type="title"/>
          </p:nvPr>
        </p:nvSpPr>
        <p:spPr>
          <a:xfrm>
            <a:off x="713225" y="585216"/>
            <a:ext cx="7717500" cy="5727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3"/>
              </a:buClr>
              <a:buSzPts val="3800"/>
              <a:buNone/>
              <a:defRPr sz="3600"/>
            </a:lvl1pPr>
            <a:lvl2pPr lvl="1"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2pPr>
            <a:lvl3pPr lvl="2"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3pPr>
            <a:lvl4pPr lvl="3"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4pPr>
            <a:lvl5pPr lvl="4"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5pPr>
            <a:lvl6pPr lvl="5"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6pPr>
            <a:lvl7pPr lvl="6"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7pPr>
            <a:lvl8pPr lvl="7"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8pPr>
            <a:lvl9pPr lvl="8"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
  <p:cSld name="CUSTOM_12">
    <p:spTree>
      <p:nvGrpSpPr>
        <p:cNvPr id="1" name="Shape 720"/>
        <p:cNvGrpSpPr/>
        <p:nvPr/>
      </p:nvGrpSpPr>
      <p:grpSpPr>
        <a:xfrm>
          <a:off x="0" y="0"/>
          <a:ext cx="0" cy="0"/>
          <a:chOff x="0" y="0"/>
          <a:chExt cx="0" cy="0"/>
        </a:xfrm>
      </p:grpSpPr>
      <p:sp>
        <p:nvSpPr>
          <p:cNvPr id="721" name="Google Shape;721;p27"/>
          <p:cNvSpPr/>
          <p:nvPr/>
        </p:nvSpPr>
        <p:spPr>
          <a:xfrm>
            <a:off x="-32700" y="-65475"/>
            <a:ext cx="9209400" cy="2634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7"/>
          <p:cNvSpPr/>
          <p:nvPr/>
        </p:nvSpPr>
        <p:spPr>
          <a:xfrm>
            <a:off x="-154800" y="2137296"/>
            <a:ext cx="9453600" cy="1581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7"/>
          <p:cNvSpPr/>
          <p:nvPr/>
        </p:nvSpPr>
        <p:spPr>
          <a:xfrm>
            <a:off x="-154800" y="1968950"/>
            <a:ext cx="9453600" cy="1230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7"/>
        <p:cNvGrpSpPr/>
        <p:nvPr/>
      </p:nvGrpSpPr>
      <p:grpSpPr>
        <a:xfrm>
          <a:off x="0" y="0"/>
          <a:ext cx="0" cy="0"/>
          <a:chOff x="0" y="0"/>
          <a:chExt cx="0" cy="0"/>
        </a:xfrm>
      </p:grpSpPr>
      <p:grpSp>
        <p:nvGrpSpPr>
          <p:cNvPr id="138" name="Google Shape;138;p3"/>
          <p:cNvGrpSpPr/>
          <p:nvPr/>
        </p:nvGrpSpPr>
        <p:grpSpPr>
          <a:xfrm>
            <a:off x="6412488" y="-298025"/>
            <a:ext cx="2420925" cy="777275"/>
            <a:chOff x="7142275" y="251275"/>
            <a:chExt cx="2420925" cy="777275"/>
          </a:xfrm>
        </p:grpSpPr>
        <p:sp>
          <p:nvSpPr>
            <p:cNvPr id="139" name="Google Shape;139;p3"/>
            <p:cNvSpPr/>
            <p:nvPr/>
          </p:nvSpPr>
          <p:spPr>
            <a:xfrm>
              <a:off x="7153125" y="267275"/>
              <a:ext cx="2383400" cy="740625"/>
            </a:xfrm>
            <a:custGeom>
              <a:avLst/>
              <a:gdLst/>
              <a:ahLst/>
              <a:cxnLst/>
              <a:rect l="l" t="t" r="r" b="b"/>
              <a:pathLst>
                <a:path w="95336" h="29625" extrusionOk="0">
                  <a:moveTo>
                    <a:pt x="16483" y="0"/>
                  </a:moveTo>
                  <a:cubicBezTo>
                    <a:pt x="15913" y="0"/>
                    <a:pt x="15331" y="55"/>
                    <a:pt x="14744" y="160"/>
                  </a:cubicBezTo>
                  <a:cubicBezTo>
                    <a:pt x="11675" y="760"/>
                    <a:pt x="8306" y="2395"/>
                    <a:pt x="8573" y="5997"/>
                  </a:cubicBezTo>
                  <a:cubicBezTo>
                    <a:pt x="8573" y="6231"/>
                    <a:pt x="8411" y="6364"/>
                    <a:pt x="8229" y="6364"/>
                  </a:cubicBezTo>
                  <a:cubicBezTo>
                    <a:pt x="8178" y="6364"/>
                    <a:pt x="8124" y="6353"/>
                    <a:pt x="8073" y="6331"/>
                  </a:cubicBezTo>
                  <a:cubicBezTo>
                    <a:pt x="8039" y="6398"/>
                    <a:pt x="7973" y="6398"/>
                    <a:pt x="7873" y="6398"/>
                  </a:cubicBezTo>
                  <a:cubicBezTo>
                    <a:pt x="7138" y="6304"/>
                    <a:pt x="6372" y="6225"/>
                    <a:pt x="5623" y="6225"/>
                  </a:cubicBezTo>
                  <a:cubicBezTo>
                    <a:pt x="3720" y="6225"/>
                    <a:pt x="1930" y="6731"/>
                    <a:pt x="1068" y="8766"/>
                  </a:cubicBezTo>
                  <a:cubicBezTo>
                    <a:pt x="0" y="11335"/>
                    <a:pt x="1602" y="13603"/>
                    <a:pt x="4003" y="14403"/>
                  </a:cubicBezTo>
                  <a:lnTo>
                    <a:pt x="4037" y="14337"/>
                  </a:lnTo>
                  <a:cubicBezTo>
                    <a:pt x="4096" y="14295"/>
                    <a:pt x="4163" y="14276"/>
                    <a:pt x="4229" y="14276"/>
                  </a:cubicBezTo>
                  <a:cubicBezTo>
                    <a:pt x="4533" y="14276"/>
                    <a:pt x="4838" y="14657"/>
                    <a:pt x="4537" y="14904"/>
                  </a:cubicBezTo>
                  <a:cubicBezTo>
                    <a:pt x="1335" y="17506"/>
                    <a:pt x="2035" y="22242"/>
                    <a:pt x="4871" y="24844"/>
                  </a:cubicBezTo>
                  <a:cubicBezTo>
                    <a:pt x="6448" y="26323"/>
                    <a:pt x="8374" y="27009"/>
                    <a:pt x="10316" y="27009"/>
                  </a:cubicBezTo>
                  <a:cubicBezTo>
                    <a:pt x="12317" y="27009"/>
                    <a:pt x="14336" y="26281"/>
                    <a:pt x="16012" y="24944"/>
                  </a:cubicBezTo>
                  <a:cubicBezTo>
                    <a:pt x="16059" y="24906"/>
                    <a:pt x="16113" y="24890"/>
                    <a:pt x="16164" y="24890"/>
                  </a:cubicBezTo>
                  <a:cubicBezTo>
                    <a:pt x="16293" y="24890"/>
                    <a:pt x="16412" y="24992"/>
                    <a:pt x="16412" y="25111"/>
                  </a:cubicBezTo>
                  <a:lnTo>
                    <a:pt x="16546" y="25111"/>
                  </a:lnTo>
                  <a:cubicBezTo>
                    <a:pt x="16498" y="24874"/>
                    <a:pt x="16703" y="24654"/>
                    <a:pt x="16910" y="24654"/>
                  </a:cubicBezTo>
                  <a:cubicBezTo>
                    <a:pt x="16994" y="24654"/>
                    <a:pt x="17078" y="24691"/>
                    <a:pt x="17146" y="24777"/>
                  </a:cubicBezTo>
                  <a:cubicBezTo>
                    <a:pt x="18231" y="26210"/>
                    <a:pt x="19500" y="26795"/>
                    <a:pt x="20786" y="26795"/>
                  </a:cubicBezTo>
                  <a:cubicBezTo>
                    <a:pt x="24320" y="26795"/>
                    <a:pt x="27987" y="22373"/>
                    <a:pt x="28354" y="18973"/>
                  </a:cubicBezTo>
                  <a:cubicBezTo>
                    <a:pt x="28387" y="18807"/>
                    <a:pt x="28454" y="18773"/>
                    <a:pt x="28587" y="18773"/>
                  </a:cubicBezTo>
                  <a:cubicBezTo>
                    <a:pt x="28587" y="18611"/>
                    <a:pt x="28743" y="18517"/>
                    <a:pt x="28906" y="18517"/>
                  </a:cubicBezTo>
                  <a:cubicBezTo>
                    <a:pt x="29047" y="18517"/>
                    <a:pt x="29193" y="18586"/>
                    <a:pt x="29255" y="18740"/>
                  </a:cubicBezTo>
                  <a:cubicBezTo>
                    <a:pt x="30239" y="21147"/>
                    <a:pt x="32813" y="22367"/>
                    <a:pt x="35332" y="22367"/>
                  </a:cubicBezTo>
                  <a:cubicBezTo>
                    <a:pt x="38190" y="22367"/>
                    <a:pt x="40977" y="20797"/>
                    <a:pt x="41297" y="17606"/>
                  </a:cubicBezTo>
                  <a:cubicBezTo>
                    <a:pt x="41335" y="17430"/>
                    <a:pt x="41465" y="17346"/>
                    <a:pt x="41580" y="17346"/>
                  </a:cubicBezTo>
                  <a:cubicBezTo>
                    <a:pt x="41662" y="17346"/>
                    <a:pt x="41736" y="17389"/>
                    <a:pt x="41764" y="17472"/>
                  </a:cubicBezTo>
                  <a:cubicBezTo>
                    <a:pt x="41783" y="17356"/>
                    <a:pt x="41904" y="17285"/>
                    <a:pt x="42034" y="17285"/>
                  </a:cubicBezTo>
                  <a:cubicBezTo>
                    <a:pt x="42128" y="17285"/>
                    <a:pt x="42227" y="17322"/>
                    <a:pt x="42297" y="17406"/>
                  </a:cubicBezTo>
                  <a:cubicBezTo>
                    <a:pt x="43233" y="18729"/>
                    <a:pt x="44551" y="19371"/>
                    <a:pt x="45886" y="19371"/>
                  </a:cubicBezTo>
                  <a:cubicBezTo>
                    <a:pt x="47075" y="19371"/>
                    <a:pt x="48277" y="18862"/>
                    <a:pt x="49236" y="17873"/>
                  </a:cubicBezTo>
                  <a:cubicBezTo>
                    <a:pt x="49301" y="17796"/>
                    <a:pt x="49384" y="17763"/>
                    <a:pt x="49467" y="17763"/>
                  </a:cubicBezTo>
                  <a:cubicBezTo>
                    <a:pt x="49637" y="17763"/>
                    <a:pt x="49803" y="17904"/>
                    <a:pt x="49803" y="18106"/>
                  </a:cubicBezTo>
                  <a:cubicBezTo>
                    <a:pt x="49769" y="21442"/>
                    <a:pt x="50770" y="24811"/>
                    <a:pt x="53772" y="26646"/>
                  </a:cubicBezTo>
                  <a:cubicBezTo>
                    <a:pt x="54725" y="27226"/>
                    <a:pt x="55765" y="27476"/>
                    <a:pt x="56816" y="27476"/>
                  </a:cubicBezTo>
                  <a:cubicBezTo>
                    <a:pt x="58963" y="27476"/>
                    <a:pt x="61155" y="26433"/>
                    <a:pt x="62745" y="25044"/>
                  </a:cubicBezTo>
                  <a:cubicBezTo>
                    <a:pt x="62669" y="24868"/>
                    <a:pt x="62804" y="24786"/>
                    <a:pt x="62932" y="24786"/>
                  </a:cubicBezTo>
                  <a:cubicBezTo>
                    <a:pt x="62973" y="24786"/>
                    <a:pt x="63013" y="24795"/>
                    <a:pt x="63045" y="24811"/>
                  </a:cubicBezTo>
                  <a:cubicBezTo>
                    <a:pt x="63212" y="24811"/>
                    <a:pt x="63379" y="24978"/>
                    <a:pt x="63246" y="25144"/>
                  </a:cubicBezTo>
                  <a:lnTo>
                    <a:pt x="63212" y="25178"/>
                  </a:lnTo>
                  <a:cubicBezTo>
                    <a:pt x="64046" y="27213"/>
                    <a:pt x="65581" y="28947"/>
                    <a:pt x="67749" y="29481"/>
                  </a:cubicBezTo>
                  <a:cubicBezTo>
                    <a:pt x="68133" y="29578"/>
                    <a:pt x="68518" y="29624"/>
                    <a:pt x="68898" y="29624"/>
                  </a:cubicBezTo>
                  <a:cubicBezTo>
                    <a:pt x="71127" y="29624"/>
                    <a:pt x="73178" y="28034"/>
                    <a:pt x="73720" y="25812"/>
                  </a:cubicBezTo>
                  <a:cubicBezTo>
                    <a:pt x="73737" y="25690"/>
                    <a:pt x="73844" y="25632"/>
                    <a:pt x="73962" y="25632"/>
                  </a:cubicBezTo>
                  <a:cubicBezTo>
                    <a:pt x="74071" y="25632"/>
                    <a:pt x="74189" y="25682"/>
                    <a:pt x="74253" y="25778"/>
                  </a:cubicBezTo>
                  <a:cubicBezTo>
                    <a:pt x="75339" y="27574"/>
                    <a:pt x="77375" y="28409"/>
                    <a:pt x="79409" y="28409"/>
                  </a:cubicBezTo>
                  <a:cubicBezTo>
                    <a:pt x="82625" y="28409"/>
                    <a:pt x="85833" y="26321"/>
                    <a:pt x="85261" y="22643"/>
                  </a:cubicBezTo>
                  <a:cubicBezTo>
                    <a:pt x="85208" y="22374"/>
                    <a:pt x="85457" y="22214"/>
                    <a:pt x="85643" y="22214"/>
                  </a:cubicBezTo>
                  <a:cubicBezTo>
                    <a:pt x="85688" y="22214"/>
                    <a:pt x="85729" y="22223"/>
                    <a:pt x="85762" y="22242"/>
                  </a:cubicBezTo>
                  <a:cubicBezTo>
                    <a:pt x="88997" y="22242"/>
                    <a:pt x="92233" y="22142"/>
                    <a:pt x="94101" y="19073"/>
                  </a:cubicBezTo>
                  <a:cubicBezTo>
                    <a:pt x="95335" y="17105"/>
                    <a:pt x="95002" y="14604"/>
                    <a:pt x="92767" y="13569"/>
                  </a:cubicBezTo>
                  <a:cubicBezTo>
                    <a:pt x="91653" y="13077"/>
                    <a:pt x="90439" y="12987"/>
                    <a:pt x="89218" y="12987"/>
                  </a:cubicBezTo>
                  <a:cubicBezTo>
                    <a:pt x="88866" y="12987"/>
                    <a:pt x="88514" y="12995"/>
                    <a:pt x="88163" y="13002"/>
                  </a:cubicBezTo>
                  <a:cubicBezTo>
                    <a:pt x="88140" y="13008"/>
                    <a:pt x="88117" y="13011"/>
                    <a:pt x="88096" y="13011"/>
                  </a:cubicBezTo>
                  <a:cubicBezTo>
                    <a:pt x="87875" y="13011"/>
                    <a:pt x="87775" y="12715"/>
                    <a:pt x="87896" y="12502"/>
                  </a:cubicBezTo>
                  <a:cubicBezTo>
                    <a:pt x="89220" y="9911"/>
                    <a:pt x="87381" y="7581"/>
                    <a:pt x="84990" y="7581"/>
                  </a:cubicBezTo>
                  <a:cubicBezTo>
                    <a:pt x="84549" y="7581"/>
                    <a:pt x="84089" y="7661"/>
                    <a:pt x="83627" y="7832"/>
                  </a:cubicBezTo>
                  <a:cubicBezTo>
                    <a:pt x="83586" y="7850"/>
                    <a:pt x="83546" y="7859"/>
                    <a:pt x="83509" y="7859"/>
                  </a:cubicBezTo>
                  <a:cubicBezTo>
                    <a:pt x="83278" y="7859"/>
                    <a:pt x="83145" y="7533"/>
                    <a:pt x="83260" y="7332"/>
                  </a:cubicBezTo>
                  <a:cubicBezTo>
                    <a:pt x="82857" y="2922"/>
                    <a:pt x="78674" y="330"/>
                    <a:pt x="74632" y="330"/>
                  </a:cubicBezTo>
                  <a:cubicBezTo>
                    <a:pt x="71642" y="330"/>
                    <a:pt x="68730" y="1748"/>
                    <a:pt x="67482" y="4897"/>
                  </a:cubicBezTo>
                  <a:cubicBezTo>
                    <a:pt x="67438" y="5051"/>
                    <a:pt x="67263" y="5176"/>
                    <a:pt x="67101" y="5176"/>
                  </a:cubicBezTo>
                  <a:cubicBezTo>
                    <a:pt x="67018" y="5176"/>
                    <a:pt x="66938" y="5143"/>
                    <a:pt x="66881" y="5063"/>
                  </a:cubicBezTo>
                  <a:cubicBezTo>
                    <a:pt x="65644" y="3476"/>
                    <a:pt x="64005" y="2746"/>
                    <a:pt x="62411" y="2746"/>
                  </a:cubicBezTo>
                  <a:cubicBezTo>
                    <a:pt x="60052" y="2746"/>
                    <a:pt x="57791" y="4345"/>
                    <a:pt x="57074" y="7132"/>
                  </a:cubicBezTo>
                  <a:cubicBezTo>
                    <a:pt x="57021" y="7293"/>
                    <a:pt x="56900" y="7358"/>
                    <a:pt x="56784" y="7358"/>
                  </a:cubicBezTo>
                  <a:cubicBezTo>
                    <a:pt x="56684" y="7358"/>
                    <a:pt x="56587" y="7309"/>
                    <a:pt x="56541" y="7232"/>
                  </a:cubicBezTo>
                  <a:cubicBezTo>
                    <a:pt x="56516" y="7244"/>
                    <a:pt x="56487" y="7252"/>
                    <a:pt x="56456" y="7252"/>
                  </a:cubicBezTo>
                  <a:cubicBezTo>
                    <a:pt x="56401" y="7252"/>
                    <a:pt x="56337" y="7228"/>
                    <a:pt x="56274" y="7165"/>
                  </a:cubicBezTo>
                  <a:cubicBezTo>
                    <a:pt x="55291" y="6319"/>
                    <a:pt x="54186" y="5903"/>
                    <a:pt x="53124" y="5903"/>
                  </a:cubicBezTo>
                  <a:cubicBezTo>
                    <a:pt x="51591" y="5903"/>
                    <a:pt x="50150" y="6771"/>
                    <a:pt x="49302" y="8466"/>
                  </a:cubicBezTo>
                  <a:cubicBezTo>
                    <a:pt x="49269" y="8566"/>
                    <a:pt x="49177" y="8608"/>
                    <a:pt x="49077" y="8608"/>
                  </a:cubicBezTo>
                  <a:cubicBezTo>
                    <a:pt x="48977" y="8608"/>
                    <a:pt x="48869" y="8566"/>
                    <a:pt x="48802" y="8499"/>
                  </a:cubicBezTo>
                  <a:cubicBezTo>
                    <a:pt x="48752" y="8566"/>
                    <a:pt x="48660" y="8608"/>
                    <a:pt x="48573" y="8608"/>
                  </a:cubicBezTo>
                  <a:cubicBezTo>
                    <a:pt x="48485" y="8608"/>
                    <a:pt x="48402" y="8566"/>
                    <a:pt x="48368" y="8466"/>
                  </a:cubicBezTo>
                  <a:cubicBezTo>
                    <a:pt x="47099" y="5579"/>
                    <a:pt x="44533" y="4010"/>
                    <a:pt x="41932" y="4010"/>
                  </a:cubicBezTo>
                  <a:cubicBezTo>
                    <a:pt x="39815" y="4010"/>
                    <a:pt x="37675" y="5050"/>
                    <a:pt x="36193" y="7265"/>
                  </a:cubicBezTo>
                  <a:cubicBezTo>
                    <a:pt x="36107" y="7387"/>
                    <a:pt x="35994" y="7438"/>
                    <a:pt x="35886" y="7438"/>
                  </a:cubicBezTo>
                  <a:cubicBezTo>
                    <a:pt x="35699" y="7438"/>
                    <a:pt x="35526" y="7288"/>
                    <a:pt x="35526" y="7098"/>
                  </a:cubicBezTo>
                  <a:lnTo>
                    <a:pt x="35526" y="7165"/>
                  </a:lnTo>
                  <a:cubicBezTo>
                    <a:pt x="35498" y="7288"/>
                    <a:pt x="35409" y="7338"/>
                    <a:pt x="35313" y="7338"/>
                  </a:cubicBezTo>
                  <a:cubicBezTo>
                    <a:pt x="35176" y="7338"/>
                    <a:pt x="35025" y="7236"/>
                    <a:pt x="35025" y="7098"/>
                  </a:cubicBezTo>
                  <a:cubicBezTo>
                    <a:pt x="35059" y="3762"/>
                    <a:pt x="32757" y="1461"/>
                    <a:pt x="29555" y="927"/>
                  </a:cubicBezTo>
                  <a:cubicBezTo>
                    <a:pt x="29070" y="842"/>
                    <a:pt x="28594" y="798"/>
                    <a:pt x="28133" y="798"/>
                  </a:cubicBezTo>
                  <a:cubicBezTo>
                    <a:pt x="26055" y="798"/>
                    <a:pt x="24272" y="1694"/>
                    <a:pt x="23317" y="3796"/>
                  </a:cubicBezTo>
                  <a:cubicBezTo>
                    <a:pt x="23267" y="3909"/>
                    <a:pt x="23174" y="3956"/>
                    <a:pt x="23075" y="3956"/>
                  </a:cubicBezTo>
                  <a:cubicBezTo>
                    <a:pt x="22913" y="3956"/>
                    <a:pt x="22737" y="3829"/>
                    <a:pt x="22717" y="3662"/>
                  </a:cubicBezTo>
                  <a:cubicBezTo>
                    <a:pt x="22583" y="3662"/>
                    <a:pt x="22450" y="3662"/>
                    <a:pt x="22416" y="3562"/>
                  </a:cubicBezTo>
                  <a:cubicBezTo>
                    <a:pt x="21247" y="1061"/>
                    <a:pt x="18993" y="0"/>
                    <a:pt x="164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3"/>
            <p:cNvGrpSpPr/>
            <p:nvPr/>
          </p:nvGrpSpPr>
          <p:grpSpPr>
            <a:xfrm>
              <a:off x="7142275" y="251275"/>
              <a:ext cx="2420925" cy="777275"/>
              <a:chOff x="7142275" y="251275"/>
              <a:chExt cx="2420925" cy="777275"/>
            </a:xfrm>
          </p:grpSpPr>
          <p:sp>
            <p:nvSpPr>
              <p:cNvPr id="141" name="Google Shape;141;p3"/>
              <p:cNvSpPr/>
              <p:nvPr/>
            </p:nvSpPr>
            <p:spPr>
              <a:xfrm>
                <a:off x="7142275" y="251275"/>
                <a:ext cx="910300" cy="710525"/>
              </a:xfrm>
              <a:custGeom>
                <a:avLst/>
                <a:gdLst/>
                <a:ahLst/>
                <a:cxnLst/>
                <a:rect l="l" t="t" r="r" b="b"/>
                <a:pathLst>
                  <a:path w="36412" h="28421" extrusionOk="0">
                    <a:moveTo>
                      <a:pt x="16416" y="0"/>
                    </a:moveTo>
                    <a:cubicBezTo>
                      <a:pt x="12171" y="0"/>
                      <a:pt x="7666" y="2428"/>
                      <a:pt x="8173" y="6404"/>
                    </a:cubicBezTo>
                    <a:cubicBezTo>
                      <a:pt x="7524" y="6309"/>
                      <a:pt x="6855" y="6251"/>
                      <a:pt x="6195" y="6251"/>
                    </a:cubicBezTo>
                    <a:cubicBezTo>
                      <a:pt x="3600" y="6251"/>
                      <a:pt x="1139" y="7142"/>
                      <a:pt x="501" y="10173"/>
                    </a:cubicBezTo>
                    <a:cubicBezTo>
                      <a:pt x="1" y="12575"/>
                      <a:pt x="1635" y="14943"/>
                      <a:pt x="3937" y="15544"/>
                    </a:cubicBezTo>
                    <a:cubicBezTo>
                      <a:pt x="935" y="18412"/>
                      <a:pt x="1902" y="23383"/>
                      <a:pt x="4771" y="26085"/>
                    </a:cubicBezTo>
                    <a:cubicBezTo>
                      <a:pt x="6445" y="27644"/>
                      <a:pt x="8565" y="28420"/>
                      <a:pt x="10687" y="28420"/>
                    </a:cubicBezTo>
                    <a:cubicBezTo>
                      <a:pt x="12876" y="28420"/>
                      <a:pt x="15069" y="27594"/>
                      <a:pt x="16779" y="25951"/>
                    </a:cubicBezTo>
                    <a:cubicBezTo>
                      <a:pt x="16846" y="25918"/>
                      <a:pt x="16846" y="25818"/>
                      <a:pt x="16846" y="25784"/>
                    </a:cubicBezTo>
                    <a:cubicBezTo>
                      <a:pt x="16846" y="25664"/>
                      <a:pt x="16723" y="25578"/>
                      <a:pt x="16592" y="25578"/>
                    </a:cubicBezTo>
                    <a:cubicBezTo>
                      <a:pt x="16543" y="25578"/>
                      <a:pt x="16492" y="25590"/>
                      <a:pt x="16446" y="25618"/>
                    </a:cubicBezTo>
                    <a:cubicBezTo>
                      <a:pt x="14743" y="26962"/>
                      <a:pt x="12711" y="27699"/>
                      <a:pt x="10703" y="27699"/>
                    </a:cubicBezTo>
                    <a:cubicBezTo>
                      <a:pt x="8777" y="27699"/>
                      <a:pt x="6873" y="27021"/>
                      <a:pt x="5305" y="25551"/>
                    </a:cubicBezTo>
                    <a:cubicBezTo>
                      <a:pt x="2469" y="22916"/>
                      <a:pt x="1769" y="18212"/>
                      <a:pt x="4971" y="15577"/>
                    </a:cubicBezTo>
                    <a:cubicBezTo>
                      <a:pt x="5259" y="15315"/>
                      <a:pt x="5013" y="14951"/>
                      <a:pt x="4716" y="14951"/>
                    </a:cubicBezTo>
                    <a:cubicBezTo>
                      <a:pt x="4635" y="14951"/>
                      <a:pt x="4550" y="14979"/>
                      <a:pt x="4471" y="15043"/>
                    </a:cubicBezTo>
                    <a:lnTo>
                      <a:pt x="4437" y="15077"/>
                    </a:lnTo>
                    <a:cubicBezTo>
                      <a:pt x="2102" y="14243"/>
                      <a:pt x="434" y="12008"/>
                      <a:pt x="1502" y="9439"/>
                    </a:cubicBezTo>
                    <a:cubicBezTo>
                      <a:pt x="2385" y="7409"/>
                      <a:pt x="4175" y="6884"/>
                      <a:pt x="6063" y="6884"/>
                    </a:cubicBezTo>
                    <a:cubicBezTo>
                      <a:pt x="6812" y="6884"/>
                      <a:pt x="7577" y="6967"/>
                      <a:pt x="8307" y="7071"/>
                    </a:cubicBezTo>
                    <a:cubicBezTo>
                      <a:pt x="8407" y="7071"/>
                      <a:pt x="8473" y="7071"/>
                      <a:pt x="8507" y="7038"/>
                    </a:cubicBezTo>
                    <a:cubicBezTo>
                      <a:pt x="8559" y="7051"/>
                      <a:pt x="8613" y="7057"/>
                      <a:pt x="8665" y="7057"/>
                    </a:cubicBezTo>
                    <a:cubicBezTo>
                      <a:pt x="8877" y="7057"/>
                      <a:pt x="9061" y="6945"/>
                      <a:pt x="9007" y="6704"/>
                    </a:cubicBezTo>
                    <a:cubicBezTo>
                      <a:pt x="8740" y="3035"/>
                      <a:pt x="12143" y="1400"/>
                      <a:pt x="15178" y="867"/>
                    </a:cubicBezTo>
                    <a:cubicBezTo>
                      <a:pt x="15777" y="753"/>
                      <a:pt x="16373" y="694"/>
                      <a:pt x="16954" y="694"/>
                    </a:cubicBezTo>
                    <a:cubicBezTo>
                      <a:pt x="19449" y="694"/>
                      <a:pt x="21687" y="1774"/>
                      <a:pt x="22850" y="4236"/>
                    </a:cubicBezTo>
                    <a:cubicBezTo>
                      <a:pt x="22901" y="4338"/>
                      <a:pt x="22972" y="4381"/>
                      <a:pt x="23062" y="4381"/>
                    </a:cubicBezTo>
                    <a:cubicBezTo>
                      <a:pt x="23089" y="4381"/>
                      <a:pt x="23119" y="4377"/>
                      <a:pt x="23151" y="4369"/>
                    </a:cubicBezTo>
                    <a:cubicBezTo>
                      <a:pt x="23172" y="4518"/>
                      <a:pt x="23355" y="4639"/>
                      <a:pt x="23520" y="4639"/>
                    </a:cubicBezTo>
                    <a:cubicBezTo>
                      <a:pt x="23614" y="4639"/>
                      <a:pt x="23702" y="4600"/>
                      <a:pt x="23751" y="4503"/>
                    </a:cubicBezTo>
                    <a:cubicBezTo>
                      <a:pt x="24703" y="2354"/>
                      <a:pt x="26476" y="1469"/>
                      <a:pt x="28545" y="1469"/>
                    </a:cubicBezTo>
                    <a:cubicBezTo>
                      <a:pt x="29013" y="1469"/>
                      <a:pt x="29496" y="1514"/>
                      <a:pt x="29989" y="1600"/>
                    </a:cubicBezTo>
                    <a:cubicBezTo>
                      <a:pt x="33191" y="2201"/>
                      <a:pt x="35459" y="4436"/>
                      <a:pt x="35459" y="7772"/>
                    </a:cubicBezTo>
                    <a:cubicBezTo>
                      <a:pt x="35459" y="7943"/>
                      <a:pt x="35651" y="8059"/>
                      <a:pt x="35789" y="8059"/>
                    </a:cubicBezTo>
                    <a:cubicBezTo>
                      <a:pt x="35866" y="8059"/>
                      <a:pt x="35926" y="8022"/>
                      <a:pt x="35926" y="7938"/>
                    </a:cubicBezTo>
                    <a:lnTo>
                      <a:pt x="35926" y="7872"/>
                    </a:lnTo>
                    <a:lnTo>
                      <a:pt x="35926" y="7772"/>
                    </a:lnTo>
                    <a:cubicBezTo>
                      <a:pt x="36412" y="3634"/>
                      <a:pt x="31968" y="699"/>
                      <a:pt x="28141" y="699"/>
                    </a:cubicBezTo>
                    <a:cubicBezTo>
                      <a:pt x="25920" y="699"/>
                      <a:pt x="23907" y="1687"/>
                      <a:pt x="23184" y="4002"/>
                    </a:cubicBezTo>
                    <a:cubicBezTo>
                      <a:pt x="22324" y="1229"/>
                      <a:pt x="19436" y="0"/>
                      <a:pt x="16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564100" y="263150"/>
                <a:ext cx="1999100" cy="765400"/>
              </a:xfrm>
              <a:custGeom>
                <a:avLst/>
                <a:gdLst/>
                <a:ahLst/>
                <a:cxnLst/>
                <a:rect l="l" t="t" r="r" b="b"/>
                <a:pathLst>
                  <a:path w="79964" h="30616" extrusionOk="0">
                    <a:moveTo>
                      <a:pt x="58586" y="1"/>
                    </a:moveTo>
                    <a:cubicBezTo>
                      <a:pt x="55335" y="1"/>
                      <a:pt x="52072" y="1435"/>
                      <a:pt x="50576" y="4428"/>
                    </a:cubicBezTo>
                    <a:cubicBezTo>
                      <a:pt x="49295" y="3005"/>
                      <a:pt x="47588" y="2329"/>
                      <a:pt x="45916" y="2329"/>
                    </a:cubicBezTo>
                    <a:cubicBezTo>
                      <a:pt x="43276" y="2329"/>
                      <a:pt x="40722" y="4013"/>
                      <a:pt x="40068" y="7096"/>
                    </a:cubicBezTo>
                    <a:cubicBezTo>
                      <a:pt x="39191" y="6057"/>
                      <a:pt x="37985" y="5580"/>
                      <a:pt x="36772" y="5580"/>
                    </a:cubicBezTo>
                    <a:cubicBezTo>
                      <a:pt x="34989" y="5580"/>
                      <a:pt x="33190" y="6610"/>
                      <a:pt x="32396" y="8397"/>
                    </a:cubicBezTo>
                    <a:cubicBezTo>
                      <a:pt x="31241" y="5222"/>
                      <a:pt x="28388" y="3578"/>
                      <a:pt x="25505" y="3578"/>
                    </a:cubicBezTo>
                    <a:cubicBezTo>
                      <a:pt x="23058" y="3578"/>
                      <a:pt x="20590" y="4762"/>
                      <a:pt x="19120" y="7196"/>
                    </a:cubicBezTo>
                    <a:cubicBezTo>
                      <a:pt x="19087" y="7230"/>
                      <a:pt x="19087" y="7263"/>
                      <a:pt x="19087" y="7297"/>
                    </a:cubicBezTo>
                    <a:lnTo>
                      <a:pt x="19087" y="7397"/>
                    </a:lnTo>
                    <a:cubicBezTo>
                      <a:pt x="19087" y="7569"/>
                      <a:pt x="19281" y="7713"/>
                      <a:pt x="19473" y="7713"/>
                    </a:cubicBezTo>
                    <a:cubicBezTo>
                      <a:pt x="19578" y="7713"/>
                      <a:pt x="19683" y="7670"/>
                      <a:pt x="19754" y="7563"/>
                    </a:cubicBezTo>
                    <a:cubicBezTo>
                      <a:pt x="21209" y="5343"/>
                      <a:pt x="23345" y="4297"/>
                      <a:pt x="25468" y="4297"/>
                    </a:cubicBezTo>
                    <a:cubicBezTo>
                      <a:pt x="28066" y="4297"/>
                      <a:pt x="30644" y="5864"/>
                      <a:pt x="31929" y="8764"/>
                    </a:cubicBezTo>
                    <a:cubicBezTo>
                      <a:pt x="31964" y="8852"/>
                      <a:pt x="32055" y="8894"/>
                      <a:pt x="32153" y="8894"/>
                    </a:cubicBezTo>
                    <a:cubicBezTo>
                      <a:pt x="32241" y="8894"/>
                      <a:pt x="32333" y="8861"/>
                      <a:pt x="32396" y="8798"/>
                    </a:cubicBezTo>
                    <a:cubicBezTo>
                      <a:pt x="32446" y="8864"/>
                      <a:pt x="32538" y="8906"/>
                      <a:pt x="32634" y="8906"/>
                    </a:cubicBezTo>
                    <a:cubicBezTo>
                      <a:pt x="32730" y="8906"/>
                      <a:pt x="32830" y="8864"/>
                      <a:pt x="32897" y="8764"/>
                    </a:cubicBezTo>
                    <a:cubicBezTo>
                      <a:pt x="33744" y="7069"/>
                      <a:pt x="35174" y="6201"/>
                      <a:pt x="36698" y="6201"/>
                    </a:cubicBezTo>
                    <a:cubicBezTo>
                      <a:pt x="37752" y="6201"/>
                      <a:pt x="38852" y="6617"/>
                      <a:pt x="39835" y="7463"/>
                    </a:cubicBezTo>
                    <a:cubicBezTo>
                      <a:pt x="39890" y="7518"/>
                      <a:pt x="39935" y="7543"/>
                      <a:pt x="39981" y="7543"/>
                    </a:cubicBezTo>
                    <a:cubicBezTo>
                      <a:pt x="40019" y="7543"/>
                      <a:pt x="40057" y="7527"/>
                      <a:pt x="40102" y="7497"/>
                    </a:cubicBezTo>
                    <a:cubicBezTo>
                      <a:pt x="40168" y="7580"/>
                      <a:pt x="40285" y="7638"/>
                      <a:pt x="40394" y="7638"/>
                    </a:cubicBezTo>
                    <a:cubicBezTo>
                      <a:pt x="40502" y="7638"/>
                      <a:pt x="40602" y="7580"/>
                      <a:pt x="40635" y="7430"/>
                    </a:cubicBezTo>
                    <a:cubicBezTo>
                      <a:pt x="41354" y="4637"/>
                      <a:pt x="43647" y="3037"/>
                      <a:pt x="46016" y="3037"/>
                    </a:cubicBezTo>
                    <a:cubicBezTo>
                      <a:pt x="47609" y="3037"/>
                      <a:pt x="49236" y="3760"/>
                      <a:pt x="50442" y="5328"/>
                    </a:cubicBezTo>
                    <a:cubicBezTo>
                      <a:pt x="50510" y="5419"/>
                      <a:pt x="50594" y="5456"/>
                      <a:pt x="50678" y="5456"/>
                    </a:cubicBezTo>
                    <a:cubicBezTo>
                      <a:pt x="50842" y="5456"/>
                      <a:pt x="51010" y="5316"/>
                      <a:pt x="51076" y="5162"/>
                    </a:cubicBezTo>
                    <a:cubicBezTo>
                      <a:pt x="52308" y="2032"/>
                      <a:pt x="55205" y="622"/>
                      <a:pt x="58185" y="622"/>
                    </a:cubicBezTo>
                    <a:cubicBezTo>
                      <a:pt x="62225" y="622"/>
                      <a:pt x="66418" y="3215"/>
                      <a:pt x="66821" y="7630"/>
                    </a:cubicBezTo>
                    <a:cubicBezTo>
                      <a:pt x="66705" y="7804"/>
                      <a:pt x="66867" y="8156"/>
                      <a:pt x="67086" y="8156"/>
                    </a:cubicBezTo>
                    <a:cubicBezTo>
                      <a:pt x="67119" y="8156"/>
                      <a:pt x="67153" y="8148"/>
                      <a:pt x="67188" y="8130"/>
                    </a:cubicBezTo>
                    <a:cubicBezTo>
                      <a:pt x="67650" y="7959"/>
                      <a:pt x="68110" y="7880"/>
                      <a:pt x="68551" y="7880"/>
                    </a:cubicBezTo>
                    <a:cubicBezTo>
                      <a:pt x="70942" y="7880"/>
                      <a:pt x="72781" y="10209"/>
                      <a:pt x="71457" y="12800"/>
                    </a:cubicBezTo>
                    <a:cubicBezTo>
                      <a:pt x="71324" y="13034"/>
                      <a:pt x="71457" y="13301"/>
                      <a:pt x="71758" y="13301"/>
                    </a:cubicBezTo>
                    <a:cubicBezTo>
                      <a:pt x="72172" y="13283"/>
                      <a:pt x="72589" y="13267"/>
                      <a:pt x="73006" y="13267"/>
                    </a:cubicBezTo>
                    <a:cubicBezTo>
                      <a:pt x="74132" y="13267"/>
                      <a:pt x="75256" y="13381"/>
                      <a:pt x="76328" y="13868"/>
                    </a:cubicBezTo>
                    <a:cubicBezTo>
                      <a:pt x="78529" y="14902"/>
                      <a:pt x="78863" y="17404"/>
                      <a:pt x="77662" y="19372"/>
                    </a:cubicBezTo>
                    <a:cubicBezTo>
                      <a:pt x="75794" y="22441"/>
                      <a:pt x="72592" y="22541"/>
                      <a:pt x="69323" y="22641"/>
                    </a:cubicBezTo>
                    <a:cubicBezTo>
                      <a:pt x="69273" y="22581"/>
                      <a:pt x="69203" y="22554"/>
                      <a:pt x="69130" y="22554"/>
                    </a:cubicBezTo>
                    <a:cubicBezTo>
                      <a:pt x="68956" y="22554"/>
                      <a:pt x="68765" y="22706"/>
                      <a:pt x="68789" y="22941"/>
                    </a:cubicBezTo>
                    <a:cubicBezTo>
                      <a:pt x="69320" y="26616"/>
                      <a:pt x="66127" y="28679"/>
                      <a:pt x="62928" y="28679"/>
                    </a:cubicBezTo>
                    <a:cubicBezTo>
                      <a:pt x="60899" y="28679"/>
                      <a:pt x="58868" y="27850"/>
                      <a:pt x="57781" y="26077"/>
                    </a:cubicBezTo>
                    <a:cubicBezTo>
                      <a:pt x="57718" y="25952"/>
                      <a:pt x="57612" y="25892"/>
                      <a:pt x="57509" y="25892"/>
                    </a:cubicBezTo>
                    <a:cubicBezTo>
                      <a:pt x="57393" y="25892"/>
                      <a:pt x="57283" y="25968"/>
                      <a:pt x="57247" y="26110"/>
                    </a:cubicBezTo>
                    <a:cubicBezTo>
                      <a:pt x="56705" y="28309"/>
                      <a:pt x="54647" y="29921"/>
                      <a:pt x="52412" y="29921"/>
                    </a:cubicBezTo>
                    <a:cubicBezTo>
                      <a:pt x="52036" y="29921"/>
                      <a:pt x="51656" y="29875"/>
                      <a:pt x="51276" y="29779"/>
                    </a:cubicBezTo>
                    <a:cubicBezTo>
                      <a:pt x="49108" y="29246"/>
                      <a:pt x="47574" y="27478"/>
                      <a:pt x="46740" y="25476"/>
                    </a:cubicBezTo>
                    <a:lnTo>
                      <a:pt x="46773" y="25443"/>
                    </a:lnTo>
                    <a:cubicBezTo>
                      <a:pt x="46907" y="25276"/>
                      <a:pt x="46740" y="25109"/>
                      <a:pt x="46573" y="25109"/>
                    </a:cubicBezTo>
                    <a:cubicBezTo>
                      <a:pt x="46537" y="25082"/>
                      <a:pt x="46497" y="25070"/>
                      <a:pt x="46457" y="25070"/>
                    </a:cubicBezTo>
                    <a:cubicBezTo>
                      <a:pt x="46349" y="25070"/>
                      <a:pt x="46248" y="25163"/>
                      <a:pt x="46273" y="25309"/>
                    </a:cubicBezTo>
                    <a:cubicBezTo>
                      <a:pt x="44686" y="26740"/>
                      <a:pt x="42486" y="27766"/>
                      <a:pt x="40344" y="27766"/>
                    </a:cubicBezTo>
                    <a:cubicBezTo>
                      <a:pt x="39288" y="27766"/>
                      <a:pt x="38247" y="27516"/>
                      <a:pt x="37300" y="26944"/>
                    </a:cubicBezTo>
                    <a:cubicBezTo>
                      <a:pt x="34298" y="25109"/>
                      <a:pt x="33297" y="21740"/>
                      <a:pt x="33330" y="18404"/>
                    </a:cubicBezTo>
                    <a:cubicBezTo>
                      <a:pt x="33330" y="18195"/>
                      <a:pt x="33151" y="18050"/>
                      <a:pt x="32975" y="18050"/>
                    </a:cubicBezTo>
                    <a:cubicBezTo>
                      <a:pt x="32899" y="18050"/>
                      <a:pt x="32824" y="18077"/>
                      <a:pt x="32763" y="18138"/>
                    </a:cubicBezTo>
                    <a:cubicBezTo>
                      <a:pt x="31777" y="19140"/>
                      <a:pt x="30570" y="19649"/>
                      <a:pt x="29387" y="19649"/>
                    </a:cubicBezTo>
                    <a:cubicBezTo>
                      <a:pt x="28051" y="19649"/>
                      <a:pt x="26745" y="18998"/>
                      <a:pt x="25825" y="17671"/>
                    </a:cubicBezTo>
                    <a:cubicBezTo>
                      <a:pt x="25761" y="17594"/>
                      <a:pt x="25673" y="17562"/>
                      <a:pt x="25587" y="17562"/>
                    </a:cubicBezTo>
                    <a:cubicBezTo>
                      <a:pt x="25447" y="17562"/>
                      <a:pt x="25312" y="17647"/>
                      <a:pt x="25291" y="17771"/>
                    </a:cubicBezTo>
                    <a:cubicBezTo>
                      <a:pt x="25264" y="17703"/>
                      <a:pt x="25194" y="17669"/>
                      <a:pt x="25115" y="17669"/>
                    </a:cubicBezTo>
                    <a:cubicBezTo>
                      <a:pt x="24999" y="17669"/>
                      <a:pt x="24864" y="17745"/>
                      <a:pt x="24824" y="17904"/>
                    </a:cubicBezTo>
                    <a:cubicBezTo>
                      <a:pt x="24506" y="21090"/>
                      <a:pt x="21726" y="22661"/>
                      <a:pt x="18873" y="22661"/>
                    </a:cubicBezTo>
                    <a:cubicBezTo>
                      <a:pt x="16350" y="22661"/>
                      <a:pt x="13769" y="21432"/>
                      <a:pt x="12782" y="19005"/>
                    </a:cubicBezTo>
                    <a:cubicBezTo>
                      <a:pt x="12709" y="18843"/>
                      <a:pt x="12570" y="18772"/>
                      <a:pt x="12438" y="18772"/>
                    </a:cubicBezTo>
                    <a:cubicBezTo>
                      <a:pt x="12271" y="18772"/>
                      <a:pt x="12115" y="18885"/>
                      <a:pt x="12115" y="19072"/>
                    </a:cubicBezTo>
                    <a:cubicBezTo>
                      <a:pt x="11982" y="19072"/>
                      <a:pt x="11882" y="19105"/>
                      <a:pt x="11882" y="19272"/>
                    </a:cubicBezTo>
                    <a:cubicBezTo>
                      <a:pt x="11515" y="22673"/>
                      <a:pt x="7827" y="27079"/>
                      <a:pt x="4281" y="27079"/>
                    </a:cubicBezTo>
                    <a:cubicBezTo>
                      <a:pt x="2994" y="27079"/>
                      <a:pt x="1725" y="26498"/>
                      <a:pt x="640" y="25076"/>
                    </a:cubicBezTo>
                    <a:cubicBezTo>
                      <a:pt x="586" y="25003"/>
                      <a:pt x="511" y="24973"/>
                      <a:pt x="434" y="24973"/>
                    </a:cubicBezTo>
                    <a:cubicBezTo>
                      <a:pt x="228" y="24973"/>
                      <a:pt x="0" y="25191"/>
                      <a:pt x="73" y="25409"/>
                    </a:cubicBezTo>
                    <a:cubicBezTo>
                      <a:pt x="73" y="25443"/>
                      <a:pt x="107" y="25443"/>
                      <a:pt x="107" y="25476"/>
                    </a:cubicBezTo>
                    <a:cubicBezTo>
                      <a:pt x="1174" y="27129"/>
                      <a:pt x="2599" y="27806"/>
                      <a:pt x="4098" y="27806"/>
                    </a:cubicBezTo>
                    <a:cubicBezTo>
                      <a:pt x="7894" y="27806"/>
                      <a:pt x="12162" y="23465"/>
                      <a:pt x="12282" y="19639"/>
                    </a:cubicBezTo>
                    <a:cubicBezTo>
                      <a:pt x="13321" y="22123"/>
                      <a:pt x="16094" y="23351"/>
                      <a:pt x="18814" y="23351"/>
                    </a:cubicBezTo>
                    <a:cubicBezTo>
                      <a:pt x="22108" y="23351"/>
                      <a:pt x="25326" y="21550"/>
                      <a:pt x="25292" y="18005"/>
                    </a:cubicBezTo>
                    <a:lnTo>
                      <a:pt x="25292" y="18005"/>
                    </a:lnTo>
                    <a:cubicBezTo>
                      <a:pt x="26359" y="19527"/>
                      <a:pt x="27907" y="20322"/>
                      <a:pt x="29477" y="20322"/>
                    </a:cubicBezTo>
                    <a:cubicBezTo>
                      <a:pt x="30556" y="20322"/>
                      <a:pt x="31645" y="19946"/>
                      <a:pt x="32596" y="19172"/>
                    </a:cubicBezTo>
                    <a:cubicBezTo>
                      <a:pt x="32730" y="22808"/>
                      <a:pt x="34164" y="26510"/>
                      <a:pt x="37800" y="28011"/>
                    </a:cubicBezTo>
                    <a:cubicBezTo>
                      <a:pt x="38583" y="28328"/>
                      <a:pt x="39437" y="28476"/>
                      <a:pt x="40305" y="28476"/>
                    </a:cubicBezTo>
                    <a:cubicBezTo>
                      <a:pt x="42542" y="28476"/>
                      <a:pt x="44874" y="27496"/>
                      <a:pt x="46340" y="25910"/>
                    </a:cubicBezTo>
                    <a:cubicBezTo>
                      <a:pt x="47240" y="28278"/>
                      <a:pt x="49142" y="30280"/>
                      <a:pt x="51777" y="30580"/>
                    </a:cubicBezTo>
                    <a:cubicBezTo>
                      <a:pt x="51985" y="30604"/>
                      <a:pt x="52191" y="30616"/>
                      <a:pt x="52396" y="30616"/>
                    </a:cubicBezTo>
                    <a:cubicBezTo>
                      <a:pt x="54724" y="30616"/>
                      <a:pt x="56817" y="29087"/>
                      <a:pt x="57614" y="26911"/>
                    </a:cubicBezTo>
                    <a:cubicBezTo>
                      <a:pt x="58892" y="28569"/>
                      <a:pt x="60911" y="29341"/>
                      <a:pt x="62923" y="29341"/>
                    </a:cubicBezTo>
                    <a:cubicBezTo>
                      <a:pt x="66374" y="29341"/>
                      <a:pt x="69802" y="27070"/>
                      <a:pt x="69423" y="23108"/>
                    </a:cubicBezTo>
                    <a:lnTo>
                      <a:pt x="69423" y="23108"/>
                    </a:lnTo>
                    <a:cubicBezTo>
                      <a:pt x="70038" y="23189"/>
                      <a:pt x="70667" y="23233"/>
                      <a:pt x="71295" y="23233"/>
                    </a:cubicBezTo>
                    <a:cubicBezTo>
                      <a:pt x="74786" y="23233"/>
                      <a:pt x="78238" y="21868"/>
                      <a:pt x="79030" y="17937"/>
                    </a:cubicBezTo>
                    <a:cubicBezTo>
                      <a:pt x="79964" y="13668"/>
                      <a:pt x="75494" y="12734"/>
                      <a:pt x="72258" y="12734"/>
                    </a:cubicBezTo>
                    <a:cubicBezTo>
                      <a:pt x="73297" y="9905"/>
                      <a:pt x="71339" y="7226"/>
                      <a:pt x="68631" y="7226"/>
                    </a:cubicBezTo>
                    <a:cubicBezTo>
                      <a:pt x="68210" y="7226"/>
                      <a:pt x="67770" y="7291"/>
                      <a:pt x="67321" y="7430"/>
                    </a:cubicBezTo>
                    <a:cubicBezTo>
                      <a:pt x="67283" y="2577"/>
                      <a:pt x="62945" y="1"/>
                      <a:pt x="58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 name="Google Shape;143;p3"/>
          <p:cNvSpPr/>
          <p:nvPr/>
        </p:nvSpPr>
        <p:spPr>
          <a:xfrm>
            <a:off x="5783574" y="1403050"/>
            <a:ext cx="1931400" cy="19314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44" name="Google Shape;144;p3"/>
          <p:cNvGrpSpPr/>
          <p:nvPr/>
        </p:nvGrpSpPr>
        <p:grpSpPr>
          <a:xfrm>
            <a:off x="-110650" y="3444800"/>
            <a:ext cx="1399300" cy="780475"/>
            <a:chOff x="6363825" y="-398925"/>
            <a:chExt cx="1399300" cy="780475"/>
          </a:xfrm>
        </p:grpSpPr>
        <p:sp>
          <p:nvSpPr>
            <p:cNvPr id="145" name="Google Shape;145;p3"/>
            <p:cNvSpPr/>
            <p:nvPr/>
          </p:nvSpPr>
          <p:spPr>
            <a:xfrm>
              <a:off x="6381300" y="-377400"/>
              <a:ext cx="1366325" cy="745925"/>
            </a:xfrm>
            <a:custGeom>
              <a:avLst/>
              <a:gdLst/>
              <a:ahLst/>
              <a:cxnLst/>
              <a:rect l="l" t="t" r="r" b="b"/>
              <a:pathLst>
                <a:path w="54653" h="29837" extrusionOk="0">
                  <a:moveTo>
                    <a:pt x="21763" y="0"/>
                  </a:moveTo>
                  <a:cubicBezTo>
                    <a:pt x="21236" y="0"/>
                    <a:pt x="20696" y="64"/>
                    <a:pt x="20148" y="197"/>
                  </a:cubicBezTo>
                  <a:cubicBezTo>
                    <a:pt x="16545" y="1031"/>
                    <a:pt x="13710" y="3700"/>
                    <a:pt x="12876" y="7302"/>
                  </a:cubicBezTo>
                  <a:cubicBezTo>
                    <a:pt x="12853" y="7418"/>
                    <a:pt x="12766" y="7453"/>
                    <a:pt x="12671" y="7453"/>
                  </a:cubicBezTo>
                  <a:cubicBezTo>
                    <a:pt x="12628" y="7453"/>
                    <a:pt x="12584" y="7446"/>
                    <a:pt x="12542" y="7436"/>
                  </a:cubicBezTo>
                  <a:cubicBezTo>
                    <a:pt x="12504" y="7462"/>
                    <a:pt x="12445" y="7477"/>
                    <a:pt x="12381" y="7477"/>
                  </a:cubicBezTo>
                  <a:cubicBezTo>
                    <a:pt x="12281" y="7477"/>
                    <a:pt x="12170" y="7438"/>
                    <a:pt x="12109" y="7336"/>
                  </a:cubicBezTo>
                  <a:cubicBezTo>
                    <a:pt x="11090" y="5977"/>
                    <a:pt x="9570" y="5186"/>
                    <a:pt x="8024" y="5186"/>
                  </a:cubicBezTo>
                  <a:cubicBezTo>
                    <a:pt x="7141" y="5186"/>
                    <a:pt x="6250" y="5444"/>
                    <a:pt x="5437" y="6001"/>
                  </a:cubicBezTo>
                  <a:cubicBezTo>
                    <a:pt x="4170" y="6835"/>
                    <a:pt x="3469" y="8203"/>
                    <a:pt x="3336" y="9671"/>
                  </a:cubicBezTo>
                  <a:cubicBezTo>
                    <a:pt x="3202" y="10938"/>
                    <a:pt x="3436" y="13006"/>
                    <a:pt x="4603" y="13840"/>
                  </a:cubicBezTo>
                  <a:cubicBezTo>
                    <a:pt x="4720" y="13957"/>
                    <a:pt x="4658" y="14226"/>
                    <a:pt x="4486" y="14226"/>
                  </a:cubicBezTo>
                  <a:cubicBezTo>
                    <a:pt x="4460" y="14226"/>
                    <a:pt x="4433" y="14220"/>
                    <a:pt x="4403" y="14207"/>
                  </a:cubicBezTo>
                  <a:cubicBezTo>
                    <a:pt x="4370" y="14207"/>
                    <a:pt x="4370" y="14174"/>
                    <a:pt x="4336" y="14174"/>
                  </a:cubicBezTo>
                  <a:lnTo>
                    <a:pt x="4303" y="14174"/>
                  </a:lnTo>
                  <a:cubicBezTo>
                    <a:pt x="2268" y="14307"/>
                    <a:pt x="0" y="15442"/>
                    <a:pt x="167" y="17810"/>
                  </a:cubicBezTo>
                  <a:cubicBezTo>
                    <a:pt x="367" y="20478"/>
                    <a:pt x="2869" y="20545"/>
                    <a:pt x="5170" y="20679"/>
                  </a:cubicBezTo>
                  <a:cubicBezTo>
                    <a:pt x="5237" y="20679"/>
                    <a:pt x="5337" y="20712"/>
                    <a:pt x="5371" y="20745"/>
                  </a:cubicBezTo>
                  <a:cubicBezTo>
                    <a:pt x="5471" y="20745"/>
                    <a:pt x="5537" y="20812"/>
                    <a:pt x="5537" y="20912"/>
                  </a:cubicBezTo>
                  <a:cubicBezTo>
                    <a:pt x="5237" y="23514"/>
                    <a:pt x="6538" y="25582"/>
                    <a:pt x="9040" y="26416"/>
                  </a:cubicBezTo>
                  <a:cubicBezTo>
                    <a:pt x="9584" y="26595"/>
                    <a:pt x="10107" y="26681"/>
                    <a:pt x="10602" y="26681"/>
                  </a:cubicBezTo>
                  <a:cubicBezTo>
                    <a:pt x="12320" y="26681"/>
                    <a:pt x="13700" y="25649"/>
                    <a:pt x="14477" y="23914"/>
                  </a:cubicBezTo>
                  <a:cubicBezTo>
                    <a:pt x="14528" y="23832"/>
                    <a:pt x="14602" y="23797"/>
                    <a:pt x="14678" y="23797"/>
                  </a:cubicBezTo>
                  <a:cubicBezTo>
                    <a:pt x="14849" y="23797"/>
                    <a:pt x="15034" y="23973"/>
                    <a:pt x="15011" y="24181"/>
                  </a:cubicBezTo>
                  <a:cubicBezTo>
                    <a:pt x="14977" y="24248"/>
                    <a:pt x="14977" y="24381"/>
                    <a:pt x="14911" y="24481"/>
                  </a:cubicBezTo>
                  <a:cubicBezTo>
                    <a:pt x="15723" y="25190"/>
                    <a:pt x="16686" y="25572"/>
                    <a:pt x="17622" y="25572"/>
                  </a:cubicBezTo>
                  <a:cubicBezTo>
                    <a:pt x="18801" y="25572"/>
                    <a:pt x="19938" y="24967"/>
                    <a:pt x="20681" y="23647"/>
                  </a:cubicBezTo>
                  <a:cubicBezTo>
                    <a:pt x="20742" y="23526"/>
                    <a:pt x="20866" y="23466"/>
                    <a:pt x="20988" y="23466"/>
                  </a:cubicBezTo>
                  <a:cubicBezTo>
                    <a:pt x="21134" y="23466"/>
                    <a:pt x="21279" y="23551"/>
                    <a:pt x="21315" y="23714"/>
                  </a:cubicBezTo>
                  <a:cubicBezTo>
                    <a:pt x="22092" y="27761"/>
                    <a:pt x="26413" y="29837"/>
                    <a:pt x="30640" y="29837"/>
                  </a:cubicBezTo>
                  <a:cubicBezTo>
                    <a:pt x="35121" y="29837"/>
                    <a:pt x="39497" y="27503"/>
                    <a:pt x="39428" y="22713"/>
                  </a:cubicBezTo>
                  <a:cubicBezTo>
                    <a:pt x="39428" y="22480"/>
                    <a:pt x="39612" y="22363"/>
                    <a:pt x="39795" y="22363"/>
                  </a:cubicBezTo>
                  <a:cubicBezTo>
                    <a:pt x="39979" y="22363"/>
                    <a:pt x="40162" y="22480"/>
                    <a:pt x="40162" y="22713"/>
                  </a:cubicBezTo>
                  <a:cubicBezTo>
                    <a:pt x="41631" y="24348"/>
                    <a:pt x="43652" y="25109"/>
                    <a:pt x="45767" y="25109"/>
                  </a:cubicBezTo>
                  <a:cubicBezTo>
                    <a:pt x="46198" y="25109"/>
                    <a:pt x="46632" y="25077"/>
                    <a:pt x="47067" y="25015"/>
                  </a:cubicBezTo>
                  <a:cubicBezTo>
                    <a:pt x="50603" y="24515"/>
                    <a:pt x="54272" y="20011"/>
                    <a:pt x="50102" y="17376"/>
                  </a:cubicBezTo>
                  <a:cubicBezTo>
                    <a:pt x="49836" y="17209"/>
                    <a:pt x="49902" y="16843"/>
                    <a:pt x="50169" y="16742"/>
                  </a:cubicBezTo>
                  <a:cubicBezTo>
                    <a:pt x="50203" y="16709"/>
                    <a:pt x="50236" y="16676"/>
                    <a:pt x="50336" y="16676"/>
                  </a:cubicBezTo>
                  <a:cubicBezTo>
                    <a:pt x="50387" y="16678"/>
                    <a:pt x="50438" y="16680"/>
                    <a:pt x="50488" y="16680"/>
                  </a:cubicBezTo>
                  <a:cubicBezTo>
                    <a:pt x="53606" y="16680"/>
                    <a:pt x="54652" y="11637"/>
                    <a:pt x="53405" y="9471"/>
                  </a:cubicBezTo>
                  <a:cubicBezTo>
                    <a:pt x="52611" y="8053"/>
                    <a:pt x="51261" y="7418"/>
                    <a:pt x="49852" y="7418"/>
                  </a:cubicBezTo>
                  <a:cubicBezTo>
                    <a:pt x="48773" y="7418"/>
                    <a:pt x="47659" y="7790"/>
                    <a:pt x="46733" y="8470"/>
                  </a:cubicBezTo>
                  <a:cubicBezTo>
                    <a:pt x="46686" y="8509"/>
                    <a:pt x="46633" y="8526"/>
                    <a:pt x="46580" y="8526"/>
                  </a:cubicBezTo>
                  <a:cubicBezTo>
                    <a:pt x="46406" y="8526"/>
                    <a:pt x="46225" y="8348"/>
                    <a:pt x="46200" y="8170"/>
                  </a:cubicBezTo>
                  <a:lnTo>
                    <a:pt x="46066" y="8170"/>
                  </a:lnTo>
                  <a:lnTo>
                    <a:pt x="46066" y="8203"/>
                  </a:lnTo>
                  <a:cubicBezTo>
                    <a:pt x="46086" y="8462"/>
                    <a:pt x="45880" y="8638"/>
                    <a:pt x="45682" y="8638"/>
                  </a:cubicBezTo>
                  <a:cubicBezTo>
                    <a:pt x="45549" y="8638"/>
                    <a:pt x="45419" y="8558"/>
                    <a:pt x="45366" y="8370"/>
                  </a:cubicBezTo>
                  <a:cubicBezTo>
                    <a:pt x="44498" y="4867"/>
                    <a:pt x="41596" y="2666"/>
                    <a:pt x="37994" y="2666"/>
                  </a:cubicBezTo>
                  <a:cubicBezTo>
                    <a:pt x="34591" y="2666"/>
                    <a:pt x="31756" y="4467"/>
                    <a:pt x="29421" y="6669"/>
                  </a:cubicBezTo>
                  <a:cubicBezTo>
                    <a:pt x="29354" y="6735"/>
                    <a:pt x="29254" y="6735"/>
                    <a:pt x="29188" y="6735"/>
                  </a:cubicBezTo>
                  <a:cubicBezTo>
                    <a:pt x="29126" y="6822"/>
                    <a:pt x="29027" y="6863"/>
                    <a:pt x="28926" y="6863"/>
                  </a:cubicBezTo>
                  <a:cubicBezTo>
                    <a:pt x="28754" y="6863"/>
                    <a:pt x="28575" y="6745"/>
                    <a:pt x="28554" y="6535"/>
                  </a:cubicBezTo>
                  <a:cubicBezTo>
                    <a:pt x="28234" y="2876"/>
                    <a:pt x="25310" y="0"/>
                    <a:pt x="21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6363825" y="-398925"/>
              <a:ext cx="1399300" cy="780475"/>
            </a:xfrm>
            <a:custGeom>
              <a:avLst/>
              <a:gdLst/>
              <a:ahLst/>
              <a:cxnLst/>
              <a:rect l="l" t="t" r="r" b="b"/>
              <a:pathLst>
                <a:path w="55972" h="31219" extrusionOk="0">
                  <a:moveTo>
                    <a:pt x="22435" y="0"/>
                  </a:moveTo>
                  <a:cubicBezTo>
                    <a:pt x="22241" y="0"/>
                    <a:pt x="22045" y="8"/>
                    <a:pt x="21847" y="24"/>
                  </a:cubicBezTo>
                  <a:cubicBezTo>
                    <a:pt x="17911" y="358"/>
                    <a:pt x="13542" y="3493"/>
                    <a:pt x="13108" y="7630"/>
                  </a:cubicBezTo>
                  <a:cubicBezTo>
                    <a:pt x="12021" y="6096"/>
                    <a:pt x="10300" y="5240"/>
                    <a:pt x="8565" y="5240"/>
                  </a:cubicBezTo>
                  <a:cubicBezTo>
                    <a:pt x="7320" y="5240"/>
                    <a:pt x="6067" y="5681"/>
                    <a:pt x="5035" y="6629"/>
                  </a:cubicBezTo>
                  <a:cubicBezTo>
                    <a:pt x="3268" y="8230"/>
                    <a:pt x="2233" y="12700"/>
                    <a:pt x="4268" y="14468"/>
                  </a:cubicBezTo>
                  <a:cubicBezTo>
                    <a:pt x="4229" y="14467"/>
                    <a:pt x="4189" y="14466"/>
                    <a:pt x="4150" y="14466"/>
                  </a:cubicBezTo>
                  <a:cubicBezTo>
                    <a:pt x="1993" y="14466"/>
                    <a:pt x="0" y="16244"/>
                    <a:pt x="99" y="18537"/>
                  </a:cubicBezTo>
                  <a:cubicBezTo>
                    <a:pt x="213" y="21077"/>
                    <a:pt x="2279" y="22054"/>
                    <a:pt x="4440" y="22054"/>
                  </a:cubicBezTo>
                  <a:cubicBezTo>
                    <a:pt x="4806" y="22054"/>
                    <a:pt x="5174" y="22026"/>
                    <a:pt x="5536" y="21973"/>
                  </a:cubicBezTo>
                  <a:lnTo>
                    <a:pt x="5536" y="21973"/>
                  </a:lnTo>
                  <a:cubicBezTo>
                    <a:pt x="4326" y="25405"/>
                    <a:pt x="8135" y="28082"/>
                    <a:pt x="11406" y="28082"/>
                  </a:cubicBezTo>
                  <a:cubicBezTo>
                    <a:pt x="13095" y="28082"/>
                    <a:pt x="14640" y="27368"/>
                    <a:pt x="15276" y="25676"/>
                  </a:cubicBezTo>
                  <a:cubicBezTo>
                    <a:pt x="16092" y="26553"/>
                    <a:pt x="17113" y="26969"/>
                    <a:pt x="18135" y="26969"/>
                  </a:cubicBezTo>
                  <a:cubicBezTo>
                    <a:pt x="19327" y="26969"/>
                    <a:pt x="20518" y="26402"/>
                    <a:pt x="21380" y="25342"/>
                  </a:cubicBezTo>
                  <a:cubicBezTo>
                    <a:pt x="22600" y="29226"/>
                    <a:pt x="27024" y="31218"/>
                    <a:pt x="31335" y="31218"/>
                  </a:cubicBezTo>
                  <a:cubicBezTo>
                    <a:pt x="35985" y="31218"/>
                    <a:pt x="40503" y="28901"/>
                    <a:pt x="40728" y="24141"/>
                  </a:cubicBezTo>
                  <a:cubicBezTo>
                    <a:pt x="42105" y="25779"/>
                    <a:pt x="44332" y="26615"/>
                    <a:pt x="46541" y="26615"/>
                  </a:cubicBezTo>
                  <a:cubicBezTo>
                    <a:pt x="48022" y="26615"/>
                    <a:pt x="49496" y="26239"/>
                    <a:pt x="50701" y="25476"/>
                  </a:cubicBezTo>
                  <a:cubicBezTo>
                    <a:pt x="53303" y="23808"/>
                    <a:pt x="54271" y="19872"/>
                    <a:pt x="51702" y="17904"/>
                  </a:cubicBezTo>
                  <a:cubicBezTo>
                    <a:pt x="54571" y="17537"/>
                    <a:pt x="55972" y="13000"/>
                    <a:pt x="55038" y="10565"/>
                  </a:cubicBezTo>
                  <a:cubicBezTo>
                    <a:pt x="54229" y="8470"/>
                    <a:pt x="52298" y="7343"/>
                    <a:pt x="50296" y="7343"/>
                  </a:cubicBezTo>
                  <a:cubicBezTo>
                    <a:pt x="49078" y="7343"/>
                    <a:pt x="47833" y="7760"/>
                    <a:pt x="46799" y="8630"/>
                  </a:cubicBezTo>
                  <a:cubicBezTo>
                    <a:pt x="46732" y="8730"/>
                    <a:pt x="46699" y="8830"/>
                    <a:pt x="46732" y="8964"/>
                  </a:cubicBezTo>
                  <a:cubicBezTo>
                    <a:pt x="46757" y="9137"/>
                    <a:pt x="46910" y="9292"/>
                    <a:pt x="47083" y="9292"/>
                  </a:cubicBezTo>
                  <a:cubicBezTo>
                    <a:pt x="47143" y="9292"/>
                    <a:pt x="47205" y="9274"/>
                    <a:pt x="47266" y="9231"/>
                  </a:cubicBezTo>
                  <a:cubicBezTo>
                    <a:pt x="48200" y="8559"/>
                    <a:pt x="49325" y="8182"/>
                    <a:pt x="50414" y="8182"/>
                  </a:cubicBezTo>
                  <a:cubicBezTo>
                    <a:pt x="51812" y="8182"/>
                    <a:pt x="53149" y="8806"/>
                    <a:pt x="53937" y="10231"/>
                  </a:cubicBezTo>
                  <a:cubicBezTo>
                    <a:pt x="55152" y="12431"/>
                    <a:pt x="54137" y="17474"/>
                    <a:pt x="51020" y="17474"/>
                  </a:cubicBezTo>
                  <a:cubicBezTo>
                    <a:pt x="50970" y="17474"/>
                    <a:pt x="50919" y="17473"/>
                    <a:pt x="50868" y="17470"/>
                  </a:cubicBezTo>
                  <a:cubicBezTo>
                    <a:pt x="50768" y="17470"/>
                    <a:pt x="50735" y="17503"/>
                    <a:pt x="50701" y="17537"/>
                  </a:cubicBezTo>
                  <a:cubicBezTo>
                    <a:pt x="50468" y="17670"/>
                    <a:pt x="50368" y="18004"/>
                    <a:pt x="50668" y="18171"/>
                  </a:cubicBezTo>
                  <a:cubicBezTo>
                    <a:pt x="54771" y="20806"/>
                    <a:pt x="51135" y="25309"/>
                    <a:pt x="47599" y="25809"/>
                  </a:cubicBezTo>
                  <a:cubicBezTo>
                    <a:pt x="47165" y="25871"/>
                    <a:pt x="46729" y="25903"/>
                    <a:pt x="46297" y="25903"/>
                  </a:cubicBezTo>
                  <a:cubicBezTo>
                    <a:pt x="44175" y="25903"/>
                    <a:pt x="42135" y="25143"/>
                    <a:pt x="40694" y="23508"/>
                  </a:cubicBezTo>
                  <a:cubicBezTo>
                    <a:pt x="40694" y="23274"/>
                    <a:pt x="40511" y="23157"/>
                    <a:pt x="40327" y="23157"/>
                  </a:cubicBezTo>
                  <a:cubicBezTo>
                    <a:pt x="40144" y="23157"/>
                    <a:pt x="39960" y="23274"/>
                    <a:pt x="39960" y="23508"/>
                  </a:cubicBezTo>
                  <a:cubicBezTo>
                    <a:pt x="40029" y="28310"/>
                    <a:pt x="35680" y="30643"/>
                    <a:pt x="31210" y="30643"/>
                  </a:cubicBezTo>
                  <a:cubicBezTo>
                    <a:pt x="26988" y="30643"/>
                    <a:pt x="22658" y="28560"/>
                    <a:pt x="21847" y="24508"/>
                  </a:cubicBezTo>
                  <a:cubicBezTo>
                    <a:pt x="21829" y="24340"/>
                    <a:pt x="21673" y="24255"/>
                    <a:pt x="21516" y="24255"/>
                  </a:cubicBezTo>
                  <a:cubicBezTo>
                    <a:pt x="21394" y="24255"/>
                    <a:pt x="21272" y="24306"/>
                    <a:pt x="21214" y="24408"/>
                  </a:cubicBezTo>
                  <a:cubicBezTo>
                    <a:pt x="20490" y="25744"/>
                    <a:pt x="19364" y="26358"/>
                    <a:pt x="18191" y="26358"/>
                  </a:cubicBezTo>
                  <a:cubicBezTo>
                    <a:pt x="17255" y="26358"/>
                    <a:pt x="16290" y="25967"/>
                    <a:pt x="15476" y="25242"/>
                  </a:cubicBezTo>
                  <a:cubicBezTo>
                    <a:pt x="15510" y="25176"/>
                    <a:pt x="15543" y="25042"/>
                    <a:pt x="15543" y="24975"/>
                  </a:cubicBezTo>
                  <a:cubicBezTo>
                    <a:pt x="15565" y="24750"/>
                    <a:pt x="15375" y="24555"/>
                    <a:pt x="15208" y="24555"/>
                  </a:cubicBezTo>
                  <a:cubicBezTo>
                    <a:pt x="15127" y="24555"/>
                    <a:pt x="15053" y="24600"/>
                    <a:pt x="15009" y="24709"/>
                  </a:cubicBezTo>
                  <a:cubicBezTo>
                    <a:pt x="14255" y="26424"/>
                    <a:pt x="12854" y="27471"/>
                    <a:pt x="11119" y="27471"/>
                  </a:cubicBezTo>
                  <a:cubicBezTo>
                    <a:pt x="10628" y="27471"/>
                    <a:pt x="10110" y="27387"/>
                    <a:pt x="9572" y="27210"/>
                  </a:cubicBezTo>
                  <a:cubicBezTo>
                    <a:pt x="7070" y="26376"/>
                    <a:pt x="5803" y="24308"/>
                    <a:pt x="5903" y="21573"/>
                  </a:cubicBezTo>
                  <a:cubicBezTo>
                    <a:pt x="5936" y="21506"/>
                    <a:pt x="5836" y="21406"/>
                    <a:pt x="5736" y="21406"/>
                  </a:cubicBezTo>
                  <a:cubicBezTo>
                    <a:pt x="5669" y="21373"/>
                    <a:pt x="5603" y="21339"/>
                    <a:pt x="5536" y="21339"/>
                  </a:cubicBezTo>
                  <a:cubicBezTo>
                    <a:pt x="3401" y="21339"/>
                    <a:pt x="899" y="21239"/>
                    <a:pt x="699" y="18537"/>
                  </a:cubicBezTo>
                  <a:cubicBezTo>
                    <a:pt x="532" y="16136"/>
                    <a:pt x="2767" y="15002"/>
                    <a:pt x="4835" y="14902"/>
                  </a:cubicBezTo>
                  <a:lnTo>
                    <a:pt x="4869" y="14902"/>
                  </a:lnTo>
                  <a:cubicBezTo>
                    <a:pt x="4902" y="14902"/>
                    <a:pt x="4902" y="14968"/>
                    <a:pt x="4935" y="14968"/>
                  </a:cubicBezTo>
                  <a:cubicBezTo>
                    <a:pt x="4959" y="14974"/>
                    <a:pt x="4981" y="14977"/>
                    <a:pt x="5002" y="14977"/>
                  </a:cubicBezTo>
                  <a:cubicBezTo>
                    <a:pt x="5212" y="14977"/>
                    <a:pt x="5254" y="14689"/>
                    <a:pt x="5102" y="14568"/>
                  </a:cubicBezTo>
                  <a:cubicBezTo>
                    <a:pt x="3935" y="13734"/>
                    <a:pt x="3768" y="11666"/>
                    <a:pt x="3868" y="10398"/>
                  </a:cubicBezTo>
                  <a:cubicBezTo>
                    <a:pt x="4001" y="8964"/>
                    <a:pt x="4735" y="7563"/>
                    <a:pt x="5936" y="6729"/>
                  </a:cubicBezTo>
                  <a:cubicBezTo>
                    <a:pt x="6766" y="6176"/>
                    <a:pt x="7666" y="5922"/>
                    <a:pt x="8549" y="5922"/>
                  </a:cubicBezTo>
                  <a:cubicBezTo>
                    <a:pt x="10114" y="5922"/>
                    <a:pt x="11627" y="6720"/>
                    <a:pt x="12608" y="8063"/>
                  </a:cubicBezTo>
                  <a:cubicBezTo>
                    <a:pt x="12689" y="8165"/>
                    <a:pt x="12796" y="8205"/>
                    <a:pt x="12897" y="8205"/>
                  </a:cubicBezTo>
                  <a:cubicBezTo>
                    <a:pt x="12961" y="8205"/>
                    <a:pt x="13023" y="8189"/>
                    <a:pt x="13075" y="8163"/>
                  </a:cubicBezTo>
                  <a:cubicBezTo>
                    <a:pt x="13116" y="8174"/>
                    <a:pt x="13160" y="8181"/>
                    <a:pt x="13203" y="8181"/>
                  </a:cubicBezTo>
                  <a:cubicBezTo>
                    <a:pt x="13298" y="8181"/>
                    <a:pt x="13385" y="8145"/>
                    <a:pt x="13408" y="8030"/>
                  </a:cubicBezTo>
                  <a:cubicBezTo>
                    <a:pt x="14242" y="4494"/>
                    <a:pt x="17111" y="1825"/>
                    <a:pt x="20680" y="958"/>
                  </a:cubicBezTo>
                  <a:cubicBezTo>
                    <a:pt x="21242" y="817"/>
                    <a:pt x="21795" y="750"/>
                    <a:pt x="22335" y="750"/>
                  </a:cubicBezTo>
                  <a:cubicBezTo>
                    <a:pt x="25864" y="750"/>
                    <a:pt x="28768" y="3621"/>
                    <a:pt x="29086" y="7296"/>
                  </a:cubicBezTo>
                  <a:cubicBezTo>
                    <a:pt x="29107" y="7505"/>
                    <a:pt x="29284" y="7609"/>
                    <a:pt x="29455" y="7609"/>
                  </a:cubicBezTo>
                  <a:cubicBezTo>
                    <a:pt x="29557" y="7609"/>
                    <a:pt x="29657" y="7571"/>
                    <a:pt x="29720" y="7496"/>
                  </a:cubicBezTo>
                  <a:cubicBezTo>
                    <a:pt x="29786" y="7496"/>
                    <a:pt x="29887" y="7496"/>
                    <a:pt x="29953" y="7396"/>
                  </a:cubicBezTo>
                  <a:cubicBezTo>
                    <a:pt x="32355" y="5195"/>
                    <a:pt x="35190" y="3393"/>
                    <a:pt x="38526" y="3393"/>
                  </a:cubicBezTo>
                  <a:cubicBezTo>
                    <a:pt x="42129" y="3393"/>
                    <a:pt x="45031" y="5628"/>
                    <a:pt x="45898" y="9131"/>
                  </a:cubicBezTo>
                  <a:cubicBezTo>
                    <a:pt x="45952" y="9307"/>
                    <a:pt x="46095" y="9384"/>
                    <a:pt x="46239" y="9384"/>
                  </a:cubicBezTo>
                  <a:cubicBezTo>
                    <a:pt x="46447" y="9384"/>
                    <a:pt x="46658" y="9221"/>
                    <a:pt x="46598" y="8964"/>
                  </a:cubicBezTo>
                  <a:lnTo>
                    <a:pt x="46598" y="8897"/>
                  </a:lnTo>
                  <a:cubicBezTo>
                    <a:pt x="46098" y="5628"/>
                    <a:pt x="43263" y="3226"/>
                    <a:pt x="40060" y="2726"/>
                  </a:cubicBezTo>
                  <a:cubicBezTo>
                    <a:pt x="39602" y="2660"/>
                    <a:pt x="39146" y="2628"/>
                    <a:pt x="38696" y="2628"/>
                  </a:cubicBezTo>
                  <a:cubicBezTo>
                    <a:pt x="35282" y="2628"/>
                    <a:pt x="32144" y="4446"/>
                    <a:pt x="29786" y="6862"/>
                  </a:cubicBezTo>
                  <a:cubicBezTo>
                    <a:pt x="29437" y="3054"/>
                    <a:pt x="26249" y="0"/>
                    <a:pt x="22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3"/>
          <p:cNvSpPr/>
          <p:nvPr/>
        </p:nvSpPr>
        <p:spPr>
          <a:xfrm>
            <a:off x="-242100" y="4912723"/>
            <a:ext cx="9628200" cy="2307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42100" y="4708971"/>
            <a:ext cx="9628200" cy="1581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242100" y="4540625"/>
            <a:ext cx="9628200" cy="1230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txBox="1">
            <a:spLocks noGrp="1"/>
          </p:cNvSpPr>
          <p:nvPr>
            <p:ph type="title"/>
          </p:nvPr>
        </p:nvSpPr>
        <p:spPr>
          <a:xfrm>
            <a:off x="713225" y="1770375"/>
            <a:ext cx="4572000" cy="987000"/>
          </a:xfrm>
          <a:prstGeom prst="rect">
            <a:avLst/>
          </a:prstGeom>
        </p:spPr>
        <p:txBody>
          <a:bodyPr spcFirstLastPara="1" wrap="square" lIns="0" tIns="0" rIns="0" bIns="0" anchor="b" anchorCtr="0">
            <a:noAutofit/>
          </a:bodyPr>
          <a:lstStyle>
            <a:lvl1pPr lvl="0" algn="l" rtl="0">
              <a:spcBef>
                <a:spcPts val="0"/>
              </a:spcBef>
              <a:spcAft>
                <a:spcPts val="0"/>
              </a:spcAft>
              <a:buSzPts val="4200"/>
              <a:buNone/>
              <a:defRPr sz="6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51" name="Google Shape;151;p3"/>
          <p:cNvSpPr txBox="1">
            <a:spLocks noGrp="1"/>
          </p:cNvSpPr>
          <p:nvPr>
            <p:ph type="subTitle" idx="1"/>
          </p:nvPr>
        </p:nvSpPr>
        <p:spPr>
          <a:xfrm>
            <a:off x="713213" y="2910078"/>
            <a:ext cx="4572000" cy="356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2" name="Google Shape;152;p3"/>
          <p:cNvSpPr txBox="1">
            <a:spLocks noGrp="1"/>
          </p:cNvSpPr>
          <p:nvPr>
            <p:ph type="title" idx="2" hasCustomPrompt="1"/>
          </p:nvPr>
        </p:nvSpPr>
        <p:spPr>
          <a:xfrm>
            <a:off x="6184381" y="1799500"/>
            <a:ext cx="1129800" cy="987600"/>
          </a:xfrm>
          <a:prstGeom prst="rect">
            <a:avLst/>
          </a:prstGeom>
        </p:spPr>
        <p:txBody>
          <a:bodyPr spcFirstLastPara="1" wrap="square" lIns="0" tIns="0" rIns="0" bIns="0" anchor="b" anchorCtr="0">
            <a:noAutofit/>
          </a:bodyPr>
          <a:lstStyle>
            <a:lvl1pPr lvl="0" algn="ctr" rtl="0">
              <a:spcBef>
                <a:spcPts val="0"/>
              </a:spcBef>
              <a:spcAft>
                <a:spcPts val="0"/>
              </a:spcAft>
              <a:buSzPts val="12000"/>
              <a:buNone/>
              <a:defRPr sz="6000">
                <a:solidFill>
                  <a:schemeClr val="accent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3"/>
        <p:cNvGrpSpPr/>
        <p:nvPr/>
      </p:nvGrpSpPr>
      <p:grpSpPr>
        <a:xfrm>
          <a:off x="0" y="0"/>
          <a:ext cx="0" cy="0"/>
          <a:chOff x="0" y="0"/>
          <a:chExt cx="0" cy="0"/>
        </a:xfrm>
      </p:grpSpPr>
      <p:grpSp>
        <p:nvGrpSpPr>
          <p:cNvPr id="154" name="Google Shape;154;p4"/>
          <p:cNvGrpSpPr/>
          <p:nvPr/>
        </p:nvGrpSpPr>
        <p:grpSpPr>
          <a:xfrm>
            <a:off x="7893963" y="3872888"/>
            <a:ext cx="2225075" cy="726525"/>
            <a:chOff x="7893963" y="3872888"/>
            <a:chExt cx="2225075" cy="726525"/>
          </a:xfrm>
        </p:grpSpPr>
        <p:grpSp>
          <p:nvGrpSpPr>
            <p:cNvPr id="155" name="Google Shape;155;p4"/>
            <p:cNvGrpSpPr/>
            <p:nvPr/>
          </p:nvGrpSpPr>
          <p:grpSpPr>
            <a:xfrm>
              <a:off x="7893963" y="3872888"/>
              <a:ext cx="2225075" cy="724850"/>
              <a:chOff x="6230288" y="3521475"/>
              <a:chExt cx="2225075" cy="724850"/>
            </a:xfrm>
          </p:grpSpPr>
          <p:sp>
            <p:nvSpPr>
              <p:cNvPr id="156" name="Google Shape;156;p4"/>
              <p:cNvSpPr/>
              <p:nvPr/>
            </p:nvSpPr>
            <p:spPr>
              <a:xfrm>
                <a:off x="6230288" y="3521475"/>
                <a:ext cx="1875975" cy="724850"/>
              </a:xfrm>
              <a:custGeom>
                <a:avLst/>
                <a:gdLst/>
                <a:ahLst/>
                <a:cxnLst/>
                <a:rect l="l" t="t" r="r" b="b"/>
                <a:pathLst>
                  <a:path w="75039" h="28994" extrusionOk="0">
                    <a:moveTo>
                      <a:pt x="35969" y="1"/>
                    </a:moveTo>
                    <a:cubicBezTo>
                      <a:pt x="35657" y="1"/>
                      <a:pt x="35343" y="14"/>
                      <a:pt x="35026" y="39"/>
                    </a:cubicBezTo>
                    <a:cubicBezTo>
                      <a:pt x="28688" y="573"/>
                      <a:pt x="21649" y="5610"/>
                      <a:pt x="20982" y="12281"/>
                    </a:cubicBezTo>
                    <a:cubicBezTo>
                      <a:pt x="19198" y="9818"/>
                      <a:pt x="16410" y="8449"/>
                      <a:pt x="13608" y="8449"/>
                    </a:cubicBezTo>
                    <a:cubicBezTo>
                      <a:pt x="11592" y="8449"/>
                      <a:pt x="9568" y="9158"/>
                      <a:pt x="7906" y="10680"/>
                    </a:cubicBezTo>
                    <a:cubicBezTo>
                      <a:pt x="5071" y="13282"/>
                      <a:pt x="3403" y="20521"/>
                      <a:pt x="6705" y="23289"/>
                    </a:cubicBezTo>
                    <a:cubicBezTo>
                      <a:pt x="6683" y="23289"/>
                      <a:pt x="6661" y="23289"/>
                      <a:pt x="6638" y="23289"/>
                    </a:cubicBezTo>
                    <a:cubicBezTo>
                      <a:pt x="3362" y="23289"/>
                      <a:pt x="332" y="25713"/>
                      <a:pt x="1" y="28993"/>
                    </a:cubicBezTo>
                    <a:lnTo>
                      <a:pt x="901" y="28993"/>
                    </a:lnTo>
                    <a:cubicBezTo>
                      <a:pt x="1168" y="25724"/>
                      <a:pt x="4471" y="24190"/>
                      <a:pt x="7506" y="24056"/>
                    </a:cubicBezTo>
                    <a:lnTo>
                      <a:pt x="7606" y="24056"/>
                    </a:lnTo>
                    <a:cubicBezTo>
                      <a:pt x="7673" y="24056"/>
                      <a:pt x="7673" y="24123"/>
                      <a:pt x="7706" y="24123"/>
                    </a:cubicBezTo>
                    <a:cubicBezTo>
                      <a:pt x="7753" y="24138"/>
                      <a:pt x="7797" y="24144"/>
                      <a:pt x="7836" y="24144"/>
                    </a:cubicBezTo>
                    <a:cubicBezTo>
                      <a:pt x="8157" y="24144"/>
                      <a:pt x="8211" y="23701"/>
                      <a:pt x="7973" y="23523"/>
                    </a:cubicBezTo>
                    <a:cubicBezTo>
                      <a:pt x="6072" y="22188"/>
                      <a:pt x="5805" y="18786"/>
                      <a:pt x="5972" y="16785"/>
                    </a:cubicBezTo>
                    <a:cubicBezTo>
                      <a:pt x="6172" y="14450"/>
                      <a:pt x="7373" y="12215"/>
                      <a:pt x="9341" y="10880"/>
                    </a:cubicBezTo>
                    <a:cubicBezTo>
                      <a:pt x="10692" y="9965"/>
                      <a:pt x="12150" y="9544"/>
                      <a:pt x="13578" y="9544"/>
                    </a:cubicBezTo>
                    <a:cubicBezTo>
                      <a:pt x="15430" y="9544"/>
                      <a:pt x="17231" y="10252"/>
                      <a:pt x="18681" y="11514"/>
                    </a:cubicBezTo>
                    <a:cubicBezTo>
                      <a:pt x="19314" y="12015"/>
                      <a:pt x="19848" y="12548"/>
                      <a:pt x="20349" y="13215"/>
                    </a:cubicBezTo>
                    <a:cubicBezTo>
                      <a:pt x="20412" y="13241"/>
                      <a:pt x="20481" y="13252"/>
                      <a:pt x="20549" y="13252"/>
                    </a:cubicBezTo>
                    <a:cubicBezTo>
                      <a:pt x="20658" y="13252"/>
                      <a:pt x="20766" y="13223"/>
                      <a:pt x="20849" y="13182"/>
                    </a:cubicBezTo>
                    <a:cubicBezTo>
                      <a:pt x="20913" y="13203"/>
                      <a:pt x="20984" y="13218"/>
                      <a:pt x="21053" y="13218"/>
                    </a:cubicBezTo>
                    <a:cubicBezTo>
                      <a:pt x="21199" y="13218"/>
                      <a:pt x="21337" y="13153"/>
                      <a:pt x="21383" y="12949"/>
                    </a:cubicBezTo>
                    <a:cubicBezTo>
                      <a:pt x="22717" y="7244"/>
                      <a:pt x="27387" y="2941"/>
                      <a:pt x="33091" y="1540"/>
                    </a:cubicBezTo>
                    <a:cubicBezTo>
                      <a:pt x="33984" y="1326"/>
                      <a:pt x="34864" y="1224"/>
                      <a:pt x="35720" y="1224"/>
                    </a:cubicBezTo>
                    <a:cubicBezTo>
                      <a:pt x="38188" y="1224"/>
                      <a:pt x="40456" y="2072"/>
                      <a:pt x="42264" y="3508"/>
                    </a:cubicBezTo>
                    <a:cubicBezTo>
                      <a:pt x="44866" y="5410"/>
                      <a:pt x="46667" y="8445"/>
                      <a:pt x="46934" y="11948"/>
                    </a:cubicBezTo>
                    <a:cubicBezTo>
                      <a:pt x="46934" y="12081"/>
                      <a:pt x="47001" y="12181"/>
                      <a:pt x="47068" y="12248"/>
                    </a:cubicBezTo>
                    <a:cubicBezTo>
                      <a:pt x="47151" y="12284"/>
                      <a:pt x="47240" y="12303"/>
                      <a:pt x="47324" y="12303"/>
                    </a:cubicBezTo>
                    <a:cubicBezTo>
                      <a:pt x="47475" y="12303"/>
                      <a:pt x="47616" y="12243"/>
                      <a:pt x="47701" y="12115"/>
                    </a:cubicBezTo>
                    <a:cubicBezTo>
                      <a:pt x="47835" y="12115"/>
                      <a:pt x="47968" y="12115"/>
                      <a:pt x="48135" y="12015"/>
                    </a:cubicBezTo>
                    <a:cubicBezTo>
                      <a:pt x="51938" y="8412"/>
                      <a:pt x="56541" y="5543"/>
                      <a:pt x="61912" y="5543"/>
                    </a:cubicBezTo>
                    <a:cubicBezTo>
                      <a:pt x="64880" y="5543"/>
                      <a:pt x="67549" y="6444"/>
                      <a:pt x="69650" y="8078"/>
                    </a:cubicBezTo>
                    <a:cubicBezTo>
                      <a:pt x="71785" y="9680"/>
                      <a:pt x="73386" y="12048"/>
                      <a:pt x="74087" y="14917"/>
                    </a:cubicBezTo>
                    <a:cubicBezTo>
                      <a:pt x="74120" y="15017"/>
                      <a:pt x="74120" y="15050"/>
                      <a:pt x="74187" y="15117"/>
                    </a:cubicBezTo>
                    <a:cubicBezTo>
                      <a:pt x="74246" y="15138"/>
                      <a:pt x="74308" y="15148"/>
                      <a:pt x="74371" y="15148"/>
                    </a:cubicBezTo>
                    <a:cubicBezTo>
                      <a:pt x="74699" y="15148"/>
                      <a:pt x="75038" y="14870"/>
                      <a:pt x="74954" y="14450"/>
                    </a:cubicBezTo>
                    <a:lnTo>
                      <a:pt x="74954" y="14383"/>
                    </a:lnTo>
                    <a:cubicBezTo>
                      <a:pt x="74187" y="9079"/>
                      <a:pt x="69584" y="5243"/>
                      <a:pt x="64413" y="4409"/>
                    </a:cubicBezTo>
                    <a:cubicBezTo>
                      <a:pt x="63640" y="4291"/>
                      <a:pt x="62873" y="4235"/>
                      <a:pt x="62114" y="4235"/>
                    </a:cubicBezTo>
                    <a:cubicBezTo>
                      <a:pt x="56658" y="4235"/>
                      <a:pt x="51646" y="7156"/>
                      <a:pt x="47868" y="11081"/>
                    </a:cubicBezTo>
                    <a:cubicBezTo>
                      <a:pt x="47265" y="4921"/>
                      <a:pt x="42129" y="1"/>
                      <a:pt x="35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8257563" y="3877700"/>
                <a:ext cx="197800" cy="367775"/>
              </a:xfrm>
              <a:custGeom>
                <a:avLst/>
                <a:gdLst/>
                <a:ahLst/>
                <a:cxnLst/>
                <a:rect l="l" t="t" r="r" b="b"/>
                <a:pathLst>
                  <a:path w="7912" h="14711" extrusionOk="0">
                    <a:moveTo>
                      <a:pt x="3537" y="0"/>
                    </a:moveTo>
                    <a:lnTo>
                      <a:pt x="3537" y="0"/>
                    </a:lnTo>
                    <a:cubicBezTo>
                      <a:pt x="4337" y="568"/>
                      <a:pt x="5105" y="1301"/>
                      <a:pt x="5638" y="2269"/>
                    </a:cubicBezTo>
                    <a:cubicBezTo>
                      <a:pt x="7572" y="5775"/>
                      <a:pt x="5932" y="13885"/>
                      <a:pt x="940" y="13885"/>
                    </a:cubicBezTo>
                    <a:cubicBezTo>
                      <a:pt x="850" y="13885"/>
                      <a:pt x="760" y="13882"/>
                      <a:pt x="668" y="13877"/>
                    </a:cubicBezTo>
                    <a:cubicBezTo>
                      <a:pt x="535" y="13877"/>
                      <a:pt x="468" y="13977"/>
                      <a:pt x="435" y="14011"/>
                    </a:cubicBezTo>
                    <a:cubicBezTo>
                      <a:pt x="168" y="14144"/>
                      <a:pt x="1" y="14478"/>
                      <a:pt x="101" y="14711"/>
                    </a:cubicBezTo>
                    <a:lnTo>
                      <a:pt x="301" y="14711"/>
                    </a:lnTo>
                    <a:cubicBezTo>
                      <a:pt x="301" y="14511"/>
                      <a:pt x="468" y="14277"/>
                      <a:pt x="668" y="14177"/>
                    </a:cubicBezTo>
                    <a:cubicBezTo>
                      <a:pt x="768" y="14111"/>
                      <a:pt x="801" y="14077"/>
                      <a:pt x="935" y="14077"/>
                    </a:cubicBezTo>
                    <a:cubicBezTo>
                      <a:pt x="1007" y="14080"/>
                      <a:pt x="1078" y="14082"/>
                      <a:pt x="1149" y="14082"/>
                    </a:cubicBezTo>
                    <a:cubicBezTo>
                      <a:pt x="6220" y="14082"/>
                      <a:pt x="7911" y="5923"/>
                      <a:pt x="5872" y="2436"/>
                    </a:cubicBezTo>
                    <a:cubicBezTo>
                      <a:pt x="5271" y="1335"/>
                      <a:pt x="4471" y="568"/>
                      <a:pt x="3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4"/>
            <p:cNvSpPr/>
            <p:nvPr/>
          </p:nvSpPr>
          <p:spPr>
            <a:xfrm>
              <a:off x="7921488" y="3908138"/>
              <a:ext cx="2186750" cy="691275"/>
            </a:xfrm>
            <a:custGeom>
              <a:avLst/>
              <a:gdLst/>
              <a:ahLst/>
              <a:cxnLst/>
              <a:rect l="l" t="t" r="r" b="b"/>
              <a:pathLst>
                <a:path w="87470" h="27651" extrusionOk="0">
                  <a:moveTo>
                    <a:pt x="34869" y="0"/>
                  </a:moveTo>
                  <a:cubicBezTo>
                    <a:pt x="34007" y="0"/>
                    <a:pt x="33121" y="106"/>
                    <a:pt x="32223" y="331"/>
                  </a:cubicBezTo>
                  <a:cubicBezTo>
                    <a:pt x="26419" y="1665"/>
                    <a:pt x="21883" y="6001"/>
                    <a:pt x="20515" y="11772"/>
                  </a:cubicBezTo>
                  <a:cubicBezTo>
                    <a:pt x="20442" y="11942"/>
                    <a:pt x="20300" y="11988"/>
                    <a:pt x="20137" y="11988"/>
                  </a:cubicBezTo>
                  <a:cubicBezTo>
                    <a:pt x="20076" y="11988"/>
                    <a:pt x="20012" y="11981"/>
                    <a:pt x="19948" y="11972"/>
                  </a:cubicBezTo>
                  <a:cubicBezTo>
                    <a:pt x="19865" y="12027"/>
                    <a:pt x="19759" y="12060"/>
                    <a:pt x="19650" y="12060"/>
                  </a:cubicBezTo>
                  <a:cubicBezTo>
                    <a:pt x="19494" y="12060"/>
                    <a:pt x="19331" y="11995"/>
                    <a:pt x="19214" y="11839"/>
                  </a:cubicBezTo>
                  <a:lnTo>
                    <a:pt x="19214" y="11805"/>
                  </a:lnTo>
                  <a:cubicBezTo>
                    <a:pt x="19114" y="11772"/>
                    <a:pt x="19047" y="11705"/>
                    <a:pt x="18947" y="11639"/>
                  </a:cubicBezTo>
                  <a:cubicBezTo>
                    <a:pt x="18547" y="11038"/>
                    <a:pt x="18080" y="10538"/>
                    <a:pt x="17546" y="10138"/>
                  </a:cubicBezTo>
                  <a:cubicBezTo>
                    <a:pt x="16108" y="9013"/>
                    <a:pt x="14385" y="8377"/>
                    <a:pt x="12630" y="8377"/>
                  </a:cubicBezTo>
                  <a:cubicBezTo>
                    <a:pt x="11209" y="8377"/>
                    <a:pt x="9768" y="8794"/>
                    <a:pt x="8440" y="9704"/>
                  </a:cubicBezTo>
                  <a:cubicBezTo>
                    <a:pt x="6438" y="11038"/>
                    <a:pt x="5271" y="13306"/>
                    <a:pt x="5071" y="15641"/>
                  </a:cubicBezTo>
                  <a:cubicBezTo>
                    <a:pt x="4871" y="17643"/>
                    <a:pt x="5204" y="21012"/>
                    <a:pt x="7072" y="22346"/>
                  </a:cubicBezTo>
                  <a:cubicBezTo>
                    <a:pt x="7311" y="22526"/>
                    <a:pt x="7202" y="23000"/>
                    <a:pt x="6936" y="23000"/>
                  </a:cubicBezTo>
                  <a:cubicBezTo>
                    <a:pt x="6906" y="23000"/>
                    <a:pt x="6873" y="22994"/>
                    <a:pt x="6839" y="22980"/>
                  </a:cubicBezTo>
                  <a:cubicBezTo>
                    <a:pt x="6739" y="22980"/>
                    <a:pt x="6739" y="22880"/>
                    <a:pt x="6705" y="22880"/>
                  </a:cubicBezTo>
                  <a:lnTo>
                    <a:pt x="6605" y="22880"/>
                  </a:lnTo>
                  <a:cubicBezTo>
                    <a:pt x="3670" y="23047"/>
                    <a:pt x="434" y="24548"/>
                    <a:pt x="0" y="27650"/>
                  </a:cubicBezTo>
                  <a:lnTo>
                    <a:pt x="79991" y="27650"/>
                  </a:lnTo>
                  <a:cubicBezTo>
                    <a:pt x="79924" y="27383"/>
                    <a:pt x="80091" y="27050"/>
                    <a:pt x="80324" y="26950"/>
                  </a:cubicBezTo>
                  <a:cubicBezTo>
                    <a:pt x="80425" y="26850"/>
                    <a:pt x="80458" y="26816"/>
                    <a:pt x="80591" y="26816"/>
                  </a:cubicBezTo>
                  <a:cubicBezTo>
                    <a:pt x="80663" y="26819"/>
                    <a:pt x="80735" y="26821"/>
                    <a:pt x="80806" y="26821"/>
                  </a:cubicBezTo>
                  <a:cubicBezTo>
                    <a:pt x="85874" y="26821"/>
                    <a:pt x="87470" y="18662"/>
                    <a:pt x="85562" y="15174"/>
                  </a:cubicBezTo>
                  <a:cubicBezTo>
                    <a:pt x="84994" y="14174"/>
                    <a:pt x="84294" y="13440"/>
                    <a:pt x="83460" y="12940"/>
                  </a:cubicBezTo>
                  <a:cubicBezTo>
                    <a:pt x="82414" y="12334"/>
                    <a:pt x="81226" y="12046"/>
                    <a:pt x="80015" y="12046"/>
                  </a:cubicBezTo>
                  <a:cubicBezTo>
                    <a:pt x="78292" y="12046"/>
                    <a:pt x="76524" y="12629"/>
                    <a:pt x="75054" y="13707"/>
                  </a:cubicBezTo>
                  <a:cubicBezTo>
                    <a:pt x="74949" y="13782"/>
                    <a:pt x="74844" y="13816"/>
                    <a:pt x="74745" y="13816"/>
                  </a:cubicBezTo>
                  <a:cubicBezTo>
                    <a:pt x="74624" y="13816"/>
                    <a:pt x="74512" y="13765"/>
                    <a:pt x="74420" y="13673"/>
                  </a:cubicBezTo>
                  <a:cubicBezTo>
                    <a:pt x="74220" y="13640"/>
                    <a:pt x="74053" y="13507"/>
                    <a:pt x="73953" y="13306"/>
                  </a:cubicBezTo>
                  <a:lnTo>
                    <a:pt x="73953" y="13306"/>
                  </a:lnTo>
                  <a:cubicBezTo>
                    <a:pt x="73976" y="13693"/>
                    <a:pt x="73626" y="13972"/>
                    <a:pt x="73306" y="13972"/>
                  </a:cubicBezTo>
                  <a:cubicBezTo>
                    <a:pt x="73157" y="13972"/>
                    <a:pt x="73015" y="13911"/>
                    <a:pt x="72919" y="13773"/>
                  </a:cubicBezTo>
                  <a:cubicBezTo>
                    <a:pt x="72886" y="13640"/>
                    <a:pt x="72752" y="13507"/>
                    <a:pt x="72652" y="13306"/>
                  </a:cubicBezTo>
                  <a:cubicBezTo>
                    <a:pt x="71952" y="10504"/>
                    <a:pt x="70484" y="8270"/>
                    <a:pt x="68449" y="6635"/>
                  </a:cubicBezTo>
                  <a:cubicBezTo>
                    <a:pt x="66415" y="5134"/>
                    <a:pt x="63879" y="4267"/>
                    <a:pt x="61044" y="4267"/>
                  </a:cubicBezTo>
                  <a:cubicBezTo>
                    <a:pt x="55573" y="4267"/>
                    <a:pt x="51037" y="7135"/>
                    <a:pt x="47234" y="10738"/>
                  </a:cubicBezTo>
                  <a:cubicBezTo>
                    <a:pt x="47101" y="10838"/>
                    <a:pt x="46967" y="10838"/>
                    <a:pt x="46801" y="10838"/>
                  </a:cubicBezTo>
                  <a:cubicBezTo>
                    <a:pt x="46703" y="10968"/>
                    <a:pt x="46543" y="11034"/>
                    <a:pt x="46382" y="11034"/>
                  </a:cubicBezTo>
                  <a:cubicBezTo>
                    <a:pt x="46210" y="11034"/>
                    <a:pt x="46036" y="10959"/>
                    <a:pt x="45933" y="10805"/>
                  </a:cubicBezTo>
                  <a:cubicBezTo>
                    <a:pt x="45733" y="10738"/>
                    <a:pt x="45600" y="10605"/>
                    <a:pt x="45566" y="10338"/>
                  </a:cubicBezTo>
                  <a:cubicBezTo>
                    <a:pt x="45266" y="6969"/>
                    <a:pt x="43598" y="4000"/>
                    <a:pt x="41130" y="2098"/>
                  </a:cubicBezTo>
                  <a:cubicBezTo>
                    <a:pt x="39375" y="782"/>
                    <a:pt x="37209" y="0"/>
                    <a:pt x="34869" y="0"/>
                  </a:cubicBezTo>
                  <a:close/>
                </a:path>
              </a:pathLst>
            </a:cu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4"/>
          <p:cNvSpPr/>
          <p:nvPr/>
        </p:nvSpPr>
        <p:spPr>
          <a:xfrm>
            <a:off x="-154800" y="4912724"/>
            <a:ext cx="9453600" cy="2307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154800" y="4708971"/>
            <a:ext cx="9453600" cy="1581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154800" y="4540625"/>
            <a:ext cx="9453600" cy="1230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374225" y="3170800"/>
            <a:ext cx="339000" cy="339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4"/>
          <p:cNvGrpSpPr/>
          <p:nvPr/>
        </p:nvGrpSpPr>
        <p:grpSpPr>
          <a:xfrm>
            <a:off x="149150" y="2854909"/>
            <a:ext cx="339000" cy="315900"/>
            <a:chOff x="1023100" y="1410284"/>
            <a:chExt cx="339000" cy="315900"/>
          </a:xfrm>
        </p:grpSpPr>
        <p:cxnSp>
          <p:nvCxnSpPr>
            <p:cNvPr id="164" name="Google Shape;164;p4"/>
            <p:cNvCxnSpPr/>
            <p:nvPr/>
          </p:nvCxnSpPr>
          <p:spPr>
            <a:xfrm>
              <a:off x="1192550" y="1410284"/>
              <a:ext cx="0" cy="315900"/>
            </a:xfrm>
            <a:prstGeom prst="straightConnector1">
              <a:avLst/>
            </a:prstGeom>
            <a:noFill/>
            <a:ln w="19050" cap="flat" cmpd="sng">
              <a:solidFill>
                <a:schemeClr val="lt1"/>
              </a:solidFill>
              <a:prstDash val="solid"/>
              <a:round/>
              <a:headEnd type="none" w="med" len="med"/>
              <a:tailEnd type="none" w="med" len="med"/>
            </a:ln>
          </p:spPr>
        </p:cxnSp>
        <p:cxnSp>
          <p:nvCxnSpPr>
            <p:cNvPr id="165" name="Google Shape;165;p4"/>
            <p:cNvCxnSpPr/>
            <p:nvPr/>
          </p:nvCxnSpPr>
          <p:spPr>
            <a:xfrm rot="10800000">
              <a:off x="1023100" y="1568267"/>
              <a:ext cx="339000" cy="0"/>
            </a:xfrm>
            <a:prstGeom prst="straightConnector1">
              <a:avLst/>
            </a:prstGeom>
            <a:noFill/>
            <a:ln w="19050" cap="flat" cmpd="sng">
              <a:solidFill>
                <a:schemeClr val="lt1"/>
              </a:solidFill>
              <a:prstDash val="solid"/>
              <a:round/>
              <a:headEnd type="none" w="med" len="med"/>
              <a:tailEnd type="none" w="med" len="med"/>
            </a:ln>
          </p:spPr>
        </p:cxnSp>
      </p:grpSp>
      <p:grpSp>
        <p:nvGrpSpPr>
          <p:cNvPr id="166" name="Google Shape;166;p4"/>
          <p:cNvGrpSpPr/>
          <p:nvPr/>
        </p:nvGrpSpPr>
        <p:grpSpPr>
          <a:xfrm rot="-2700000">
            <a:off x="8090983" y="573420"/>
            <a:ext cx="338997" cy="315897"/>
            <a:chOff x="1023100" y="1410284"/>
            <a:chExt cx="339000" cy="315900"/>
          </a:xfrm>
        </p:grpSpPr>
        <p:cxnSp>
          <p:nvCxnSpPr>
            <p:cNvPr id="167" name="Google Shape;167;p4"/>
            <p:cNvCxnSpPr/>
            <p:nvPr/>
          </p:nvCxnSpPr>
          <p:spPr>
            <a:xfrm>
              <a:off x="1192550" y="1410284"/>
              <a:ext cx="0" cy="315900"/>
            </a:xfrm>
            <a:prstGeom prst="straightConnector1">
              <a:avLst/>
            </a:prstGeom>
            <a:noFill/>
            <a:ln w="76200" cap="flat" cmpd="sng">
              <a:solidFill>
                <a:schemeClr val="lt1"/>
              </a:solidFill>
              <a:prstDash val="solid"/>
              <a:round/>
              <a:headEnd type="none" w="med" len="med"/>
              <a:tailEnd type="none" w="med" len="med"/>
            </a:ln>
          </p:spPr>
        </p:cxnSp>
        <p:cxnSp>
          <p:nvCxnSpPr>
            <p:cNvPr id="168" name="Google Shape;168;p4"/>
            <p:cNvCxnSpPr/>
            <p:nvPr/>
          </p:nvCxnSpPr>
          <p:spPr>
            <a:xfrm rot="10800000">
              <a:off x="1023100" y="1568267"/>
              <a:ext cx="339000" cy="0"/>
            </a:xfrm>
            <a:prstGeom prst="straightConnector1">
              <a:avLst/>
            </a:prstGeom>
            <a:noFill/>
            <a:ln w="76200" cap="flat" cmpd="sng">
              <a:solidFill>
                <a:schemeClr val="lt1"/>
              </a:solidFill>
              <a:prstDash val="solid"/>
              <a:round/>
              <a:headEnd type="none" w="med" len="med"/>
              <a:tailEnd type="none" w="med" len="med"/>
            </a:ln>
          </p:spPr>
        </p:cxnSp>
      </p:grpSp>
      <p:sp>
        <p:nvSpPr>
          <p:cNvPr id="169" name="Google Shape;169;p4"/>
          <p:cNvSpPr txBox="1">
            <a:spLocks noGrp="1"/>
          </p:cNvSpPr>
          <p:nvPr>
            <p:ph type="subTitle" idx="1"/>
          </p:nvPr>
        </p:nvSpPr>
        <p:spPr>
          <a:xfrm>
            <a:off x="713225" y="1289300"/>
            <a:ext cx="7717500" cy="32199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AutoNum type="arabicPeriod"/>
              <a:defRPr sz="1200"/>
            </a:lvl1pPr>
            <a:lvl2pPr lvl="1" rtl="0">
              <a:lnSpc>
                <a:spcPct val="100000"/>
              </a:lnSpc>
              <a:spcBef>
                <a:spcPts val="0"/>
              </a:spcBef>
              <a:spcAft>
                <a:spcPts val="0"/>
              </a:spcAft>
              <a:buSzPts val="1400"/>
              <a:buAutoNum type="alphaLcPeriod"/>
              <a:defRPr sz="2100"/>
            </a:lvl2pPr>
            <a:lvl3pPr lvl="2" rtl="0">
              <a:lnSpc>
                <a:spcPct val="100000"/>
              </a:lnSpc>
              <a:spcBef>
                <a:spcPts val="0"/>
              </a:spcBef>
              <a:spcAft>
                <a:spcPts val="0"/>
              </a:spcAft>
              <a:buSzPts val="1400"/>
              <a:buAutoNum type="romanLcPeriod"/>
              <a:defRPr sz="2100"/>
            </a:lvl3pPr>
            <a:lvl4pPr lvl="3" rtl="0">
              <a:lnSpc>
                <a:spcPct val="100000"/>
              </a:lnSpc>
              <a:spcBef>
                <a:spcPts val="0"/>
              </a:spcBef>
              <a:spcAft>
                <a:spcPts val="0"/>
              </a:spcAft>
              <a:buSzPts val="1400"/>
              <a:buAutoNum type="arabicPeriod"/>
              <a:defRPr sz="2100"/>
            </a:lvl4pPr>
            <a:lvl5pPr lvl="4" rtl="0">
              <a:lnSpc>
                <a:spcPct val="100000"/>
              </a:lnSpc>
              <a:spcBef>
                <a:spcPts val="0"/>
              </a:spcBef>
              <a:spcAft>
                <a:spcPts val="0"/>
              </a:spcAft>
              <a:buSzPts val="1400"/>
              <a:buAutoNum type="alphaLcPeriod"/>
              <a:defRPr sz="2100"/>
            </a:lvl5pPr>
            <a:lvl6pPr lvl="5" rtl="0">
              <a:lnSpc>
                <a:spcPct val="100000"/>
              </a:lnSpc>
              <a:spcBef>
                <a:spcPts val="0"/>
              </a:spcBef>
              <a:spcAft>
                <a:spcPts val="0"/>
              </a:spcAft>
              <a:buSzPts val="1400"/>
              <a:buAutoNum type="romanLcPeriod"/>
              <a:defRPr sz="2100"/>
            </a:lvl6pPr>
            <a:lvl7pPr lvl="6" rtl="0">
              <a:lnSpc>
                <a:spcPct val="100000"/>
              </a:lnSpc>
              <a:spcBef>
                <a:spcPts val="0"/>
              </a:spcBef>
              <a:spcAft>
                <a:spcPts val="0"/>
              </a:spcAft>
              <a:buSzPts val="1400"/>
              <a:buAutoNum type="arabicPeriod"/>
              <a:defRPr sz="2100"/>
            </a:lvl7pPr>
            <a:lvl8pPr lvl="7" rtl="0">
              <a:lnSpc>
                <a:spcPct val="100000"/>
              </a:lnSpc>
              <a:spcBef>
                <a:spcPts val="0"/>
              </a:spcBef>
              <a:spcAft>
                <a:spcPts val="0"/>
              </a:spcAft>
              <a:buSzPts val="1400"/>
              <a:buAutoNum type="alphaLcPeriod"/>
              <a:defRPr sz="2100"/>
            </a:lvl8pPr>
            <a:lvl9pPr lvl="8" rtl="0">
              <a:lnSpc>
                <a:spcPct val="100000"/>
              </a:lnSpc>
              <a:spcBef>
                <a:spcPts val="0"/>
              </a:spcBef>
              <a:spcAft>
                <a:spcPts val="0"/>
              </a:spcAft>
              <a:buSzPts val="1400"/>
              <a:buAutoNum type="romanLcPeriod"/>
              <a:defRPr sz="2100"/>
            </a:lvl9pPr>
          </a:lstStyle>
          <a:p>
            <a:endParaRPr/>
          </a:p>
        </p:txBody>
      </p:sp>
      <p:sp>
        <p:nvSpPr>
          <p:cNvPr id="170" name="Google Shape;170;p4"/>
          <p:cNvSpPr txBox="1">
            <a:spLocks noGrp="1"/>
          </p:cNvSpPr>
          <p:nvPr>
            <p:ph type="title"/>
          </p:nvPr>
        </p:nvSpPr>
        <p:spPr>
          <a:xfrm>
            <a:off x="713225" y="585216"/>
            <a:ext cx="7717500" cy="5727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3"/>
              </a:buClr>
              <a:buSzPts val="3800"/>
              <a:buNone/>
              <a:defRPr sz="3600">
                <a:solidFill>
                  <a:schemeClr val="accent3"/>
                </a:solidFill>
              </a:defRPr>
            </a:lvl1pPr>
            <a:lvl2pPr lvl="1"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2pPr>
            <a:lvl3pPr lvl="2"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3pPr>
            <a:lvl4pPr lvl="3"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4pPr>
            <a:lvl5pPr lvl="4"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5pPr>
            <a:lvl6pPr lvl="5"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6pPr>
            <a:lvl7pPr lvl="6"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7pPr>
            <a:lvl8pPr lvl="7"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8pPr>
            <a:lvl9pPr lvl="8"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1"/>
        <p:cNvGrpSpPr/>
        <p:nvPr/>
      </p:nvGrpSpPr>
      <p:grpSpPr>
        <a:xfrm>
          <a:off x="0" y="0"/>
          <a:ext cx="0" cy="0"/>
          <a:chOff x="0" y="0"/>
          <a:chExt cx="0" cy="0"/>
        </a:xfrm>
      </p:grpSpPr>
      <p:grpSp>
        <p:nvGrpSpPr>
          <p:cNvPr id="172" name="Google Shape;172;p5"/>
          <p:cNvGrpSpPr/>
          <p:nvPr/>
        </p:nvGrpSpPr>
        <p:grpSpPr>
          <a:xfrm>
            <a:off x="346113" y="317163"/>
            <a:ext cx="734225" cy="444650"/>
            <a:chOff x="5697200" y="1534925"/>
            <a:chExt cx="734225" cy="444650"/>
          </a:xfrm>
        </p:grpSpPr>
        <p:sp>
          <p:nvSpPr>
            <p:cNvPr id="173" name="Google Shape;173;p5"/>
            <p:cNvSpPr/>
            <p:nvPr/>
          </p:nvSpPr>
          <p:spPr>
            <a:xfrm>
              <a:off x="5711825" y="1550850"/>
              <a:ext cx="705400" cy="412650"/>
            </a:xfrm>
            <a:custGeom>
              <a:avLst/>
              <a:gdLst/>
              <a:ahLst/>
              <a:cxnLst/>
              <a:rect l="l" t="t" r="r" b="b"/>
              <a:pathLst>
                <a:path w="28216" h="16506" extrusionOk="0">
                  <a:moveTo>
                    <a:pt x="20716" y="1"/>
                  </a:moveTo>
                  <a:cubicBezTo>
                    <a:pt x="18934" y="1"/>
                    <a:pt x="17262" y="1068"/>
                    <a:pt x="16241" y="2562"/>
                  </a:cubicBezTo>
                  <a:cubicBezTo>
                    <a:pt x="16222" y="2656"/>
                    <a:pt x="16140" y="2697"/>
                    <a:pt x="16053" y="2697"/>
                  </a:cubicBezTo>
                  <a:cubicBezTo>
                    <a:pt x="15987" y="2697"/>
                    <a:pt x="15918" y="2673"/>
                    <a:pt x="15874" y="2629"/>
                  </a:cubicBezTo>
                  <a:cubicBezTo>
                    <a:pt x="15336" y="1933"/>
                    <a:pt x="14707" y="1356"/>
                    <a:pt x="13847" y="1356"/>
                  </a:cubicBezTo>
                  <a:cubicBezTo>
                    <a:pt x="13800" y="1356"/>
                    <a:pt x="13753" y="1358"/>
                    <a:pt x="13706" y="1361"/>
                  </a:cubicBezTo>
                  <a:cubicBezTo>
                    <a:pt x="12772" y="1461"/>
                    <a:pt x="12104" y="2129"/>
                    <a:pt x="11771" y="2963"/>
                  </a:cubicBezTo>
                  <a:cubicBezTo>
                    <a:pt x="11749" y="3028"/>
                    <a:pt x="11703" y="3054"/>
                    <a:pt x="11651" y="3054"/>
                  </a:cubicBezTo>
                  <a:cubicBezTo>
                    <a:pt x="11544" y="3054"/>
                    <a:pt x="11415" y="2942"/>
                    <a:pt x="11437" y="2829"/>
                  </a:cubicBezTo>
                  <a:lnTo>
                    <a:pt x="11437" y="2729"/>
                  </a:lnTo>
                  <a:lnTo>
                    <a:pt x="11404" y="2729"/>
                  </a:lnTo>
                  <a:cubicBezTo>
                    <a:pt x="11354" y="2862"/>
                    <a:pt x="11237" y="2929"/>
                    <a:pt x="11129" y="2929"/>
                  </a:cubicBezTo>
                  <a:cubicBezTo>
                    <a:pt x="11020" y="2929"/>
                    <a:pt x="10920" y="2862"/>
                    <a:pt x="10904" y="2729"/>
                  </a:cubicBezTo>
                  <a:cubicBezTo>
                    <a:pt x="10494" y="965"/>
                    <a:pt x="9348" y="246"/>
                    <a:pt x="8083" y="246"/>
                  </a:cubicBezTo>
                  <a:cubicBezTo>
                    <a:pt x="5953" y="246"/>
                    <a:pt x="3485" y="2285"/>
                    <a:pt x="3632" y="4797"/>
                  </a:cubicBezTo>
                  <a:cubicBezTo>
                    <a:pt x="3720" y="4885"/>
                    <a:pt x="3627" y="5076"/>
                    <a:pt x="3491" y="5076"/>
                  </a:cubicBezTo>
                  <a:cubicBezTo>
                    <a:pt x="3472" y="5076"/>
                    <a:pt x="3452" y="5072"/>
                    <a:pt x="3432" y="5064"/>
                  </a:cubicBezTo>
                  <a:cubicBezTo>
                    <a:pt x="3192" y="5006"/>
                    <a:pt x="2949" y="4979"/>
                    <a:pt x="2710" y="4979"/>
                  </a:cubicBezTo>
                  <a:cubicBezTo>
                    <a:pt x="1288" y="4979"/>
                    <a:pt x="1" y="5967"/>
                    <a:pt x="229" y="7566"/>
                  </a:cubicBezTo>
                  <a:cubicBezTo>
                    <a:pt x="405" y="8948"/>
                    <a:pt x="1472" y="9611"/>
                    <a:pt x="2629" y="9611"/>
                  </a:cubicBezTo>
                  <a:cubicBezTo>
                    <a:pt x="3007" y="9611"/>
                    <a:pt x="3395" y="9540"/>
                    <a:pt x="3765" y="9400"/>
                  </a:cubicBezTo>
                  <a:cubicBezTo>
                    <a:pt x="3801" y="9388"/>
                    <a:pt x="3835" y="9383"/>
                    <a:pt x="3867" y="9383"/>
                  </a:cubicBezTo>
                  <a:cubicBezTo>
                    <a:pt x="4010" y="9383"/>
                    <a:pt x="4105" y="9497"/>
                    <a:pt x="4132" y="9634"/>
                  </a:cubicBezTo>
                  <a:cubicBezTo>
                    <a:pt x="4167" y="9606"/>
                    <a:pt x="4201" y="9594"/>
                    <a:pt x="4233" y="9594"/>
                  </a:cubicBezTo>
                  <a:cubicBezTo>
                    <a:pt x="4357" y="9594"/>
                    <a:pt x="4445" y="9769"/>
                    <a:pt x="4366" y="9901"/>
                  </a:cubicBezTo>
                  <a:cubicBezTo>
                    <a:pt x="3265" y="11068"/>
                    <a:pt x="1430" y="12736"/>
                    <a:pt x="3098" y="14704"/>
                  </a:cubicBezTo>
                  <a:cubicBezTo>
                    <a:pt x="3932" y="15672"/>
                    <a:pt x="5400" y="15972"/>
                    <a:pt x="6567" y="15972"/>
                  </a:cubicBezTo>
                  <a:cubicBezTo>
                    <a:pt x="8769" y="15972"/>
                    <a:pt x="10737" y="14904"/>
                    <a:pt x="12205" y="13303"/>
                  </a:cubicBezTo>
                  <a:cubicBezTo>
                    <a:pt x="12263" y="13228"/>
                    <a:pt x="12334" y="13197"/>
                    <a:pt x="12403" y="13197"/>
                  </a:cubicBezTo>
                  <a:cubicBezTo>
                    <a:pt x="12611" y="13197"/>
                    <a:pt x="12805" y="13478"/>
                    <a:pt x="12605" y="13704"/>
                  </a:cubicBezTo>
                  <a:cubicBezTo>
                    <a:pt x="13119" y="15709"/>
                    <a:pt x="14922" y="16506"/>
                    <a:pt x="16775" y="16506"/>
                  </a:cubicBezTo>
                  <a:cubicBezTo>
                    <a:pt x="17326" y="16506"/>
                    <a:pt x="17882" y="16435"/>
                    <a:pt x="18409" y="16305"/>
                  </a:cubicBezTo>
                  <a:cubicBezTo>
                    <a:pt x="20711" y="15705"/>
                    <a:pt x="22145" y="13904"/>
                    <a:pt x="22145" y="11569"/>
                  </a:cubicBezTo>
                  <a:cubicBezTo>
                    <a:pt x="22145" y="11369"/>
                    <a:pt x="22303" y="11269"/>
                    <a:pt x="22466" y="11269"/>
                  </a:cubicBezTo>
                  <a:cubicBezTo>
                    <a:pt x="22629" y="11269"/>
                    <a:pt x="22795" y="11369"/>
                    <a:pt x="22812" y="11569"/>
                  </a:cubicBezTo>
                  <a:lnTo>
                    <a:pt x="22812" y="11635"/>
                  </a:lnTo>
                  <a:cubicBezTo>
                    <a:pt x="23463" y="11866"/>
                    <a:pt x="24158" y="12019"/>
                    <a:pt x="24830" y="12019"/>
                  </a:cubicBezTo>
                  <a:cubicBezTo>
                    <a:pt x="25811" y="12019"/>
                    <a:pt x="26742" y="11692"/>
                    <a:pt x="27415" y="10802"/>
                  </a:cubicBezTo>
                  <a:cubicBezTo>
                    <a:pt x="27949" y="10068"/>
                    <a:pt x="28216" y="9067"/>
                    <a:pt x="27782" y="8233"/>
                  </a:cubicBezTo>
                  <a:cubicBezTo>
                    <a:pt x="27677" y="8022"/>
                    <a:pt x="26547" y="6849"/>
                    <a:pt x="25915" y="6849"/>
                  </a:cubicBezTo>
                  <a:cubicBezTo>
                    <a:pt x="25749" y="6849"/>
                    <a:pt x="25617" y="6931"/>
                    <a:pt x="25547" y="7132"/>
                  </a:cubicBezTo>
                  <a:cubicBezTo>
                    <a:pt x="25495" y="7276"/>
                    <a:pt x="25381" y="7338"/>
                    <a:pt x="25267" y="7338"/>
                  </a:cubicBezTo>
                  <a:cubicBezTo>
                    <a:pt x="25088" y="7338"/>
                    <a:pt x="24906" y="7189"/>
                    <a:pt x="24947" y="6965"/>
                  </a:cubicBezTo>
                  <a:cubicBezTo>
                    <a:pt x="24980" y="6899"/>
                    <a:pt x="24980" y="6899"/>
                    <a:pt x="24980" y="6865"/>
                  </a:cubicBezTo>
                  <a:cubicBezTo>
                    <a:pt x="24814" y="6832"/>
                    <a:pt x="24647" y="6665"/>
                    <a:pt x="24747" y="6498"/>
                  </a:cubicBezTo>
                  <a:cubicBezTo>
                    <a:pt x="25648" y="4230"/>
                    <a:pt x="24880" y="1461"/>
                    <a:pt x="22545" y="394"/>
                  </a:cubicBezTo>
                  <a:cubicBezTo>
                    <a:pt x="21937" y="124"/>
                    <a:pt x="21320" y="1"/>
                    <a:pt x="20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5697200" y="1534925"/>
              <a:ext cx="734225" cy="444650"/>
            </a:xfrm>
            <a:custGeom>
              <a:avLst/>
              <a:gdLst/>
              <a:ahLst/>
              <a:cxnLst/>
              <a:rect l="l" t="t" r="r" b="b"/>
              <a:pathLst>
                <a:path w="29369" h="17786" extrusionOk="0">
                  <a:moveTo>
                    <a:pt x="21300" y="0"/>
                  </a:moveTo>
                  <a:cubicBezTo>
                    <a:pt x="19404" y="0"/>
                    <a:pt x="17531" y="1036"/>
                    <a:pt x="16626" y="2699"/>
                  </a:cubicBezTo>
                  <a:cubicBezTo>
                    <a:pt x="16211" y="1869"/>
                    <a:pt x="15391" y="1488"/>
                    <a:pt x="14551" y="1488"/>
                  </a:cubicBezTo>
                  <a:cubicBezTo>
                    <a:pt x="13432" y="1488"/>
                    <a:pt x="12275" y="2166"/>
                    <a:pt x="11989" y="3366"/>
                  </a:cubicBezTo>
                  <a:lnTo>
                    <a:pt x="11989" y="3466"/>
                  </a:lnTo>
                  <a:cubicBezTo>
                    <a:pt x="11989" y="3579"/>
                    <a:pt x="12096" y="3676"/>
                    <a:pt x="12195" y="3676"/>
                  </a:cubicBezTo>
                  <a:cubicBezTo>
                    <a:pt x="12244" y="3676"/>
                    <a:pt x="12290" y="3654"/>
                    <a:pt x="12323" y="3600"/>
                  </a:cubicBezTo>
                  <a:cubicBezTo>
                    <a:pt x="12656" y="2766"/>
                    <a:pt x="13290" y="2098"/>
                    <a:pt x="14224" y="1998"/>
                  </a:cubicBezTo>
                  <a:cubicBezTo>
                    <a:pt x="14275" y="1995"/>
                    <a:pt x="14325" y="1993"/>
                    <a:pt x="14374" y="1993"/>
                  </a:cubicBezTo>
                  <a:cubicBezTo>
                    <a:pt x="15289" y="1993"/>
                    <a:pt x="15886" y="2570"/>
                    <a:pt x="16392" y="3266"/>
                  </a:cubicBezTo>
                  <a:cubicBezTo>
                    <a:pt x="16432" y="3305"/>
                    <a:pt x="16492" y="3324"/>
                    <a:pt x="16554" y="3324"/>
                  </a:cubicBezTo>
                  <a:cubicBezTo>
                    <a:pt x="16650" y="3324"/>
                    <a:pt x="16752" y="3280"/>
                    <a:pt x="16792" y="3199"/>
                  </a:cubicBezTo>
                  <a:cubicBezTo>
                    <a:pt x="17821" y="1744"/>
                    <a:pt x="19510" y="647"/>
                    <a:pt x="21292" y="647"/>
                  </a:cubicBezTo>
                  <a:cubicBezTo>
                    <a:pt x="21879" y="647"/>
                    <a:pt x="22477" y="766"/>
                    <a:pt x="23064" y="1031"/>
                  </a:cubicBezTo>
                  <a:cubicBezTo>
                    <a:pt x="25399" y="2098"/>
                    <a:pt x="26199" y="4834"/>
                    <a:pt x="25299" y="7135"/>
                  </a:cubicBezTo>
                  <a:cubicBezTo>
                    <a:pt x="25232" y="7336"/>
                    <a:pt x="25365" y="7469"/>
                    <a:pt x="25532" y="7502"/>
                  </a:cubicBezTo>
                  <a:cubicBezTo>
                    <a:pt x="25499" y="7536"/>
                    <a:pt x="25499" y="7536"/>
                    <a:pt x="25499" y="7569"/>
                  </a:cubicBezTo>
                  <a:cubicBezTo>
                    <a:pt x="25419" y="7809"/>
                    <a:pt x="25603" y="7965"/>
                    <a:pt x="25784" y="7965"/>
                  </a:cubicBezTo>
                  <a:cubicBezTo>
                    <a:pt x="25906" y="7965"/>
                    <a:pt x="26026" y="7896"/>
                    <a:pt x="26066" y="7736"/>
                  </a:cubicBezTo>
                  <a:cubicBezTo>
                    <a:pt x="26134" y="7544"/>
                    <a:pt x="26265" y="7466"/>
                    <a:pt x="26430" y="7466"/>
                  </a:cubicBezTo>
                  <a:cubicBezTo>
                    <a:pt x="27069" y="7466"/>
                    <a:pt x="28228" y="8631"/>
                    <a:pt x="28334" y="8870"/>
                  </a:cubicBezTo>
                  <a:cubicBezTo>
                    <a:pt x="28734" y="9704"/>
                    <a:pt x="28501" y="10705"/>
                    <a:pt x="27967" y="11405"/>
                  </a:cubicBezTo>
                  <a:cubicBezTo>
                    <a:pt x="27291" y="12320"/>
                    <a:pt x="26353" y="12654"/>
                    <a:pt x="25367" y="12654"/>
                  </a:cubicBezTo>
                  <a:cubicBezTo>
                    <a:pt x="24700" y="12654"/>
                    <a:pt x="24010" y="12501"/>
                    <a:pt x="23364" y="12272"/>
                  </a:cubicBezTo>
                  <a:lnTo>
                    <a:pt x="23364" y="12206"/>
                  </a:lnTo>
                  <a:cubicBezTo>
                    <a:pt x="23347" y="12006"/>
                    <a:pt x="23180" y="11906"/>
                    <a:pt x="23018" y="11906"/>
                  </a:cubicBezTo>
                  <a:cubicBezTo>
                    <a:pt x="22855" y="11906"/>
                    <a:pt x="22697" y="12006"/>
                    <a:pt x="22697" y="12206"/>
                  </a:cubicBezTo>
                  <a:cubicBezTo>
                    <a:pt x="22663" y="14541"/>
                    <a:pt x="21196" y="16342"/>
                    <a:pt x="18927" y="16909"/>
                  </a:cubicBezTo>
                  <a:cubicBezTo>
                    <a:pt x="18400" y="17047"/>
                    <a:pt x="17847" y="17119"/>
                    <a:pt x="17299" y="17119"/>
                  </a:cubicBezTo>
                  <a:cubicBezTo>
                    <a:pt x="15454" y="17119"/>
                    <a:pt x="13671" y="16295"/>
                    <a:pt x="13156" y="14341"/>
                  </a:cubicBezTo>
                  <a:cubicBezTo>
                    <a:pt x="13332" y="14115"/>
                    <a:pt x="13169" y="13834"/>
                    <a:pt x="12950" y="13834"/>
                  </a:cubicBezTo>
                  <a:cubicBezTo>
                    <a:pt x="12877" y="13834"/>
                    <a:pt x="12798" y="13865"/>
                    <a:pt x="12723" y="13940"/>
                  </a:cubicBezTo>
                  <a:cubicBezTo>
                    <a:pt x="11288" y="15541"/>
                    <a:pt x="9320" y="16576"/>
                    <a:pt x="7119" y="16576"/>
                  </a:cubicBezTo>
                  <a:cubicBezTo>
                    <a:pt x="5951" y="16576"/>
                    <a:pt x="4484" y="16309"/>
                    <a:pt x="3650" y="15341"/>
                  </a:cubicBezTo>
                  <a:cubicBezTo>
                    <a:pt x="2015" y="13440"/>
                    <a:pt x="3850" y="11739"/>
                    <a:pt x="4951" y="10571"/>
                  </a:cubicBezTo>
                  <a:cubicBezTo>
                    <a:pt x="5086" y="10463"/>
                    <a:pt x="4959" y="10268"/>
                    <a:pt x="4817" y="10268"/>
                  </a:cubicBezTo>
                  <a:cubicBezTo>
                    <a:pt x="4783" y="10268"/>
                    <a:pt x="4749" y="10279"/>
                    <a:pt x="4717" y="10304"/>
                  </a:cubicBezTo>
                  <a:cubicBezTo>
                    <a:pt x="4690" y="10168"/>
                    <a:pt x="4573" y="10053"/>
                    <a:pt x="4440" y="10053"/>
                  </a:cubicBezTo>
                  <a:cubicBezTo>
                    <a:pt x="4410" y="10053"/>
                    <a:pt x="4380" y="10059"/>
                    <a:pt x="4350" y="10071"/>
                  </a:cubicBezTo>
                  <a:cubicBezTo>
                    <a:pt x="3978" y="10209"/>
                    <a:pt x="3591" y="10277"/>
                    <a:pt x="3216" y="10277"/>
                  </a:cubicBezTo>
                  <a:cubicBezTo>
                    <a:pt x="2048" y="10277"/>
                    <a:pt x="991" y="9608"/>
                    <a:pt x="814" y="8270"/>
                  </a:cubicBezTo>
                  <a:cubicBezTo>
                    <a:pt x="645" y="6658"/>
                    <a:pt x="1865" y="5670"/>
                    <a:pt x="3256" y="5670"/>
                  </a:cubicBezTo>
                  <a:cubicBezTo>
                    <a:pt x="3506" y="5670"/>
                    <a:pt x="3762" y="5702"/>
                    <a:pt x="4017" y="5768"/>
                  </a:cubicBezTo>
                  <a:cubicBezTo>
                    <a:pt x="4029" y="5770"/>
                    <a:pt x="4041" y="5771"/>
                    <a:pt x="4053" y="5771"/>
                  </a:cubicBezTo>
                  <a:cubicBezTo>
                    <a:pt x="4202" y="5771"/>
                    <a:pt x="4309" y="5586"/>
                    <a:pt x="4217" y="5401"/>
                  </a:cubicBezTo>
                  <a:cubicBezTo>
                    <a:pt x="4071" y="2896"/>
                    <a:pt x="6524" y="888"/>
                    <a:pt x="8650" y="888"/>
                  </a:cubicBezTo>
                  <a:cubicBezTo>
                    <a:pt x="9922" y="888"/>
                    <a:pt x="11077" y="1606"/>
                    <a:pt x="11489" y="3366"/>
                  </a:cubicBezTo>
                  <a:cubicBezTo>
                    <a:pt x="11522" y="3499"/>
                    <a:pt x="11639" y="3566"/>
                    <a:pt x="11751" y="3566"/>
                  </a:cubicBezTo>
                  <a:cubicBezTo>
                    <a:pt x="11864" y="3566"/>
                    <a:pt x="11972" y="3499"/>
                    <a:pt x="11989" y="3366"/>
                  </a:cubicBezTo>
                  <a:lnTo>
                    <a:pt x="11989" y="3299"/>
                  </a:lnTo>
                  <a:cubicBezTo>
                    <a:pt x="11884" y="1139"/>
                    <a:pt x="10390" y="248"/>
                    <a:pt x="8692" y="248"/>
                  </a:cubicBezTo>
                  <a:cubicBezTo>
                    <a:pt x="6090" y="248"/>
                    <a:pt x="3010" y="2341"/>
                    <a:pt x="3716" y="5167"/>
                  </a:cubicBezTo>
                  <a:cubicBezTo>
                    <a:pt x="3443" y="5073"/>
                    <a:pt x="3167" y="5029"/>
                    <a:pt x="2898" y="5029"/>
                  </a:cubicBezTo>
                  <a:cubicBezTo>
                    <a:pt x="1360" y="5029"/>
                    <a:pt x="0" y="6462"/>
                    <a:pt x="114" y="8136"/>
                  </a:cubicBezTo>
                  <a:cubicBezTo>
                    <a:pt x="197" y="9807"/>
                    <a:pt x="1652" y="10943"/>
                    <a:pt x="3159" y="10943"/>
                  </a:cubicBezTo>
                  <a:cubicBezTo>
                    <a:pt x="3458" y="10943"/>
                    <a:pt x="3758" y="10898"/>
                    <a:pt x="4050" y="10805"/>
                  </a:cubicBezTo>
                  <a:lnTo>
                    <a:pt x="4050" y="10805"/>
                  </a:lnTo>
                  <a:cubicBezTo>
                    <a:pt x="2182" y="12573"/>
                    <a:pt x="1515" y="15208"/>
                    <a:pt x="4384" y="16642"/>
                  </a:cubicBezTo>
                  <a:cubicBezTo>
                    <a:pt x="5247" y="17059"/>
                    <a:pt x="6170" y="17246"/>
                    <a:pt x="7094" y="17246"/>
                  </a:cubicBezTo>
                  <a:cubicBezTo>
                    <a:pt x="9206" y="17246"/>
                    <a:pt x="11328" y="16269"/>
                    <a:pt x="12790" y="14808"/>
                  </a:cubicBezTo>
                  <a:cubicBezTo>
                    <a:pt x="13093" y="16860"/>
                    <a:pt x="14914" y="17786"/>
                    <a:pt x="16962" y="17786"/>
                  </a:cubicBezTo>
                  <a:cubicBezTo>
                    <a:pt x="19874" y="17786"/>
                    <a:pt x="23246" y="15912"/>
                    <a:pt x="23364" y="12739"/>
                  </a:cubicBezTo>
                  <a:cubicBezTo>
                    <a:pt x="24008" y="13062"/>
                    <a:pt x="24730" y="13222"/>
                    <a:pt x="25442" y="13222"/>
                  </a:cubicBezTo>
                  <a:cubicBezTo>
                    <a:pt x="27236" y="13222"/>
                    <a:pt x="28962" y="12201"/>
                    <a:pt x="29201" y="10171"/>
                  </a:cubicBezTo>
                  <a:cubicBezTo>
                    <a:pt x="29368" y="9003"/>
                    <a:pt x="28801" y="7869"/>
                    <a:pt x="27834" y="7302"/>
                  </a:cubicBezTo>
                  <a:cubicBezTo>
                    <a:pt x="27491" y="7082"/>
                    <a:pt x="26933" y="6880"/>
                    <a:pt x="26449" y="6880"/>
                  </a:cubicBezTo>
                  <a:cubicBezTo>
                    <a:pt x="26274" y="6880"/>
                    <a:pt x="26108" y="6906"/>
                    <a:pt x="25966" y="6969"/>
                  </a:cubicBezTo>
                  <a:cubicBezTo>
                    <a:pt x="26866" y="4534"/>
                    <a:pt x="25799" y="1531"/>
                    <a:pt x="23330" y="431"/>
                  </a:cubicBezTo>
                  <a:cubicBezTo>
                    <a:pt x="22681" y="137"/>
                    <a:pt x="21989" y="0"/>
                    <a:pt x="2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5"/>
          <p:cNvGrpSpPr/>
          <p:nvPr/>
        </p:nvGrpSpPr>
        <p:grpSpPr>
          <a:xfrm>
            <a:off x="7731113" y="933650"/>
            <a:ext cx="1399300" cy="780475"/>
            <a:chOff x="6363825" y="-398925"/>
            <a:chExt cx="1399300" cy="780475"/>
          </a:xfrm>
        </p:grpSpPr>
        <p:sp>
          <p:nvSpPr>
            <p:cNvPr id="176" name="Google Shape;176;p5"/>
            <p:cNvSpPr/>
            <p:nvPr/>
          </p:nvSpPr>
          <p:spPr>
            <a:xfrm>
              <a:off x="6381300" y="-377400"/>
              <a:ext cx="1366325" cy="745925"/>
            </a:xfrm>
            <a:custGeom>
              <a:avLst/>
              <a:gdLst/>
              <a:ahLst/>
              <a:cxnLst/>
              <a:rect l="l" t="t" r="r" b="b"/>
              <a:pathLst>
                <a:path w="54653" h="29837" extrusionOk="0">
                  <a:moveTo>
                    <a:pt x="21763" y="0"/>
                  </a:moveTo>
                  <a:cubicBezTo>
                    <a:pt x="21236" y="0"/>
                    <a:pt x="20696" y="64"/>
                    <a:pt x="20148" y="197"/>
                  </a:cubicBezTo>
                  <a:cubicBezTo>
                    <a:pt x="16545" y="1031"/>
                    <a:pt x="13710" y="3700"/>
                    <a:pt x="12876" y="7302"/>
                  </a:cubicBezTo>
                  <a:cubicBezTo>
                    <a:pt x="12853" y="7418"/>
                    <a:pt x="12766" y="7453"/>
                    <a:pt x="12671" y="7453"/>
                  </a:cubicBezTo>
                  <a:cubicBezTo>
                    <a:pt x="12628" y="7453"/>
                    <a:pt x="12584" y="7446"/>
                    <a:pt x="12542" y="7436"/>
                  </a:cubicBezTo>
                  <a:cubicBezTo>
                    <a:pt x="12504" y="7462"/>
                    <a:pt x="12445" y="7477"/>
                    <a:pt x="12381" y="7477"/>
                  </a:cubicBezTo>
                  <a:cubicBezTo>
                    <a:pt x="12281" y="7477"/>
                    <a:pt x="12170" y="7438"/>
                    <a:pt x="12109" y="7336"/>
                  </a:cubicBezTo>
                  <a:cubicBezTo>
                    <a:pt x="11090" y="5977"/>
                    <a:pt x="9570" y="5186"/>
                    <a:pt x="8024" y="5186"/>
                  </a:cubicBezTo>
                  <a:cubicBezTo>
                    <a:pt x="7141" y="5186"/>
                    <a:pt x="6250" y="5444"/>
                    <a:pt x="5437" y="6001"/>
                  </a:cubicBezTo>
                  <a:cubicBezTo>
                    <a:pt x="4170" y="6835"/>
                    <a:pt x="3469" y="8203"/>
                    <a:pt x="3336" y="9671"/>
                  </a:cubicBezTo>
                  <a:cubicBezTo>
                    <a:pt x="3202" y="10938"/>
                    <a:pt x="3436" y="13006"/>
                    <a:pt x="4603" y="13840"/>
                  </a:cubicBezTo>
                  <a:cubicBezTo>
                    <a:pt x="4720" y="13957"/>
                    <a:pt x="4658" y="14226"/>
                    <a:pt x="4486" y="14226"/>
                  </a:cubicBezTo>
                  <a:cubicBezTo>
                    <a:pt x="4460" y="14226"/>
                    <a:pt x="4433" y="14220"/>
                    <a:pt x="4403" y="14207"/>
                  </a:cubicBezTo>
                  <a:cubicBezTo>
                    <a:pt x="4370" y="14207"/>
                    <a:pt x="4370" y="14174"/>
                    <a:pt x="4336" y="14174"/>
                  </a:cubicBezTo>
                  <a:lnTo>
                    <a:pt x="4303" y="14174"/>
                  </a:lnTo>
                  <a:cubicBezTo>
                    <a:pt x="2268" y="14307"/>
                    <a:pt x="0" y="15442"/>
                    <a:pt x="167" y="17810"/>
                  </a:cubicBezTo>
                  <a:cubicBezTo>
                    <a:pt x="367" y="20478"/>
                    <a:pt x="2869" y="20545"/>
                    <a:pt x="5170" y="20679"/>
                  </a:cubicBezTo>
                  <a:cubicBezTo>
                    <a:pt x="5237" y="20679"/>
                    <a:pt x="5337" y="20712"/>
                    <a:pt x="5371" y="20745"/>
                  </a:cubicBezTo>
                  <a:cubicBezTo>
                    <a:pt x="5471" y="20745"/>
                    <a:pt x="5537" y="20812"/>
                    <a:pt x="5537" y="20912"/>
                  </a:cubicBezTo>
                  <a:cubicBezTo>
                    <a:pt x="5237" y="23514"/>
                    <a:pt x="6538" y="25582"/>
                    <a:pt x="9040" y="26416"/>
                  </a:cubicBezTo>
                  <a:cubicBezTo>
                    <a:pt x="9584" y="26595"/>
                    <a:pt x="10107" y="26681"/>
                    <a:pt x="10602" y="26681"/>
                  </a:cubicBezTo>
                  <a:cubicBezTo>
                    <a:pt x="12320" y="26681"/>
                    <a:pt x="13700" y="25649"/>
                    <a:pt x="14477" y="23914"/>
                  </a:cubicBezTo>
                  <a:cubicBezTo>
                    <a:pt x="14528" y="23832"/>
                    <a:pt x="14602" y="23797"/>
                    <a:pt x="14678" y="23797"/>
                  </a:cubicBezTo>
                  <a:cubicBezTo>
                    <a:pt x="14849" y="23797"/>
                    <a:pt x="15034" y="23973"/>
                    <a:pt x="15011" y="24181"/>
                  </a:cubicBezTo>
                  <a:cubicBezTo>
                    <a:pt x="14977" y="24248"/>
                    <a:pt x="14977" y="24381"/>
                    <a:pt x="14911" y="24481"/>
                  </a:cubicBezTo>
                  <a:cubicBezTo>
                    <a:pt x="15723" y="25190"/>
                    <a:pt x="16686" y="25572"/>
                    <a:pt x="17622" y="25572"/>
                  </a:cubicBezTo>
                  <a:cubicBezTo>
                    <a:pt x="18801" y="25572"/>
                    <a:pt x="19938" y="24967"/>
                    <a:pt x="20681" y="23647"/>
                  </a:cubicBezTo>
                  <a:cubicBezTo>
                    <a:pt x="20742" y="23526"/>
                    <a:pt x="20866" y="23466"/>
                    <a:pt x="20988" y="23466"/>
                  </a:cubicBezTo>
                  <a:cubicBezTo>
                    <a:pt x="21134" y="23466"/>
                    <a:pt x="21279" y="23551"/>
                    <a:pt x="21315" y="23714"/>
                  </a:cubicBezTo>
                  <a:cubicBezTo>
                    <a:pt x="22092" y="27761"/>
                    <a:pt x="26413" y="29837"/>
                    <a:pt x="30640" y="29837"/>
                  </a:cubicBezTo>
                  <a:cubicBezTo>
                    <a:pt x="35121" y="29837"/>
                    <a:pt x="39497" y="27503"/>
                    <a:pt x="39428" y="22713"/>
                  </a:cubicBezTo>
                  <a:cubicBezTo>
                    <a:pt x="39428" y="22480"/>
                    <a:pt x="39612" y="22363"/>
                    <a:pt x="39795" y="22363"/>
                  </a:cubicBezTo>
                  <a:cubicBezTo>
                    <a:pt x="39979" y="22363"/>
                    <a:pt x="40162" y="22480"/>
                    <a:pt x="40162" y="22713"/>
                  </a:cubicBezTo>
                  <a:cubicBezTo>
                    <a:pt x="41631" y="24348"/>
                    <a:pt x="43652" y="25109"/>
                    <a:pt x="45767" y="25109"/>
                  </a:cubicBezTo>
                  <a:cubicBezTo>
                    <a:pt x="46198" y="25109"/>
                    <a:pt x="46632" y="25077"/>
                    <a:pt x="47067" y="25015"/>
                  </a:cubicBezTo>
                  <a:cubicBezTo>
                    <a:pt x="50603" y="24515"/>
                    <a:pt x="54272" y="20011"/>
                    <a:pt x="50102" y="17376"/>
                  </a:cubicBezTo>
                  <a:cubicBezTo>
                    <a:pt x="49836" y="17209"/>
                    <a:pt x="49902" y="16843"/>
                    <a:pt x="50169" y="16742"/>
                  </a:cubicBezTo>
                  <a:cubicBezTo>
                    <a:pt x="50203" y="16709"/>
                    <a:pt x="50236" y="16676"/>
                    <a:pt x="50336" y="16676"/>
                  </a:cubicBezTo>
                  <a:cubicBezTo>
                    <a:pt x="50387" y="16678"/>
                    <a:pt x="50438" y="16680"/>
                    <a:pt x="50488" y="16680"/>
                  </a:cubicBezTo>
                  <a:cubicBezTo>
                    <a:pt x="53606" y="16680"/>
                    <a:pt x="54652" y="11637"/>
                    <a:pt x="53405" y="9471"/>
                  </a:cubicBezTo>
                  <a:cubicBezTo>
                    <a:pt x="52611" y="8053"/>
                    <a:pt x="51261" y="7418"/>
                    <a:pt x="49852" y="7418"/>
                  </a:cubicBezTo>
                  <a:cubicBezTo>
                    <a:pt x="48773" y="7418"/>
                    <a:pt x="47659" y="7790"/>
                    <a:pt x="46733" y="8470"/>
                  </a:cubicBezTo>
                  <a:cubicBezTo>
                    <a:pt x="46686" y="8509"/>
                    <a:pt x="46633" y="8526"/>
                    <a:pt x="46580" y="8526"/>
                  </a:cubicBezTo>
                  <a:cubicBezTo>
                    <a:pt x="46406" y="8526"/>
                    <a:pt x="46225" y="8348"/>
                    <a:pt x="46200" y="8170"/>
                  </a:cubicBezTo>
                  <a:lnTo>
                    <a:pt x="46066" y="8170"/>
                  </a:lnTo>
                  <a:lnTo>
                    <a:pt x="46066" y="8203"/>
                  </a:lnTo>
                  <a:cubicBezTo>
                    <a:pt x="46086" y="8462"/>
                    <a:pt x="45880" y="8638"/>
                    <a:pt x="45682" y="8638"/>
                  </a:cubicBezTo>
                  <a:cubicBezTo>
                    <a:pt x="45549" y="8638"/>
                    <a:pt x="45419" y="8558"/>
                    <a:pt x="45366" y="8370"/>
                  </a:cubicBezTo>
                  <a:cubicBezTo>
                    <a:pt x="44498" y="4867"/>
                    <a:pt x="41596" y="2666"/>
                    <a:pt x="37994" y="2666"/>
                  </a:cubicBezTo>
                  <a:cubicBezTo>
                    <a:pt x="34591" y="2666"/>
                    <a:pt x="31756" y="4467"/>
                    <a:pt x="29421" y="6669"/>
                  </a:cubicBezTo>
                  <a:cubicBezTo>
                    <a:pt x="29354" y="6735"/>
                    <a:pt x="29254" y="6735"/>
                    <a:pt x="29188" y="6735"/>
                  </a:cubicBezTo>
                  <a:cubicBezTo>
                    <a:pt x="29126" y="6822"/>
                    <a:pt x="29027" y="6863"/>
                    <a:pt x="28926" y="6863"/>
                  </a:cubicBezTo>
                  <a:cubicBezTo>
                    <a:pt x="28754" y="6863"/>
                    <a:pt x="28575" y="6745"/>
                    <a:pt x="28554" y="6535"/>
                  </a:cubicBezTo>
                  <a:cubicBezTo>
                    <a:pt x="28234" y="2876"/>
                    <a:pt x="25310" y="0"/>
                    <a:pt x="21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6363825" y="-398925"/>
              <a:ext cx="1399300" cy="780475"/>
            </a:xfrm>
            <a:custGeom>
              <a:avLst/>
              <a:gdLst/>
              <a:ahLst/>
              <a:cxnLst/>
              <a:rect l="l" t="t" r="r" b="b"/>
              <a:pathLst>
                <a:path w="55972" h="31219" extrusionOk="0">
                  <a:moveTo>
                    <a:pt x="22435" y="0"/>
                  </a:moveTo>
                  <a:cubicBezTo>
                    <a:pt x="22241" y="0"/>
                    <a:pt x="22045" y="8"/>
                    <a:pt x="21847" y="24"/>
                  </a:cubicBezTo>
                  <a:cubicBezTo>
                    <a:pt x="17911" y="358"/>
                    <a:pt x="13542" y="3493"/>
                    <a:pt x="13108" y="7630"/>
                  </a:cubicBezTo>
                  <a:cubicBezTo>
                    <a:pt x="12021" y="6096"/>
                    <a:pt x="10300" y="5240"/>
                    <a:pt x="8565" y="5240"/>
                  </a:cubicBezTo>
                  <a:cubicBezTo>
                    <a:pt x="7320" y="5240"/>
                    <a:pt x="6067" y="5681"/>
                    <a:pt x="5035" y="6629"/>
                  </a:cubicBezTo>
                  <a:cubicBezTo>
                    <a:pt x="3268" y="8230"/>
                    <a:pt x="2233" y="12700"/>
                    <a:pt x="4268" y="14468"/>
                  </a:cubicBezTo>
                  <a:cubicBezTo>
                    <a:pt x="4229" y="14467"/>
                    <a:pt x="4189" y="14466"/>
                    <a:pt x="4150" y="14466"/>
                  </a:cubicBezTo>
                  <a:cubicBezTo>
                    <a:pt x="1993" y="14466"/>
                    <a:pt x="0" y="16244"/>
                    <a:pt x="99" y="18537"/>
                  </a:cubicBezTo>
                  <a:cubicBezTo>
                    <a:pt x="213" y="21077"/>
                    <a:pt x="2279" y="22054"/>
                    <a:pt x="4440" y="22054"/>
                  </a:cubicBezTo>
                  <a:cubicBezTo>
                    <a:pt x="4806" y="22054"/>
                    <a:pt x="5174" y="22026"/>
                    <a:pt x="5536" y="21973"/>
                  </a:cubicBezTo>
                  <a:lnTo>
                    <a:pt x="5536" y="21973"/>
                  </a:lnTo>
                  <a:cubicBezTo>
                    <a:pt x="4326" y="25405"/>
                    <a:pt x="8135" y="28082"/>
                    <a:pt x="11406" y="28082"/>
                  </a:cubicBezTo>
                  <a:cubicBezTo>
                    <a:pt x="13095" y="28082"/>
                    <a:pt x="14640" y="27368"/>
                    <a:pt x="15276" y="25676"/>
                  </a:cubicBezTo>
                  <a:cubicBezTo>
                    <a:pt x="16092" y="26553"/>
                    <a:pt x="17113" y="26969"/>
                    <a:pt x="18135" y="26969"/>
                  </a:cubicBezTo>
                  <a:cubicBezTo>
                    <a:pt x="19327" y="26969"/>
                    <a:pt x="20518" y="26402"/>
                    <a:pt x="21380" y="25342"/>
                  </a:cubicBezTo>
                  <a:cubicBezTo>
                    <a:pt x="22600" y="29226"/>
                    <a:pt x="27024" y="31218"/>
                    <a:pt x="31335" y="31218"/>
                  </a:cubicBezTo>
                  <a:cubicBezTo>
                    <a:pt x="35985" y="31218"/>
                    <a:pt x="40503" y="28901"/>
                    <a:pt x="40728" y="24141"/>
                  </a:cubicBezTo>
                  <a:cubicBezTo>
                    <a:pt x="42105" y="25779"/>
                    <a:pt x="44332" y="26615"/>
                    <a:pt x="46541" y="26615"/>
                  </a:cubicBezTo>
                  <a:cubicBezTo>
                    <a:pt x="48022" y="26615"/>
                    <a:pt x="49496" y="26239"/>
                    <a:pt x="50701" y="25476"/>
                  </a:cubicBezTo>
                  <a:cubicBezTo>
                    <a:pt x="53303" y="23808"/>
                    <a:pt x="54271" y="19872"/>
                    <a:pt x="51702" y="17904"/>
                  </a:cubicBezTo>
                  <a:cubicBezTo>
                    <a:pt x="54571" y="17537"/>
                    <a:pt x="55972" y="13000"/>
                    <a:pt x="55038" y="10565"/>
                  </a:cubicBezTo>
                  <a:cubicBezTo>
                    <a:pt x="54229" y="8470"/>
                    <a:pt x="52298" y="7343"/>
                    <a:pt x="50296" y="7343"/>
                  </a:cubicBezTo>
                  <a:cubicBezTo>
                    <a:pt x="49078" y="7343"/>
                    <a:pt x="47833" y="7760"/>
                    <a:pt x="46799" y="8630"/>
                  </a:cubicBezTo>
                  <a:cubicBezTo>
                    <a:pt x="46732" y="8730"/>
                    <a:pt x="46699" y="8830"/>
                    <a:pt x="46732" y="8964"/>
                  </a:cubicBezTo>
                  <a:cubicBezTo>
                    <a:pt x="46757" y="9137"/>
                    <a:pt x="46910" y="9292"/>
                    <a:pt x="47083" y="9292"/>
                  </a:cubicBezTo>
                  <a:cubicBezTo>
                    <a:pt x="47143" y="9292"/>
                    <a:pt x="47205" y="9274"/>
                    <a:pt x="47266" y="9231"/>
                  </a:cubicBezTo>
                  <a:cubicBezTo>
                    <a:pt x="48200" y="8559"/>
                    <a:pt x="49325" y="8182"/>
                    <a:pt x="50414" y="8182"/>
                  </a:cubicBezTo>
                  <a:cubicBezTo>
                    <a:pt x="51812" y="8182"/>
                    <a:pt x="53149" y="8806"/>
                    <a:pt x="53937" y="10231"/>
                  </a:cubicBezTo>
                  <a:cubicBezTo>
                    <a:pt x="55152" y="12431"/>
                    <a:pt x="54137" y="17474"/>
                    <a:pt x="51020" y="17474"/>
                  </a:cubicBezTo>
                  <a:cubicBezTo>
                    <a:pt x="50970" y="17474"/>
                    <a:pt x="50919" y="17473"/>
                    <a:pt x="50868" y="17470"/>
                  </a:cubicBezTo>
                  <a:cubicBezTo>
                    <a:pt x="50768" y="17470"/>
                    <a:pt x="50735" y="17503"/>
                    <a:pt x="50701" y="17537"/>
                  </a:cubicBezTo>
                  <a:cubicBezTo>
                    <a:pt x="50468" y="17670"/>
                    <a:pt x="50368" y="18004"/>
                    <a:pt x="50668" y="18171"/>
                  </a:cubicBezTo>
                  <a:cubicBezTo>
                    <a:pt x="54771" y="20806"/>
                    <a:pt x="51135" y="25309"/>
                    <a:pt x="47599" y="25809"/>
                  </a:cubicBezTo>
                  <a:cubicBezTo>
                    <a:pt x="47165" y="25871"/>
                    <a:pt x="46729" y="25903"/>
                    <a:pt x="46297" y="25903"/>
                  </a:cubicBezTo>
                  <a:cubicBezTo>
                    <a:pt x="44175" y="25903"/>
                    <a:pt x="42135" y="25143"/>
                    <a:pt x="40694" y="23508"/>
                  </a:cubicBezTo>
                  <a:cubicBezTo>
                    <a:pt x="40694" y="23274"/>
                    <a:pt x="40511" y="23157"/>
                    <a:pt x="40327" y="23157"/>
                  </a:cubicBezTo>
                  <a:cubicBezTo>
                    <a:pt x="40144" y="23157"/>
                    <a:pt x="39960" y="23274"/>
                    <a:pt x="39960" y="23508"/>
                  </a:cubicBezTo>
                  <a:cubicBezTo>
                    <a:pt x="40029" y="28310"/>
                    <a:pt x="35680" y="30643"/>
                    <a:pt x="31210" y="30643"/>
                  </a:cubicBezTo>
                  <a:cubicBezTo>
                    <a:pt x="26988" y="30643"/>
                    <a:pt x="22658" y="28560"/>
                    <a:pt x="21847" y="24508"/>
                  </a:cubicBezTo>
                  <a:cubicBezTo>
                    <a:pt x="21829" y="24340"/>
                    <a:pt x="21673" y="24255"/>
                    <a:pt x="21516" y="24255"/>
                  </a:cubicBezTo>
                  <a:cubicBezTo>
                    <a:pt x="21394" y="24255"/>
                    <a:pt x="21272" y="24306"/>
                    <a:pt x="21214" y="24408"/>
                  </a:cubicBezTo>
                  <a:cubicBezTo>
                    <a:pt x="20490" y="25744"/>
                    <a:pt x="19364" y="26358"/>
                    <a:pt x="18191" y="26358"/>
                  </a:cubicBezTo>
                  <a:cubicBezTo>
                    <a:pt x="17255" y="26358"/>
                    <a:pt x="16290" y="25967"/>
                    <a:pt x="15476" y="25242"/>
                  </a:cubicBezTo>
                  <a:cubicBezTo>
                    <a:pt x="15510" y="25176"/>
                    <a:pt x="15543" y="25042"/>
                    <a:pt x="15543" y="24975"/>
                  </a:cubicBezTo>
                  <a:cubicBezTo>
                    <a:pt x="15565" y="24750"/>
                    <a:pt x="15375" y="24555"/>
                    <a:pt x="15208" y="24555"/>
                  </a:cubicBezTo>
                  <a:cubicBezTo>
                    <a:pt x="15127" y="24555"/>
                    <a:pt x="15053" y="24600"/>
                    <a:pt x="15009" y="24709"/>
                  </a:cubicBezTo>
                  <a:cubicBezTo>
                    <a:pt x="14255" y="26424"/>
                    <a:pt x="12854" y="27471"/>
                    <a:pt x="11119" y="27471"/>
                  </a:cubicBezTo>
                  <a:cubicBezTo>
                    <a:pt x="10628" y="27471"/>
                    <a:pt x="10110" y="27387"/>
                    <a:pt x="9572" y="27210"/>
                  </a:cubicBezTo>
                  <a:cubicBezTo>
                    <a:pt x="7070" y="26376"/>
                    <a:pt x="5803" y="24308"/>
                    <a:pt x="5903" y="21573"/>
                  </a:cubicBezTo>
                  <a:cubicBezTo>
                    <a:pt x="5936" y="21506"/>
                    <a:pt x="5836" y="21406"/>
                    <a:pt x="5736" y="21406"/>
                  </a:cubicBezTo>
                  <a:cubicBezTo>
                    <a:pt x="5669" y="21373"/>
                    <a:pt x="5603" y="21339"/>
                    <a:pt x="5536" y="21339"/>
                  </a:cubicBezTo>
                  <a:cubicBezTo>
                    <a:pt x="3401" y="21339"/>
                    <a:pt x="899" y="21239"/>
                    <a:pt x="699" y="18537"/>
                  </a:cubicBezTo>
                  <a:cubicBezTo>
                    <a:pt x="532" y="16136"/>
                    <a:pt x="2767" y="15002"/>
                    <a:pt x="4835" y="14902"/>
                  </a:cubicBezTo>
                  <a:lnTo>
                    <a:pt x="4869" y="14902"/>
                  </a:lnTo>
                  <a:cubicBezTo>
                    <a:pt x="4902" y="14902"/>
                    <a:pt x="4902" y="14968"/>
                    <a:pt x="4935" y="14968"/>
                  </a:cubicBezTo>
                  <a:cubicBezTo>
                    <a:pt x="4959" y="14974"/>
                    <a:pt x="4981" y="14977"/>
                    <a:pt x="5002" y="14977"/>
                  </a:cubicBezTo>
                  <a:cubicBezTo>
                    <a:pt x="5212" y="14977"/>
                    <a:pt x="5254" y="14689"/>
                    <a:pt x="5102" y="14568"/>
                  </a:cubicBezTo>
                  <a:cubicBezTo>
                    <a:pt x="3935" y="13734"/>
                    <a:pt x="3768" y="11666"/>
                    <a:pt x="3868" y="10398"/>
                  </a:cubicBezTo>
                  <a:cubicBezTo>
                    <a:pt x="4001" y="8964"/>
                    <a:pt x="4735" y="7563"/>
                    <a:pt x="5936" y="6729"/>
                  </a:cubicBezTo>
                  <a:cubicBezTo>
                    <a:pt x="6766" y="6176"/>
                    <a:pt x="7666" y="5922"/>
                    <a:pt x="8549" y="5922"/>
                  </a:cubicBezTo>
                  <a:cubicBezTo>
                    <a:pt x="10114" y="5922"/>
                    <a:pt x="11627" y="6720"/>
                    <a:pt x="12608" y="8063"/>
                  </a:cubicBezTo>
                  <a:cubicBezTo>
                    <a:pt x="12689" y="8165"/>
                    <a:pt x="12796" y="8205"/>
                    <a:pt x="12897" y="8205"/>
                  </a:cubicBezTo>
                  <a:cubicBezTo>
                    <a:pt x="12961" y="8205"/>
                    <a:pt x="13023" y="8189"/>
                    <a:pt x="13075" y="8163"/>
                  </a:cubicBezTo>
                  <a:cubicBezTo>
                    <a:pt x="13116" y="8174"/>
                    <a:pt x="13160" y="8181"/>
                    <a:pt x="13203" y="8181"/>
                  </a:cubicBezTo>
                  <a:cubicBezTo>
                    <a:pt x="13298" y="8181"/>
                    <a:pt x="13385" y="8145"/>
                    <a:pt x="13408" y="8030"/>
                  </a:cubicBezTo>
                  <a:cubicBezTo>
                    <a:pt x="14242" y="4494"/>
                    <a:pt x="17111" y="1825"/>
                    <a:pt x="20680" y="958"/>
                  </a:cubicBezTo>
                  <a:cubicBezTo>
                    <a:pt x="21242" y="817"/>
                    <a:pt x="21795" y="750"/>
                    <a:pt x="22335" y="750"/>
                  </a:cubicBezTo>
                  <a:cubicBezTo>
                    <a:pt x="25864" y="750"/>
                    <a:pt x="28768" y="3621"/>
                    <a:pt x="29086" y="7296"/>
                  </a:cubicBezTo>
                  <a:cubicBezTo>
                    <a:pt x="29107" y="7505"/>
                    <a:pt x="29284" y="7609"/>
                    <a:pt x="29455" y="7609"/>
                  </a:cubicBezTo>
                  <a:cubicBezTo>
                    <a:pt x="29557" y="7609"/>
                    <a:pt x="29657" y="7571"/>
                    <a:pt x="29720" y="7496"/>
                  </a:cubicBezTo>
                  <a:cubicBezTo>
                    <a:pt x="29786" y="7496"/>
                    <a:pt x="29887" y="7496"/>
                    <a:pt x="29953" y="7396"/>
                  </a:cubicBezTo>
                  <a:cubicBezTo>
                    <a:pt x="32355" y="5195"/>
                    <a:pt x="35190" y="3393"/>
                    <a:pt x="38526" y="3393"/>
                  </a:cubicBezTo>
                  <a:cubicBezTo>
                    <a:pt x="42129" y="3393"/>
                    <a:pt x="45031" y="5628"/>
                    <a:pt x="45898" y="9131"/>
                  </a:cubicBezTo>
                  <a:cubicBezTo>
                    <a:pt x="45952" y="9307"/>
                    <a:pt x="46095" y="9384"/>
                    <a:pt x="46239" y="9384"/>
                  </a:cubicBezTo>
                  <a:cubicBezTo>
                    <a:pt x="46447" y="9384"/>
                    <a:pt x="46658" y="9221"/>
                    <a:pt x="46598" y="8964"/>
                  </a:cubicBezTo>
                  <a:lnTo>
                    <a:pt x="46598" y="8897"/>
                  </a:lnTo>
                  <a:cubicBezTo>
                    <a:pt x="46098" y="5628"/>
                    <a:pt x="43263" y="3226"/>
                    <a:pt x="40060" y="2726"/>
                  </a:cubicBezTo>
                  <a:cubicBezTo>
                    <a:pt x="39602" y="2660"/>
                    <a:pt x="39146" y="2628"/>
                    <a:pt x="38696" y="2628"/>
                  </a:cubicBezTo>
                  <a:cubicBezTo>
                    <a:pt x="35282" y="2628"/>
                    <a:pt x="32144" y="4446"/>
                    <a:pt x="29786" y="6862"/>
                  </a:cubicBezTo>
                  <a:cubicBezTo>
                    <a:pt x="29437" y="3054"/>
                    <a:pt x="26249" y="0"/>
                    <a:pt x="22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5"/>
          <p:cNvSpPr txBox="1">
            <a:spLocks noGrp="1"/>
          </p:cNvSpPr>
          <p:nvPr>
            <p:ph type="title"/>
          </p:nvPr>
        </p:nvSpPr>
        <p:spPr>
          <a:xfrm>
            <a:off x="713225" y="585216"/>
            <a:ext cx="7717500" cy="5727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3"/>
              </a:buClr>
              <a:buSzPts val="3800"/>
              <a:buNone/>
              <a:defRPr sz="3600">
                <a:solidFill>
                  <a:schemeClr val="accent3"/>
                </a:solidFill>
              </a:defRPr>
            </a:lvl1pPr>
            <a:lvl2pPr lvl="1"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2pPr>
            <a:lvl3pPr lvl="2"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3pPr>
            <a:lvl4pPr lvl="3"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4pPr>
            <a:lvl5pPr lvl="4"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5pPr>
            <a:lvl6pPr lvl="5"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6pPr>
            <a:lvl7pPr lvl="6"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7pPr>
            <a:lvl8pPr lvl="7"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8pPr>
            <a:lvl9pPr lvl="8"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9pPr>
          </a:lstStyle>
          <a:p>
            <a:endParaRPr/>
          </a:p>
        </p:txBody>
      </p:sp>
      <p:sp>
        <p:nvSpPr>
          <p:cNvPr id="179" name="Google Shape;179;p5"/>
          <p:cNvSpPr txBox="1">
            <a:spLocks noGrp="1"/>
          </p:cNvSpPr>
          <p:nvPr>
            <p:ph type="subTitle" idx="1"/>
          </p:nvPr>
        </p:nvSpPr>
        <p:spPr>
          <a:xfrm>
            <a:off x="1238297" y="1800825"/>
            <a:ext cx="2926200" cy="1027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accent1"/>
              </a:buClr>
              <a:buSzPts val="1600"/>
              <a:buNone/>
              <a:defRPr sz="1600"/>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0"/>
              </a:spcBef>
              <a:spcAft>
                <a:spcPts val="0"/>
              </a:spcAft>
              <a:buClr>
                <a:schemeClr val="accent1"/>
              </a:buClr>
              <a:buSzPts val="1400"/>
              <a:buNone/>
              <a:defRPr>
                <a:solidFill>
                  <a:schemeClr val="accent1"/>
                </a:solidFill>
              </a:defRPr>
            </a:lvl3pPr>
            <a:lvl4pPr lvl="3" algn="ctr" rtl="0">
              <a:lnSpc>
                <a:spcPct val="100000"/>
              </a:lnSpc>
              <a:spcBef>
                <a:spcPts val="0"/>
              </a:spcBef>
              <a:spcAft>
                <a:spcPts val="0"/>
              </a:spcAft>
              <a:buClr>
                <a:schemeClr val="accent1"/>
              </a:buClr>
              <a:buSzPts val="1400"/>
              <a:buNone/>
              <a:defRPr>
                <a:solidFill>
                  <a:schemeClr val="accent1"/>
                </a:solidFill>
              </a:defRPr>
            </a:lvl4pPr>
            <a:lvl5pPr lvl="4" algn="ctr" rtl="0">
              <a:lnSpc>
                <a:spcPct val="100000"/>
              </a:lnSpc>
              <a:spcBef>
                <a:spcPts val="0"/>
              </a:spcBef>
              <a:spcAft>
                <a:spcPts val="0"/>
              </a:spcAft>
              <a:buClr>
                <a:schemeClr val="accent1"/>
              </a:buClr>
              <a:buSzPts val="1400"/>
              <a:buNone/>
              <a:defRPr>
                <a:solidFill>
                  <a:schemeClr val="accent1"/>
                </a:solidFill>
              </a:defRPr>
            </a:lvl5pPr>
            <a:lvl6pPr lvl="5" algn="ctr" rtl="0">
              <a:lnSpc>
                <a:spcPct val="100000"/>
              </a:lnSpc>
              <a:spcBef>
                <a:spcPts val="0"/>
              </a:spcBef>
              <a:spcAft>
                <a:spcPts val="0"/>
              </a:spcAft>
              <a:buClr>
                <a:schemeClr val="accent1"/>
              </a:buClr>
              <a:buSzPts val="1400"/>
              <a:buNone/>
              <a:defRPr>
                <a:solidFill>
                  <a:schemeClr val="accent1"/>
                </a:solidFill>
              </a:defRPr>
            </a:lvl6pPr>
            <a:lvl7pPr lvl="6" algn="ctr" rtl="0">
              <a:lnSpc>
                <a:spcPct val="100000"/>
              </a:lnSpc>
              <a:spcBef>
                <a:spcPts val="0"/>
              </a:spcBef>
              <a:spcAft>
                <a:spcPts val="0"/>
              </a:spcAft>
              <a:buClr>
                <a:schemeClr val="accent1"/>
              </a:buClr>
              <a:buSzPts val="1400"/>
              <a:buNone/>
              <a:defRPr>
                <a:solidFill>
                  <a:schemeClr val="accent1"/>
                </a:solidFill>
              </a:defRPr>
            </a:lvl7pPr>
            <a:lvl8pPr lvl="7" algn="ctr" rtl="0">
              <a:lnSpc>
                <a:spcPct val="100000"/>
              </a:lnSpc>
              <a:spcBef>
                <a:spcPts val="0"/>
              </a:spcBef>
              <a:spcAft>
                <a:spcPts val="0"/>
              </a:spcAft>
              <a:buClr>
                <a:schemeClr val="accent1"/>
              </a:buClr>
              <a:buSzPts val="1400"/>
              <a:buNone/>
              <a:defRPr>
                <a:solidFill>
                  <a:schemeClr val="accent1"/>
                </a:solidFill>
              </a:defRPr>
            </a:lvl8pPr>
            <a:lvl9pPr lvl="8" algn="ctr"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180" name="Google Shape;180;p5"/>
          <p:cNvSpPr txBox="1">
            <a:spLocks noGrp="1"/>
          </p:cNvSpPr>
          <p:nvPr>
            <p:ph type="subTitle" idx="2"/>
          </p:nvPr>
        </p:nvSpPr>
        <p:spPr>
          <a:xfrm>
            <a:off x="1238297" y="3099816"/>
            <a:ext cx="2926200" cy="281100"/>
          </a:xfrm>
          <a:prstGeom prst="rect">
            <a:avLst/>
          </a:prstGeom>
        </p:spPr>
        <p:txBody>
          <a:bodyPr spcFirstLastPara="1" wrap="square" lIns="0" tIns="0" rIns="0" bIns="0" anchor="t" anchorCtr="0">
            <a:noAutofit/>
          </a:bodyPr>
          <a:lstStyle>
            <a:lvl1pPr lvl="0" algn="ctr" rtl="0">
              <a:lnSpc>
                <a:spcPct val="80000"/>
              </a:lnSpc>
              <a:spcBef>
                <a:spcPts val="0"/>
              </a:spcBef>
              <a:spcAft>
                <a:spcPts val="0"/>
              </a:spcAft>
              <a:buClr>
                <a:schemeClr val="accent3"/>
              </a:buClr>
              <a:buSzPts val="2100"/>
              <a:buFont typeface="Exo"/>
              <a:buNone/>
              <a:defRPr sz="2142" b="1">
                <a:solidFill>
                  <a:schemeClr val="accent3"/>
                </a:solidFill>
                <a:latin typeface="Viga"/>
                <a:ea typeface="Viga"/>
                <a:cs typeface="Viga"/>
                <a:sym typeface="Viga"/>
              </a:defRPr>
            </a:lvl1pPr>
            <a:lvl2pPr lvl="1"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2pPr>
            <a:lvl3pPr lvl="2"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3pPr>
            <a:lvl4pPr lvl="3"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4pPr>
            <a:lvl5pPr lvl="4"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5pPr>
            <a:lvl6pPr lvl="5"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6pPr>
            <a:lvl7pPr lvl="6"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7pPr>
            <a:lvl8pPr lvl="7"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8pPr>
            <a:lvl9pPr lvl="8"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9pPr>
          </a:lstStyle>
          <a:p>
            <a:endParaRPr/>
          </a:p>
        </p:txBody>
      </p:sp>
      <p:sp>
        <p:nvSpPr>
          <p:cNvPr id="181" name="Google Shape;181;p5"/>
          <p:cNvSpPr txBox="1">
            <a:spLocks noGrp="1"/>
          </p:cNvSpPr>
          <p:nvPr>
            <p:ph type="subTitle" idx="3"/>
          </p:nvPr>
        </p:nvSpPr>
        <p:spPr>
          <a:xfrm>
            <a:off x="4979503" y="1800825"/>
            <a:ext cx="2926200" cy="10242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1"/>
              </a:buClr>
              <a:buSzPts val="1600"/>
              <a:buNone/>
              <a:defRPr sz="1600"/>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0"/>
              </a:spcBef>
              <a:spcAft>
                <a:spcPts val="0"/>
              </a:spcAft>
              <a:buClr>
                <a:schemeClr val="accent1"/>
              </a:buClr>
              <a:buSzPts val="1400"/>
              <a:buNone/>
              <a:defRPr>
                <a:solidFill>
                  <a:schemeClr val="accent1"/>
                </a:solidFill>
              </a:defRPr>
            </a:lvl3pPr>
            <a:lvl4pPr lvl="3" algn="ctr" rtl="0">
              <a:lnSpc>
                <a:spcPct val="100000"/>
              </a:lnSpc>
              <a:spcBef>
                <a:spcPts val="0"/>
              </a:spcBef>
              <a:spcAft>
                <a:spcPts val="0"/>
              </a:spcAft>
              <a:buClr>
                <a:schemeClr val="accent1"/>
              </a:buClr>
              <a:buSzPts val="1400"/>
              <a:buNone/>
              <a:defRPr>
                <a:solidFill>
                  <a:schemeClr val="accent1"/>
                </a:solidFill>
              </a:defRPr>
            </a:lvl4pPr>
            <a:lvl5pPr lvl="4" algn="ctr" rtl="0">
              <a:lnSpc>
                <a:spcPct val="100000"/>
              </a:lnSpc>
              <a:spcBef>
                <a:spcPts val="0"/>
              </a:spcBef>
              <a:spcAft>
                <a:spcPts val="0"/>
              </a:spcAft>
              <a:buClr>
                <a:schemeClr val="accent1"/>
              </a:buClr>
              <a:buSzPts val="1400"/>
              <a:buNone/>
              <a:defRPr>
                <a:solidFill>
                  <a:schemeClr val="accent1"/>
                </a:solidFill>
              </a:defRPr>
            </a:lvl5pPr>
            <a:lvl6pPr lvl="5" algn="ctr" rtl="0">
              <a:lnSpc>
                <a:spcPct val="100000"/>
              </a:lnSpc>
              <a:spcBef>
                <a:spcPts val="0"/>
              </a:spcBef>
              <a:spcAft>
                <a:spcPts val="0"/>
              </a:spcAft>
              <a:buClr>
                <a:schemeClr val="accent1"/>
              </a:buClr>
              <a:buSzPts val="1400"/>
              <a:buNone/>
              <a:defRPr>
                <a:solidFill>
                  <a:schemeClr val="accent1"/>
                </a:solidFill>
              </a:defRPr>
            </a:lvl6pPr>
            <a:lvl7pPr lvl="6" algn="ctr" rtl="0">
              <a:lnSpc>
                <a:spcPct val="100000"/>
              </a:lnSpc>
              <a:spcBef>
                <a:spcPts val="0"/>
              </a:spcBef>
              <a:spcAft>
                <a:spcPts val="0"/>
              </a:spcAft>
              <a:buClr>
                <a:schemeClr val="accent1"/>
              </a:buClr>
              <a:buSzPts val="1400"/>
              <a:buNone/>
              <a:defRPr>
                <a:solidFill>
                  <a:schemeClr val="accent1"/>
                </a:solidFill>
              </a:defRPr>
            </a:lvl7pPr>
            <a:lvl8pPr lvl="7" algn="ctr" rtl="0">
              <a:lnSpc>
                <a:spcPct val="100000"/>
              </a:lnSpc>
              <a:spcBef>
                <a:spcPts val="0"/>
              </a:spcBef>
              <a:spcAft>
                <a:spcPts val="0"/>
              </a:spcAft>
              <a:buClr>
                <a:schemeClr val="accent1"/>
              </a:buClr>
              <a:buSzPts val="1400"/>
              <a:buNone/>
              <a:defRPr>
                <a:solidFill>
                  <a:schemeClr val="accent1"/>
                </a:solidFill>
              </a:defRPr>
            </a:lvl8pPr>
            <a:lvl9pPr lvl="8" algn="ctr"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182" name="Google Shape;182;p5"/>
          <p:cNvSpPr txBox="1">
            <a:spLocks noGrp="1"/>
          </p:cNvSpPr>
          <p:nvPr>
            <p:ph type="subTitle" idx="4"/>
          </p:nvPr>
        </p:nvSpPr>
        <p:spPr>
          <a:xfrm>
            <a:off x="4979503" y="3099816"/>
            <a:ext cx="2926200" cy="283500"/>
          </a:xfrm>
          <a:prstGeom prst="rect">
            <a:avLst/>
          </a:prstGeom>
        </p:spPr>
        <p:txBody>
          <a:bodyPr spcFirstLastPara="1" wrap="square" lIns="0" tIns="0" rIns="0" bIns="0" anchor="t" anchorCtr="0">
            <a:noAutofit/>
          </a:bodyPr>
          <a:lstStyle>
            <a:lvl1pPr lvl="0" algn="ctr" rtl="0">
              <a:lnSpc>
                <a:spcPct val="80000"/>
              </a:lnSpc>
              <a:spcBef>
                <a:spcPts val="0"/>
              </a:spcBef>
              <a:spcAft>
                <a:spcPts val="0"/>
              </a:spcAft>
              <a:buClr>
                <a:schemeClr val="accent3"/>
              </a:buClr>
              <a:buSzPts val="2100"/>
              <a:buFont typeface="Exo"/>
              <a:buNone/>
              <a:defRPr sz="2142" b="1">
                <a:solidFill>
                  <a:schemeClr val="accent3"/>
                </a:solidFill>
                <a:latin typeface="Viga"/>
                <a:ea typeface="Viga"/>
                <a:cs typeface="Viga"/>
                <a:sym typeface="Viga"/>
              </a:defRPr>
            </a:lvl1pPr>
            <a:lvl2pPr lvl="1"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2pPr>
            <a:lvl3pPr lvl="2"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3pPr>
            <a:lvl4pPr lvl="3"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4pPr>
            <a:lvl5pPr lvl="4"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5pPr>
            <a:lvl6pPr lvl="5"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6pPr>
            <a:lvl7pPr lvl="6"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7pPr>
            <a:lvl8pPr lvl="7"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8pPr>
            <a:lvl9pPr lvl="8"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9pPr>
          </a:lstStyle>
          <a:p>
            <a:endParaRPr/>
          </a:p>
        </p:txBody>
      </p:sp>
      <p:grpSp>
        <p:nvGrpSpPr>
          <p:cNvPr id="183" name="Google Shape;183;p5"/>
          <p:cNvGrpSpPr/>
          <p:nvPr/>
        </p:nvGrpSpPr>
        <p:grpSpPr>
          <a:xfrm>
            <a:off x="-743437" y="3891350"/>
            <a:ext cx="2250800" cy="726525"/>
            <a:chOff x="2914688" y="3596613"/>
            <a:chExt cx="2250800" cy="726525"/>
          </a:xfrm>
        </p:grpSpPr>
        <p:sp>
          <p:nvSpPr>
            <p:cNvPr id="184" name="Google Shape;184;p5"/>
            <p:cNvSpPr/>
            <p:nvPr/>
          </p:nvSpPr>
          <p:spPr>
            <a:xfrm>
              <a:off x="4790188" y="3891988"/>
              <a:ext cx="375300" cy="429475"/>
            </a:xfrm>
            <a:custGeom>
              <a:avLst/>
              <a:gdLst/>
              <a:ahLst/>
              <a:cxnLst/>
              <a:rect l="l" t="t" r="r" b="b"/>
              <a:pathLst>
                <a:path w="15012" h="17179" extrusionOk="0">
                  <a:moveTo>
                    <a:pt x="5801" y="1"/>
                  </a:moveTo>
                  <a:cubicBezTo>
                    <a:pt x="3844" y="1"/>
                    <a:pt x="1849" y="671"/>
                    <a:pt x="201" y="2068"/>
                  </a:cubicBezTo>
                  <a:cubicBezTo>
                    <a:pt x="68" y="2268"/>
                    <a:pt x="1" y="2401"/>
                    <a:pt x="68" y="2601"/>
                  </a:cubicBezTo>
                  <a:cubicBezTo>
                    <a:pt x="68" y="2701"/>
                    <a:pt x="101" y="2735"/>
                    <a:pt x="168" y="2835"/>
                  </a:cubicBezTo>
                  <a:lnTo>
                    <a:pt x="168" y="2735"/>
                  </a:lnTo>
                  <a:lnTo>
                    <a:pt x="368" y="2735"/>
                  </a:lnTo>
                  <a:cubicBezTo>
                    <a:pt x="401" y="2901"/>
                    <a:pt x="501" y="3068"/>
                    <a:pt x="635" y="3168"/>
                  </a:cubicBezTo>
                  <a:cubicBezTo>
                    <a:pt x="735" y="3168"/>
                    <a:pt x="868" y="3168"/>
                    <a:pt x="968" y="3068"/>
                  </a:cubicBezTo>
                  <a:cubicBezTo>
                    <a:pt x="2455" y="1987"/>
                    <a:pt x="4266" y="1375"/>
                    <a:pt x="6026" y="1375"/>
                  </a:cubicBezTo>
                  <a:cubicBezTo>
                    <a:pt x="7306" y="1375"/>
                    <a:pt x="8560" y="1699"/>
                    <a:pt x="9641" y="2401"/>
                  </a:cubicBezTo>
                  <a:cubicBezTo>
                    <a:pt x="10542" y="2935"/>
                    <a:pt x="11376" y="3735"/>
                    <a:pt x="11976" y="4836"/>
                  </a:cubicBezTo>
                  <a:cubicBezTo>
                    <a:pt x="13942" y="8343"/>
                    <a:pt x="12271" y="16452"/>
                    <a:pt x="7278" y="16452"/>
                  </a:cubicBezTo>
                  <a:cubicBezTo>
                    <a:pt x="7188" y="16452"/>
                    <a:pt x="7098" y="16450"/>
                    <a:pt x="7006" y="16445"/>
                  </a:cubicBezTo>
                  <a:cubicBezTo>
                    <a:pt x="6872" y="16445"/>
                    <a:pt x="6806" y="16545"/>
                    <a:pt x="6739" y="16578"/>
                  </a:cubicBezTo>
                  <a:cubicBezTo>
                    <a:pt x="6506" y="16678"/>
                    <a:pt x="6372" y="16912"/>
                    <a:pt x="6372" y="17178"/>
                  </a:cubicBezTo>
                  <a:lnTo>
                    <a:pt x="8207" y="17178"/>
                  </a:lnTo>
                  <a:cubicBezTo>
                    <a:pt x="8173" y="17112"/>
                    <a:pt x="8140" y="17078"/>
                    <a:pt x="8073" y="17078"/>
                  </a:cubicBezTo>
                  <a:cubicBezTo>
                    <a:pt x="12710" y="16445"/>
                    <a:pt x="15012" y="9173"/>
                    <a:pt x="13477" y="5236"/>
                  </a:cubicBezTo>
                  <a:cubicBezTo>
                    <a:pt x="12168" y="1829"/>
                    <a:pt x="9035" y="1"/>
                    <a:pt x="5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5"/>
            <p:cNvGrpSpPr/>
            <p:nvPr/>
          </p:nvGrpSpPr>
          <p:grpSpPr>
            <a:xfrm>
              <a:off x="2914688" y="3596613"/>
              <a:ext cx="2225075" cy="724850"/>
              <a:chOff x="6230288" y="3521475"/>
              <a:chExt cx="2225075" cy="724850"/>
            </a:xfrm>
          </p:grpSpPr>
          <p:sp>
            <p:nvSpPr>
              <p:cNvPr id="186" name="Google Shape;186;p5"/>
              <p:cNvSpPr/>
              <p:nvPr/>
            </p:nvSpPr>
            <p:spPr>
              <a:xfrm>
                <a:off x="6230288" y="3521475"/>
                <a:ext cx="1875975" cy="724850"/>
              </a:xfrm>
              <a:custGeom>
                <a:avLst/>
                <a:gdLst/>
                <a:ahLst/>
                <a:cxnLst/>
                <a:rect l="l" t="t" r="r" b="b"/>
                <a:pathLst>
                  <a:path w="75039" h="28994" extrusionOk="0">
                    <a:moveTo>
                      <a:pt x="35969" y="1"/>
                    </a:moveTo>
                    <a:cubicBezTo>
                      <a:pt x="35657" y="1"/>
                      <a:pt x="35343" y="14"/>
                      <a:pt x="35026" y="39"/>
                    </a:cubicBezTo>
                    <a:cubicBezTo>
                      <a:pt x="28688" y="573"/>
                      <a:pt x="21649" y="5610"/>
                      <a:pt x="20982" y="12281"/>
                    </a:cubicBezTo>
                    <a:cubicBezTo>
                      <a:pt x="19198" y="9818"/>
                      <a:pt x="16410" y="8449"/>
                      <a:pt x="13608" y="8449"/>
                    </a:cubicBezTo>
                    <a:cubicBezTo>
                      <a:pt x="11592" y="8449"/>
                      <a:pt x="9568" y="9158"/>
                      <a:pt x="7906" y="10680"/>
                    </a:cubicBezTo>
                    <a:cubicBezTo>
                      <a:pt x="5071" y="13282"/>
                      <a:pt x="3403" y="20521"/>
                      <a:pt x="6705" y="23289"/>
                    </a:cubicBezTo>
                    <a:cubicBezTo>
                      <a:pt x="6683" y="23289"/>
                      <a:pt x="6661" y="23289"/>
                      <a:pt x="6638" y="23289"/>
                    </a:cubicBezTo>
                    <a:cubicBezTo>
                      <a:pt x="3362" y="23289"/>
                      <a:pt x="332" y="25713"/>
                      <a:pt x="1" y="28993"/>
                    </a:cubicBezTo>
                    <a:lnTo>
                      <a:pt x="901" y="28993"/>
                    </a:lnTo>
                    <a:cubicBezTo>
                      <a:pt x="1168" y="25724"/>
                      <a:pt x="4471" y="24190"/>
                      <a:pt x="7506" y="24056"/>
                    </a:cubicBezTo>
                    <a:lnTo>
                      <a:pt x="7606" y="24056"/>
                    </a:lnTo>
                    <a:cubicBezTo>
                      <a:pt x="7673" y="24056"/>
                      <a:pt x="7673" y="24123"/>
                      <a:pt x="7706" y="24123"/>
                    </a:cubicBezTo>
                    <a:cubicBezTo>
                      <a:pt x="7753" y="24138"/>
                      <a:pt x="7797" y="24144"/>
                      <a:pt x="7836" y="24144"/>
                    </a:cubicBezTo>
                    <a:cubicBezTo>
                      <a:pt x="8157" y="24144"/>
                      <a:pt x="8211" y="23701"/>
                      <a:pt x="7973" y="23523"/>
                    </a:cubicBezTo>
                    <a:cubicBezTo>
                      <a:pt x="6072" y="22188"/>
                      <a:pt x="5805" y="18786"/>
                      <a:pt x="5972" y="16785"/>
                    </a:cubicBezTo>
                    <a:cubicBezTo>
                      <a:pt x="6172" y="14450"/>
                      <a:pt x="7373" y="12215"/>
                      <a:pt x="9341" y="10880"/>
                    </a:cubicBezTo>
                    <a:cubicBezTo>
                      <a:pt x="10692" y="9965"/>
                      <a:pt x="12150" y="9544"/>
                      <a:pt x="13578" y="9544"/>
                    </a:cubicBezTo>
                    <a:cubicBezTo>
                      <a:pt x="15430" y="9544"/>
                      <a:pt x="17231" y="10252"/>
                      <a:pt x="18681" y="11514"/>
                    </a:cubicBezTo>
                    <a:cubicBezTo>
                      <a:pt x="19314" y="12015"/>
                      <a:pt x="19848" y="12548"/>
                      <a:pt x="20349" y="13215"/>
                    </a:cubicBezTo>
                    <a:cubicBezTo>
                      <a:pt x="20412" y="13241"/>
                      <a:pt x="20481" y="13252"/>
                      <a:pt x="20549" y="13252"/>
                    </a:cubicBezTo>
                    <a:cubicBezTo>
                      <a:pt x="20658" y="13252"/>
                      <a:pt x="20766" y="13223"/>
                      <a:pt x="20849" y="13182"/>
                    </a:cubicBezTo>
                    <a:cubicBezTo>
                      <a:pt x="20913" y="13203"/>
                      <a:pt x="20984" y="13218"/>
                      <a:pt x="21053" y="13218"/>
                    </a:cubicBezTo>
                    <a:cubicBezTo>
                      <a:pt x="21199" y="13218"/>
                      <a:pt x="21337" y="13153"/>
                      <a:pt x="21383" y="12949"/>
                    </a:cubicBezTo>
                    <a:cubicBezTo>
                      <a:pt x="22717" y="7244"/>
                      <a:pt x="27387" y="2941"/>
                      <a:pt x="33091" y="1540"/>
                    </a:cubicBezTo>
                    <a:cubicBezTo>
                      <a:pt x="33984" y="1326"/>
                      <a:pt x="34864" y="1224"/>
                      <a:pt x="35720" y="1224"/>
                    </a:cubicBezTo>
                    <a:cubicBezTo>
                      <a:pt x="38188" y="1224"/>
                      <a:pt x="40456" y="2072"/>
                      <a:pt x="42264" y="3508"/>
                    </a:cubicBezTo>
                    <a:cubicBezTo>
                      <a:pt x="44866" y="5410"/>
                      <a:pt x="46667" y="8445"/>
                      <a:pt x="46934" y="11948"/>
                    </a:cubicBezTo>
                    <a:cubicBezTo>
                      <a:pt x="46934" y="12081"/>
                      <a:pt x="47001" y="12181"/>
                      <a:pt x="47068" y="12248"/>
                    </a:cubicBezTo>
                    <a:cubicBezTo>
                      <a:pt x="47151" y="12284"/>
                      <a:pt x="47240" y="12303"/>
                      <a:pt x="47324" y="12303"/>
                    </a:cubicBezTo>
                    <a:cubicBezTo>
                      <a:pt x="47475" y="12303"/>
                      <a:pt x="47616" y="12243"/>
                      <a:pt x="47701" y="12115"/>
                    </a:cubicBezTo>
                    <a:cubicBezTo>
                      <a:pt x="47835" y="12115"/>
                      <a:pt x="47968" y="12115"/>
                      <a:pt x="48135" y="12015"/>
                    </a:cubicBezTo>
                    <a:cubicBezTo>
                      <a:pt x="51938" y="8412"/>
                      <a:pt x="56541" y="5543"/>
                      <a:pt x="61912" y="5543"/>
                    </a:cubicBezTo>
                    <a:cubicBezTo>
                      <a:pt x="64880" y="5543"/>
                      <a:pt x="67549" y="6444"/>
                      <a:pt x="69650" y="8078"/>
                    </a:cubicBezTo>
                    <a:cubicBezTo>
                      <a:pt x="71785" y="9680"/>
                      <a:pt x="73386" y="12048"/>
                      <a:pt x="74087" y="14917"/>
                    </a:cubicBezTo>
                    <a:cubicBezTo>
                      <a:pt x="74120" y="15017"/>
                      <a:pt x="74120" y="15050"/>
                      <a:pt x="74187" y="15117"/>
                    </a:cubicBezTo>
                    <a:cubicBezTo>
                      <a:pt x="74246" y="15138"/>
                      <a:pt x="74308" y="15148"/>
                      <a:pt x="74371" y="15148"/>
                    </a:cubicBezTo>
                    <a:cubicBezTo>
                      <a:pt x="74699" y="15148"/>
                      <a:pt x="75038" y="14870"/>
                      <a:pt x="74954" y="14450"/>
                    </a:cubicBezTo>
                    <a:lnTo>
                      <a:pt x="74954" y="14383"/>
                    </a:lnTo>
                    <a:cubicBezTo>
                      <a:pt x="74187" y="9079"/>
                      <a:pt x="69584" y="5243"/>
                      <a:pt x="64413" y="4409"/>
                    </a:cubicBezTo>
                    <a:cubicBezTo>
                      <a:pt x="63640" y="4291"/>
                      <a:pt x="62873" y="4235"/>
                      <a:pt x="62114" y="4235"/>
                    </a:cubicBezTo>
                    <a:cubicBezTo>
                      <a:pt x="56658" y="4235"/>
                      <a:pt x="51646" y="7156"/>
                      <a:pt x="47868" y="11081"/>
                    </a:cubicBezTo>
                    <a:cubicBezTo>
                      <a:pt x="47265" y="4921"/>
                      <a:pt x="42129" y="1"/>
                      <a:pt x="35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257563" y="3877700"/>
                <a:ext cx="197800" cy="367775"/>
              </a:xfrm>
              <a:custGeom>
                <a:avLst/>
                <a:gdLst/>
                <a:ahLst/>
                <a:cxnLst/>
                <a:rect l="l" t="t" r="r" b="b"/>
                <a:pathLst>
                  <a:path w="7912" h="14711" extrusionOk="0">
                    <a:moveTo>
                      <a:pt x="3537" y="0"/>
                    </a:moveTo>
                    <a:lnTo>
                      <a:pt x="3537" y="0"/>
                    </a:lnTo>
                    <a:cubicBezTo>
                      <a:pt x="4337" y="568"/>
                      <a:pt x="5105" y="1301"/>
                      <a:pt x="5638" y="2269"/>
                    </a:cubicBezTo>
                    <a:cubicBezTo>
                      <a:pt x="7572" y="5775"/>
                      <a:pt x="5932" y="13885"/>
                      <a:pt x="940" y="13885"/>
                    </a:cubicBezTo>
                    <a:cubicBezTo>
                      <a:pt x="850" y="13885"/>
                      <a:pt x="760" y="13882"/>
                      <a:pt x="668" y="13877"/>
                    </a:cubicBezTo>
                    <a:cubicBezTo>
                      <a:pt x="535" y="13877"/>
                      <a:pt x="468" y="13977"/>
                      <a:pt x="435" y="14011"/>
                    </a:cubicBezTo>
                    <a:cubicBezTo>
                      <a:pt x="168" y="14144"/>
                      <a:pt x="1" y="14478"/>
                      <a:pt x="101" y="14711"/>
                    </a:cubicBezTo>
                    <a:lnTo>
                      <a:pt x="301" y="14711"/>
                    </a:lnTo>
                    <a:cubicBezTo>
                      <a:pt x="301" y="14511"/>
                      <a:pt x="468" y="14277"/>
                      <a:pt x="668" y="14177"/>
                    </a:cubicBezTo>
                    <a:cubicBezTo>
                      <a:pt x="768" y="14111"/>
                      <a:pt x="801" y="14077"/>
                      <a:pt x="935" y="14077"/>
                    </a:cubicBezTo>
                    <a:cubicBezTo>
                      <a:pt x="1007" y="14080"/>
                      <a:pt x="1078" y="14082"/>
                      <a:pt x="1149" y="14082"/>
                    </a:cubicBezTo>
                    <a:cubicBezTo>
                      <a:pt x="6220" y="14082"/>
                      <a:pt x="7911" y="5923"/>
                      <a:pt x="5872" y="2436"/>
                    </a:cubicBezTo>
                    <a:cubicBezTo>
                      <a:pt x="5271" y="1335"/>
                      <a:pt x="4471" y="568"/>
                      <a:pt x="3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5"/>
            <p:cNvSpPr/>
            <p:nvPr/>
          </p:nvSpPr>
          <p:spPr>
            <a:xfrm>
              <a:off x="4668538" y="3882788"/>
              <a:ext cx="41725" cy="43400"/>
            </a:xfrm>
            <a:custGeom>
              <a:avLst/>
              <a:gdLst/>
              <a:ahLst/>
              <a:cxnLst/>
              <a:rect l="l" t="t" r="r" b="b"/>
              <a:pathLst>
                <a:path w="1669" h="1736" extrusionOk="0">
                  <a:moveTo>
                    <a:pt x="1" y="0"/>
                  </a:moveTo>
                  <a:lnTo>
                    <a:pt x="1" y="0"/>
                  </a:lnTo>
                  <a:cubicBezTo>
                    <a:pt x="501" y="467"/>
                    <a:pt x="1001" y="1035"/>
                    <a:pt x="1435" y="1568"/>
                  </a:cubicBezTo>
                  <a:cubicBezTo>
                    <a:pt x="1502" y="1635"/>
                    <a:pt x="1602" y="1702"/>
                    <a:pt x="1669" y="1735"/>
                  </a:cubicBezTo>
                  <a:cubicBezTo>
                    <a:pt x="1168" y="1068"/>
                    <a:pt x="634" y="501"/>
                    <a:pt x="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4569200" y="3792513"/>
              <a:ext cx="115100" cy="177650"/>
            </a:xfrm>
            <a:custGeom>
              <a:avLst/>
              <a:gdLst/>
              <a:ahLst/>
              <a:cxnLst/>
              <a:rect l="l" t="t" r="r" b="b"/>
              <a:pathLst>
                <a:path w="4604" h="7106" extrusionOk="0">
                  <a:moveTo>
                    <a:pt x="1" y="0"/>
                  </a:moveTo>
                  <a:cubicBezTo>
                    <a:pt x="2069" y="1601"/>
                    <a:pt x="3503" y="3869"/>
                    <a:pt x="4237" y="6671"/>
                  </a:cubicBezTo>
                  <a:cubicBezTo>
                    <a:pt x="4270" y="6872"/>
                    <a:pt x="4437" y="7005"/>
                    <a:pt x="4604" y="7105"/>
                  </a:cubicBezTo>
                  <a:cubicBezTo>
                    <a:pt x="4571" y="7038"/>
                    <a:pt x="4504" y="6972"/>
                    <a:pt x="4504" y="6872"/>
                  </a:cubicBezTo>
                  <a:cubicBezTo>
                    <a:pt x="3737" y="3970"/>
                    <a:pt x="2136" y="1601"/>
                    <a:pt x="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4709300" y="3955963"/>
              <a:ext cx="11700" cy="10850"/>
            </a:xfrm>
            <a:custGeom>
              <a:avLst/>
              <a:gdLst/>
              <a:ahLst/>
              <a:cxnLst/>
              <a:rect l="l" t="t" r="r" b="b"/>
              <a:pathLst>
                <a:path w="468" h="434" extrusionOk="0">
                  <a:moveTo>
                    <a:pt x="1" y="0"/>
                  </a:moveTo>
                  <a:lnTo>
                    <a:pt x="1" y="100"/>
                  </a:lnTo>
                  <a:cubicBezTo>
                    <a:pt x="67" y="267"/>
                    <a:pt x="234" y="400"/>
                    <a:pt x="468" y="434"/>
                  </a:cubicBezTo>
                  <a:cubicBezTo>
                    <a:pt x="334" y="300"/>
                    <a:pt x="234" y="167"/>
                    <a:pt x="20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2942213" y="3631863"/>
              <a:ext cx="2186750" cy="691275"/>
            </a:xfrm>
            <a:custGeom>
              <a:avLst/>
              <a:gdLst/>
              <a:ahLst/>
              <a:cxnLst/>
              <a:rect l="l" t="t" r="r" b="b"/>
              <a:pathLst>
                <a:path w="87470" h="27651" extrusionOk="0">
                  <a:moveTo>
                    <a:pt x="34869" y="0"/>
                  </a:moveTo>
                  <a:cubicBezTo>
                    <a:pt x="34007" y="0"/>
                    <a:pt x="33121" y="106"/>
                    <a:pt x="32223" y="331"/>
                  </a:cubicBezTo>
                  <a:cubicBezTo>
                    <a:pt x="26419" y="1665"/>
                    <a:pt x="21883" y="6001"/>
                    <a:pt x="20515" y="11772"/>
                  </a:cubicBezTo>
                  <a:cubicBezTo>
                    <a:pt x="20442" y="11942"/>
                    <a:pt x="20300" y="11988"/>
                    <a:pt x="20137" y="11988"/>
                  </a:cubicBezTo>
                  <a:cubicBezTo>
                    <a:pt x="20076" y="11988"/>
                    <a:pt x="20012" y="11981"/>
                    <a:pt x="19948" y="11972"/>
                  </a:cubicBezTo>
                  <a:cubicBezTo>
                    <a:pt x="19865" y="12027"/>
                    <a:pt x="19759" y="12060"/>
                    <a:pt x="19650" y="12060"/>
                  </a:cubicBezTo>
                  <a:cubicBezTo>
                    <a:pt x="19494" y="12060"/>
                    <a:pt x="19331" y="11995"/>
                    <a:pt x="19214" y="11839"/>
                  </a:cubicBezTo>
                  <a:lnTo>
                    <a:pt x="19214" y="11805"/>
                  </a:lnTo>
                  <a:cubicBezTo>
                    <a:pt x="19114" y="11772"/>
                    <a:pt x="19047" y="11705"/>
                    <a:pt x="18947" y="11639"/>
                  </a:cubicBezTo>
                  <a:cubicBezTo>
                    <a:pt x="18547" y="11038"/>
                    <a:pt x="18080" y="10538"/>
                    <a:pt x="17546" y="10138"/>
                  </a:cubicBezTo>
                  <a:cubicBezTo>
                    <a:pt x="16108" y="9013"/>
                    <a:pt x="14385" y="8377"/>
                    <a:pt x="12630" y="8377"/>
                  </a:cubicBezTo>
                  <a:cubicBezTo>
                    <a:pt x="11209" y="8377"/>
                    <a:pt x="9768" y="8794"/>
                    <a:pt x="8440" y="9704"/>
                  </a:cubicBezTo>
                  <a:cubicBezTo>
                    <a:pt x="6438" y="11038"/>
                    <a:pt x="5271" y="13306"/>
                    <a:pt x="5071" y="15641"/>
                  </a:cubicBezTo>
                  <a:cubicBezTo>
                    <a:pt x="4871" y="17643"/>
                    <a:pt x="5204" y="21012"/>
                    <a:pt x="7072" y="22346"/>
                  </a:cubicBezTo>
                  <a:cubicBezTo>
                    <a:pt x="7311" y="22526"/>
                    <a:pt x="7202" y="23000"/>
                    <a:pt x="6936" y="23000"/>
                  </a:cubicBezTo>
                  <a:cubicBezTo>
                    <a:pt x="6906" y="23000"/>
                    <a:pt x="6873" y="22994"/>
                    <a:pt x="6839" y="22980"/>
                  </a:cubicBezTo>
                  <a:cubicBezTo>
                    <a:pt x="6739" y="22980"/>
                    <a:pt x="6739" y="22880"/>
                    <a:pt x="6705" y="22880"/>
                  </a:cubicBezTo>
                  <a:lnTo>
                    <a:pt x="6605" y="22880"/>
                  </a:lnTo>
                  <a:cubicBezTo>
                    <a:pt x="3670" y="23047"/>
                    <a:pt x="434" y="24548"/>
                    <a:pt x="0" y="27650"/>
                  </a:cubicBezTo>
                  <a:lnTo>
                    <a:pt x="79991" y="27650"/>
                  </a:lnTo>
                  <a:cubicBezTo>
                    <a:pt x="79924" y="27383"/>
                    <a:pt x="80091" y="27050"/>
                    <a:pt x="80324" y="26950"/>
                  </a:cubicBezTo>
                  <a:cubicBezTo>
                    <a:pt x="80425" y="26850"/>
                    <a:pt x="80458" y="26816"/>
                    <a:pt x="80591" y="26816"/>
                  </a:cubicBezTo>
                  <a:cubicBezTo>
                    <a:pt x="80663" y="26819"/>
                    <a:pt x="80735" y="26821"/>
                    <a:pt x="80806" y="26821"/>
                  </a:cubicBezTo>
                  <a:cubicBezTo>
                    <a:pt x="85874" y="26821"/>
                    <a:pt x="87470" y="18662"/>
                    <a:pt x="85562" y="15174"/>
                  </a:cubicBezTo>
                  <a:cubicBezTo>
                    <a:pt x="84994" y="14174"/>
                    <a:pt x="84294" y="13440"/>
                    <a:pt x="83460" y="12940"/>
                  </a:cubicBezTo>
                  <a:cubicBezTo>
                    <a:pt x="82414" y="12334"/>
                    <a:pt x="81226" y="12046"/>
                    <a:pt x="80015" y="12046"/>
                  </a:cubicBezTo>
                  <a:cubicBezTo>
                    <a:pt x="78292" y="12046"/>
                    <a:pt x="76524" y="12629"/>
                    <a:pt x="75054" y="13707"/>
                  </a:cubicBezTo>
                  <a:cubicBezTo>
                    <a:pt x="74949" y="13782"/>
                    <a:pt x="74844" y="13816"/>
                    <a:pt x="74745" y="13816"/>
                  </a:cubicBezTo>
                  <a:cubicBezTo>
                    <a:pt x="74624" y="13816"/>
                    <a:pt x="74512" y="13765"/>
                    <a:pt x="74420" y="13673"/>
                  </a:cubicBezTo>
                  <a:cubicBezTo>
                    <a:pt x="74220" y="13640"/>
                    <a:pt x="74053" y="13507"/>
                    <a:pt x="73953" y="13306"/>
                  </a:cubicBezTo>
                  <a:lnTo>
                    <a:pt x="73953" y="13306"/>
                  </a:lnTo>
                  <a:cubicBezTo>
                    <a:pt x="73976" y="13693"/>
                    <a:pt x="73626" y="13972"/>
                    <a:pt x="73306" y="13972"/>
                  </a:cubicBezTo>
                  <a:cubicBezTo>
                    <a:pt x="73157" y="13972"/>
                    <a:pt x="73015" y="13911"/>
                    <a:pt x="72919" y="13773"/>
                  </a:cubicBezTo>
                  <a:cubicBezTo>
                    <a:pt x="72886" y="13640"/>
                    <a:pt x="72752" y="13507"/>
                    <a:pt x="72652" y="13306"/>
                  </a:cubicBezTo>
                  <a:cubicBezTo>
                    <a:pt x="71952" y="10504"/>
                    <a:pt x="70484" y="8270"/>
                    <a:pt x="68449" y="6635"/>
                  </a:cubicBezTo>
                  <a:cubicBezTo>
                    <a:pt x="66415" y="5134"/>
                    <a:pt x="63879" y="4267"/>
                    <a:pt x="61044" y="4267"/>
                  </a:cubicBezTo>
                  <a:cubicBezTo>
                    <a:pt x="55573" y="4267"/>
                    <a:pt x="51037" y="7135"/>
                    <a:pt x="47234" y="10738"/>
                  </a:cubicBezTo>
                  <a:cubicBezTo>
                    <a:pt x="47101" y="10838"/>
                    <a:pt x="46967" y="10838"/>
                    <a:pt x="46801" y="10838"/>
                  </a:cubicBezTo>
                  <a:cubicBezTo>
                    <a:pt x="46703" y="10968"/>
                    <a:pt x="46543" y="11034"/>
                    <a:pt x="46382" y="11034"/>
                  </a:cubicBezTo>
                  <a:cubicBezTo>
                    <a:pt x="46210" y="11034"/>
                    <a:pt x="46036" y="10959"/>
                    <a:pt x="45933" y="10805"/>
                  </a:cubicBezTo>
                  <a:cubicBezTo>
                    <a:pt x="45733" y="10738"/>
                    <a:pt x="45600" y="10605"/>
                    <a:pt x="45566" y="10338"/>
                  </a:cubicBezTo>
                  <a:cubicBezTo>
                    <a:pt x="45266" y="6969"/>
                    <a:pt x="43598" y="4000"/>
                    <a:pt x="41130" y="2098"/>
                  </a:cubicBezTo>
                  <a:cubicBezTo>
                    <a:pt x="39375" y="782"/>
                    <a:pt x="37209" y="0"/>
                    <a:pt x="34869" y="0"/>
                  </a:cubicBezTo>
                  <a:close/>
                </a:path>
              </a:pathLst>
            </a:custGeom>
            <a:solidFill>
              <a:schemeClr val="accent4"/>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7648863" y="3800350"/>
            <a:ext cx="2250800" cy="726525"/>
            <a:chOff x="2914688" y="3596613"/>
            <a:chExt cx="2250800" cy="726525"/>
          </a:xfrm>
        </p:grpSpPr>
        <p:sp>
          <p:nvSpPr>
            <p:cNvPr id="193" name="Google Shape;193;p5"/>
            <p:cNvSpPr/>
            <p:nvPr/>
          </p:nvSpPr>
          <p:spPr>
            <a:xfrm>
              <a:off x="4790188" y="3891988"/>
              <a:ext cx="375300" cy="429475"/>
            </a:xfrm>
            <a:custGeom>
              <a:avLst/>
              <a:gdLst/>
              <a:ahLst/>
              <a:cxnLst/>
              <a:rect l="l" t="t" r="r" b="b"/>
              <a:pathLst>
                <a:path w="15012" h="17179" extrusionOk="0">
                  <a:moveTo>
                    <a:pt x="5801" y="1"/>
                  </a:moveTo>
                  <a:cubicBezTo>
                    <a:pt x="3844" y="1"/>
                    <a:pt x="1849" y="671"/>
                    <a:pt x="201" y="2068"/>
                  </a:cubicBezTo>
                  <a:cubicBezTo>
                    <a:pt x="68" y="2268"/>
                    <a:pt x="1" y="2401"/>
                    <a:pt x="68" y="2601"/>
                  </a:cubicBezTo>
                  <a:cubicBezTo>
                    <a:pt x="68" y="2701"/>
                    <a:pt x="101" y="2735"/>
                    <a:pt x="168" y="2835"/>
                  </a:cubicBezTo>
                  <a:lnTo>
                    <a:pt x="168" y="2735"/>
                  </a:lnTo>
                  <a:lnTo>
                    <a:pt x="368" y="2735"/>
                  </a:lnTo>
                  <a:cubicBezTo>
                    <a:pt x="401" y="2901"/>
                    <a:pt x="501" y="3068"/>
                    <a:pt x="635" y="3168"/>
                  </a:cubicBezTo>
                  <a:cubicBezTo>
                    <a:pt x="735" y="3168"/>
                    <a:pt x="868" y="3168"/>
                    <a:pt x="968" y="3068"/>
                  </a:cubicBezTo>
                  <a:cubicBezTo>
                    <a:pt x="2455" y="1987"/>
                    <a:pt x="4266" y="1375"/>
                    <a:pt x="6026" y="1375"/>
                  </a:cubicBezTo>
                  <a:cubicBezTo>
                    <a:pt x="7306" y="1375"/>
                    <a:pt x="8560" y="1699"/>
                    <a:pt x="9641" y="2401"/>
                  </a:cubicBezTo>
                  <a:cubicBezTo>
                    <a:pt x="10542" y="2935"/>
                    <a:pt x="11376" y="3735"/>
                    <a:pt x="11976" y="4836"/>
                  </a:cubicBezTo>
                  <a:cubicBezTo>
                    <a:pt x="13942" y="8343"/>
                    <a:pt x="12271" y="16452"/>
                    <a:pt x="7278" y="16452"/>
                  </a:cubicBezTo>
                  <a:cubicBezTo>
                    <a:pt x="7188" y="16452"/>
                    <a:pt x="7098" y="16450"/>
                    <a:pt x="7006" y="16445"/>
                  </a:cubicBezTo>
                  <a:cubicBezTo>
                    <a:pt x="6872" y="16445"/>
                    <a:pt x="6806" y="16545"/>
                    <a:pt x="6739" y="16578"/>
                  </a:cubicBezTo>
                  <a:cubicBezTo>
                    <a:pt x="6506" y="16678"/>
                    <a:pt x="6372" y="16912"/>
                    <a:pt x="6372" y="17178"/>
                  </a:cubicBezTo>
                  <a:lnTo>
                    <a:pt x="8207" y="17178"/>
                  </a:lnTo>
                  <a:cubicBezTo>
                    <a:pt x="8173" y="17112"/>
                    <a:pt x="8140" y="17078"/>
                    <a:pt x="8073" y="17078"/>
                  </a:cubicBezTo>
                  <a:cubicBezTo>
                    <a:pt x="12710" y="16445"/>
                    <a:pt x="15012" y="9173"/>
                    <a:pt x="13477" y="5236"/>
                  </a:cubicBezTo>
                  <a:cubicBezTo>
                    <a:pt x="12168" y="1829"/>
                    <a:pt x="9035" y="1"/>
                    <a:pt x="5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5"/>
            <p:cNvGrpSpPr/>
            <p:nvPr/>
          </p:nvGrpSpPr>
          <p:grpSpPr>
            <a:xfrm>
              <a:off x="2914688" y="3596613"/>
              <a:ext cx="2225075" cy="724850"/>
              <a:chOff x="6230288" y="3521475"/>
              <a:chExt cx="2225075" cy="724850"/>
            </a:xfrm>
          </p:grpSpPr>
          <p:sp>
            <p:nvSpPr>
              <p:cNvPr id="195" name="Google Shape;195;p5"/>
              <p:cNvSpPr/>
              <p:nvPr/>
            </p:nvSpPr>
            <p:spPr>
              <a:xfrm>
                <a:off x="6230288" y="3521475"/>
                <a:ext cx="1875975" cy="724850"/>
              </a:xfrm>
              <a:custGeom>
                <a:avLst/>
                <a:gdLst/>
                <a:ahLst/>
                <a:cxnLst/>
                <a:rect l="l" t="t" r="r" b="b"/>
                <a:pathLst>
                  <a:path w="75039" h="28994" extrusionOk="0">
                    <a:moveTo>
                      <a:pt x="35969" y="1"/>
                    </a:moveTo>
                    <a:cubicBezTo>
                      <a:pt x="35657" y="1"/>
                      <a:pt x="35343" y="14"/>
                      <a:pt x="35026" y="39"/>
                    </a:cubicBezTo>
                    <a:cubicBezTo>
                      <a:pt x="28688" y="573"/>
                      <a:pt x="21649" y="5610"/>
                      <a:pt x="20982" y="12281"/>
                    </a:cubicBezTo>
                    <a:cubicBezTo>
                      <a:pt x="19198" y="9818"/>
                      <a:pt x="16410" y="8449"/>
                      <a:pt x="13608" y="8449"/>
                    </a:cubicBezTo>
                    <a:cubicBezTo>
                      <a:pt x="11592" y="8449"/>
                      <a:pt x="9568" y="9158"/>
                      <a:pt x="7906" y="10680"/>
                    </a:cubicBezTo>
                    <a:cubicBezTo>
                      <a:pt x="5071" y="13282"/>
                      <a:pt x="3403" y="20521"/>
                      <a:pt x="6705" y="23289"/>
                    </a:cubicBezTo>
                    <a:cubicBezTo>
                      <a:pt x="6683" y="23289"/>
                      <a:pt x="6661" y="23289"/>
                      <a:pt x="6638" y="23289"/>
                    </a:cubicBezTo>
                    <a:cubicBezTo>
                      <a:pt x="3362" y="23289"/>
                      <a:pt x="332" y="25713"/>
                      <a:pt x="1" y="28993"/>
                    </a:cubicBezTo>
                    <a:lnTo>
                      <a:pt x="901" y="28993"/>
                    </a:lnTo>
                    <a:cubicBezTo>
                      <a:pt x="1168" y="25724"/>
                      <a:pt x="4471" y="24190"/>
                      <a:pt x="7506" y="24056"/>
                    </a:cubicBezTo>
                    <a:lnTo>
                      <a:pt x="7606" y="24056"/>
                    </a:lnTo>
                    <a:cubicBezTo>
                      <a:pt x="7673" y="24056"/>
                      <a:pt x="7673" y="24123"/>
                      <a:pt x="7706" y="24123"/>
                    </a:cubicBezTo>
                    <a:cubicBezTo>
                      <a:pt x="7753" y="24138"/>
                      <a:pt x="7797" y="24144"/>
                      <a:pt x="7836" y="24144"/>
                    </a:cubicBezTo>
                    <a:cubicBezTo>
                      <a:pt x="8157" y="24144"/>
                      <a:pt x="8211" y="23701"/>
                      <a:pt x="7973" y="23523"/>
                    </a:cubicBezTo>
                    <a:cubicBezTo>
                      <a:pt x="6072" y="22188"/>
                      <a:pt x="5805" y="18786"/>
                      <a:pt x="5972" y="16785"/>
                    </a:cubicBezTo>
                    <a:cubicBezTo>
                      <a:pt x="6172" y="14450"/>
                      <a:pt x="7373" y="12215"/>
                      <a:pt x="9341" y="10880"/>
                    </a:cubicBezTo>
                    <a:cubicBezTo>
                      <a:pt x="10692" y="9965"/>
                      <a:pt x="12150" y="9544"/>
                      <a:pt x="13578" y="9544"/>
                    </a:cubicBezTo>
                    <a:cubicBezTo>
                      <a:pt x="15430" y="9544"/>
                      <a:pt x="17231" y="10252"/>
                      <a:pt x="18681" y="11514"/>
                    </a:cubicBezTo>
                    <a:cubicBezTo>
                      <a:pt x="19314" y="12015"/>
                      <a:pt x="19848" y="12548"/>
                      <a:pt x="20349" y="13215"/>
                    </a:cubicBezTo>
                    <a:cubicBezTo>
                      <a:pt x="20412" y="13241"/>
                      <a:pt x="20481" y="13252"/>
                      <a:pt x="20549" y="13252"/>
                    </a:cubicBezTo>
                    <a:cubicBezTo>
                      <a:pt x="20658" y="13252"/>
                      <a:pt x="20766" y="13223"/>
                      <a:pt x="20849" y="13182"/>
                    </a:cubicBezTo>
                    <a:cubicBezTo>
                      <a:pt x="20913" y="13203"/>
                      <a:pt x="20984" y="13218"/>
                      <a:pt x="21053" y="13218"/>
                    </a:cubicBezTo>
                    <a:cubicBezTo>
                      <a:pt x="21199" y="13218"/>
                      <a:pt x="21337" y="13153"/>
                      <a:pt x="21383" y="12949"/>
                    </a:cubicBezTo>
                    <a:cubicBezTo>
                      <a:pt x="22717" y="7244"/>
                      <a:pt x="27387" y="2941"/>
                      <a:pt x="33091" y="1540"/>
                    </a:cubicBezTo>
                    <a:cubicBezTo>
                      <a:pt x="33984" y="1326"/>
                      <a:pt x="34864" y="1224"/>
                      <a:pt x="35720" y="1224"/>
                    </a:cubicBezTo>
                    <a:cubicBezTo>
                      <a:pt x="38188" y="1224"/>
                      <a:pt x="40456" y="2072"/>
                      <a:pt x="42264" y="3508"/>
                    </a:cubicBezTo>
                    <a:cubicBezTo>
                      <a:pt x="44866" y="5410"/>
                      <a:pt x="46667" y="8445"/>
                      <a:pt x="46934" y="11948"/>
                    </a:cubicBezTo>
                    <a:cubicBezTo>
                      <a:pt x="46934" y="12081"/>
                      <a:pt x="47001" y="12181"/>
                      <a:pt x="47068" y="12248"/>
                    </a:cubicBezTo>
                    <a:cubicBezTo>
                      <a:pt x="47151" y="12284"/>
                      <a:pt x="47240" y="12303"/>
                      <a:pt x="47324" y="12303"/>
                    </a:cubicBezTo>
                    <a:cubicBezTo>
                      <a:pt x="47475" y="12303"/>
                      <a:pt x="47616" y="12243"/>
                      <a:pt x="47701" y="12115"/>
                    </a:cubicBezTo>
                    <a:cubicBezTo>
                      <a:pt x="47835" y="12115"/>
                      <a:pt x="47968" y="12115"/>
                      <a:pt x="48135" y="12015"/>
                    </a:cubicBezTo>
                    <a:cubicBezTo>
                      <a:pt x="51938" y="8412"/>
                      <a:pt x="56541" y="5543"/>
                      <a:pt x="61912" y="5543"/>
                    </a:cubicBezTo>
                    <a:cubicBezTo>
                      <a:pt x="64880" y="5543"/>
                      <a:pt x="67549" y="6444"/>
                      <a:pt x="69650" y="8078"/>
                    </a:cubicBezTo>
                    <a:cubicBezTo>
                      <a:pt x="71785" y="9680"/>
                      <a:pt x="73386" y="12048"/>
                      <a:pt x="74087" y="14917"/>
                    </a:cubicBezTo>
                    <a:cubicBezTo>
                      <a:pt x="74120" y="15017"/>
                      <a:pt x="74120" y="15050"/>
                      <a:pt x="74187" y="15117"/>
                    </a:cubicBezTo>
                    <a:cubicBezTo>
                      <a:pt x="74246" y="15138"/>
                      <a:pt x="74308" y="15148"/>
                      <a:pt x="74371" y="15148"/>
                    </a:cubicBezTo>
                    <a:cubicBezTo>
                      <a:pt x="74699" y="15148"/>
                      <a:pt x="75038" y="14870"/>
                      <a:pt x="74954" y="14450"/>
                    </a:cubicBezTo>
                    <a:lnTo>
                      <a:pt x="74954" y="14383"/>
                    </a:lnTo>
                    <a:cubicBezTo>
                      <a:pt x="74187" y="9079"/>
                      <a:pt x="69584" y="5243"/>
                      <a:pt x="64413" y="4409"/>
                    </a:cubicBezTo>
                    <a:cubicBezTo>
                      <a:pt x="63640" y="4291"/>
                      <a:pt x="62873" y="4235"/>
                      <a:pt x="62114" y="4235"/>
                    </a:cubicBezTo>
                    <a:cubicBezTo>
                      <a:pt x="56658" y="4235"/>
                      <a:pt x="51646" y="7156"/>
                      <a:pt x="47868" y="11081"/>
                    </a:cubicBezTo>
                    <a:cubicBezTo>
                      <a:pt x="47265" y="4921"/>
                      <a:pt x="42129" y="1"/>
                      <a:pt x="35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257563" y="3877700"/>
                <a:ext cx="197800" cy="367775"/>
              </a:xfrm>
              <a:custGeom>
                <a:avLst/>
                <a:gdLst/>
                <a:ahLst/>
                <a:cxnLst/>
                <a:rect l="l" t="t" r="r" b="b"/>
                <a:pathLst>
                  <a:path w="7912" h="14711" extrusionOk="0">
                    <a:moveTo>
                      <a:pt x="3537" y="0"/>
                    </a:moveTo>
                    <a:lnTo>
                      <a:pt x="3537" y="0"/>
                    </a:lnTo>
                    <a:cubicBezTo>
                      <a:pt x="4337" y="568"/>
                      <a:pt x="5105" y="1301"/>
                      <a:pt x="5638" y="2269"/>
                    </a:cubicBezTo>
                    <a:cubicBezTo>
                      <a:pt x="7572" y="5775"/>
                      <a:pt x="5932" y="13885"/>
                      <a:pt x="940" y="13885"/>
                    </a:cubicBezTo>
                    <a:cubicBezTo>
                      <a:pt x="850" y="13885"/>
                      <a:pt x="760" y="13882"/>
                      <a:pt x="668" y="13877"/>
                    </a:cubicBezTo>
                    <a:cubicBezTo>
                      <a:pt x="535" y="13877"/>
                      <a:pt x="468" y="13977"/>
                      <a:pt x="435" y="14011"/>
                    </a:cubicBezTo>
                    <a:cubicBezTo>
                      <a:pt x="168" y="14144"/>
                      <a:pt x="1" y="14478"/>
                      <a:pt x="101" y="14711"/>
                    </a:cubicBezTo>
                    <a:lnTo>
                      <a:pt x="301" y="14711"/>
                    </a:lnTo>
                    <a:cubicBezTo>
                      <a:pt x="301" y="14511"/>
                      <a:pt x="468" y="14277"/>
                      <a:pt x="668" y="14177"/>
                    </a:cubicBezTo>
                    <a:cubicBezTo>
                      <a:pt x="768" y="14111"/>
                      <a:pt x="801" y="14077"/>
                      <a:pt x="935" y="14077"/>
                    </a:cubicBezTo>
                    <a:cubicBezTo>
                      <a:pt x="1007" y="14080"/>
                      <a:pt x="1078" y="14082"/>
                      <a:pt x="1149" y="14082"/>
                    </a:cubicBezTo>
                    <a:cubicBezTo>
                      <a:pt x="6220" y="14082"/>
                      <a:pt x="7911" y="5923"/>
                      <a:pt x="5872" y="2436"/>
                    </a:cubicBezTo>
                    <a:cubicBezTo>
                      <a:pt x="5271" y="1335"/>
                      <a:pt x="4471" y="568"/>
                      <a:pt x="3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5"/>
            <p:cNvSpPr/>
            <p:nvPr/>
          </p:nvSpPr>
          <p:spPr>
            <a:xfrm>
              <a:off x="4668538" y="3882788"/>
              <a:ext cx="41725" cy="43400"/>
            </a:xfrm>
            <a:custGeom>
              <a:avLst/>
              <a:gdLst/>
              <a:ahLst/>
              <a:cxnLst/>
              <a:rect l="l" t="t" r="r" b="b"/>
              <a:pathLst>
                <a:path w="1669" h="1736" extrusionOk="0">
                  <a:moveTo>
                    <a:pt x="1" y="0"/>
                  </a:moveTo>
                  <a:lnTo>
                    <a:pt x="1" y="0"/>
                  </a:lnTo>
                  <a:cubicBezTo>
                    <a:pt x="501" y="467"/>
                    <a:pt x="1001" y="1035"/>
                    <a:pt x="1435" y="1568"/>
                  </a:cubicBezTo>
                  <a:cubicBezTo>
                    <a:pt x="1502" y="1635"/>
                    <a:pt x="1602" y="1702"/>
                    <a:pt x="1669" y="1735"/>
                  </a:cubicBezTo>
                  <a:cubicBezTo>
                    <a:pt x="1168" y="1068"/>
                    <a:pt x="634" y="501"/>
                    <a:pt x="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569200" y="3792513"/>
              <a:ext cx="115100" cy="177650"/>
            </a:xfrm>
            <a:custGeom>
              <a:avLst/>
              <a:gdLst/>
              <a:ahLst/>
              <a:cxnLst/>
              <a:rect l="l" t="t" r="r" b="b"/>
              <a:pathLst>
                <a:path w="4604" h="7106" extrusionOk="0">
                  <a:moveTo>
                    <a:pt x="1" y="0"/>
                  </a:moveTo>
                  <a:cubicBezTo>
                    <a:pt x="2069" y="1601"/>
                    <a:pt x="3503" y="3869"/>
                    <a:pt x="4237" y="6671"/>
                  </a:cubicBezTo>
                  <a:cubicBezTo>
                    <a:pt x="4270" y="6872"/>
                    <a:pt x="4437" y="7005"/>
                    <a:pt x="4604" y="7105"/>
                  </a:cubicBezTo>
                  <a:cubicBezTo>
                    <a:pt x="4571" y="7038"/>
                    <a:pt x="4504" y="6972"/>
                    <a:pt x="4504" y="6872"/>
                  </a:cubicBezTo>
                  <a:cubicBezTo>
                    <a:pt x="3737" y="3970"/>
                    <a:pt x="2136" y="1601"/>
                    <a:pt x="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4709300" y="3955963"/>
              <a:ext cx="11700" cy="10850"/>
            </a:xfrm>
            <a:custGeom>
              <a:avLst/>
              <a:gdLst/>
              <a:ahLst/>
              <a:cxnLst/>
              <a:rect l="l" t="t" r="r" b="b"/>
              <a:pathLst>
                <a:path w="468" h="434" extrusionOk="0">
                  <a:moveTo>
                    <a:pt x="1" y="0"/>
                  </a:moveTo>
                  <a:lnTo>
                    <a:pt x="1" y="100"/>
                  </a:lnTo>
                  <a:cubicBezTo>
                    <a:pt x="67" y="267"/>
                    <a:pt x="234" y="400"/>
                    <a:pt x="468" y="434"/>
                  </a:cubicBezTo>
                  <a:cubicBezTo>
                    <a:pt x="334" y="300"/>
                    <a:pt x="234" y="167"/>
                    <a:pt x="20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2942213" y="3631863"/>
              <a:ext cx="2186750" cy="691275"/>
            </a:xfrm>
            <a:custGeom>
              <a:avLst/>
              <a:gdLst/>
              <a:ahLst/>
              <a:cxnLst/>
              <a:rect l="l" t="t" r="r" b="b"/>
              <a:pathLst>
                <a:path w="87470" h="27651" extrusionOk="0">
                  <a:moveTo>
                    <a:pt x="34869" y="0"/>
                  </a:moveTo>
                  <a:cubicBezTo>
                    <a:pt x="34007" y="0"/>
                    <a:pt x="33121" y="106"/>
                    <a:pt x="32223" y="331"/>
                  </a:cubicBezTo>
                  <a:cubicBezTo>
                    <a:pt x="26419" y="1665"/>
                    <a:pt x="21883" y="6001"/>
                    <a:pt x="20515" y="11772"/>
                  </a:cubicBezTo>
                  <a:cubicBezTo>
                    <a:pt x="20442" y="11942"/>
                    <a:pt x="20300" y="11988"/>
                    <a:pt x="20137" y="11988"/>
                  </a:cubicBezTo>
                  <a:cubicBezTo>
                    <a:pt x="20076" y="11988"/>
                    <a:pt x="20012" y="11981"/>
                    <a:pt x="19948" y="11972"/>
                  </a:cubicBezTo>
                  <a:cubicBezTo>
                    <a:pt x="19865" y="12027"/>
                    <a:pt x="19759" y="12060"/>
                    <a:pt x="19650" y="12060"/>
                  </a:cubicBezTo>
                  <a:cubicBezTo>
                    <a:pt x="19494" y="12060"/>
                    <a:pt x="19331" y="11995"/>
                    <a:pt x="19214" y="11839"/>
                  </a:cubicBezTo>
                  <a:lnTo>
                    <a:pt x="19214" y="11805"/>
                  </a:lnTo>
                  <a:cubicBezTo>
                    <a:pt x="19114" y="11772"/>
                    <a:pt x="19047" y="11705"/>
                    <a:pt x="18947" y="11639"/>
                  </a:cubicBezTo>
                  <a:cubicBezTo>
                    <a:pt x="18547" y="11038"/>
                    <a:pt x="18080" y="10538"/>
                    <a:pt x="17546" y="10138"/>
                  </a:cubicBezTo>
                  <a:cubicBezTo>
                    <a:pt x="16108" y="9013"/>
                    <a:pt x="14385" y="8377"/>
                    <a:pt x="12630" y="8377"/>
                  </a:cubicBezTo>
                  <a:cubicBezTo>
                    <a:pt x="11209" y="8377"/>
                    <a:pt x="9768" y="8794"/>
                    <a:pt x="8440" y="9704"/>
                  </a:cubicBezTo>
                  <a:cubicBezTo>
                    <a:pt x="6438" y="11038"/>
                    <a:pt x="5271" y="13306"/>
                    <a:pt x="5071" y="15641"/>
                  </a:cubicBezTo>
                  <a:cubicBezTo>
                    <a:pt x="4871" y="17643"/>
                    <a:pt x="5204" y="21012"/>
                    <a:pt x="7072" y="22346"/>
                  </a:cubicBezTo>
                  <a:cubicBezTo>
                    <a:pt x="7311" y="22526"/>
                    <a:pt x="7202" y="23000"/>
                    <a:pt x="6936" y="23000"/>
                  </a:cubicBezTo>
                  <a:cubicBezTo>
                    <a:pt x="6906" y="23000"/>
                    <a:pt x="6873" y="22994"/>
                    <a:pt x="6839" y="22980"/>
                  </a:cubicBezTo>
                  <a:cubicBezTo>
                    <a:pt x="6739" y="22980"/>
                    <a:pt x="6739" y="22880"/>
                    <a:pt x="6705" y="22880"/>
                  </a:cubicBezTo>
                  <a:lnTo>
                    <a:pt x="6605" y="22880"/>
                  </a:lnTo>
                  <a:cubicBezTo>
                    <a:pt x="3670" y="23047"/>
                    <a:pt x="434" y="24548"/>
                    <a:pt x="0" y="27650"/>
                  </a:cubicBezTo>
                  <a:lnTo>
                    <a:pt x="79991" y="27650"/>
                  </a:lnTo>
                  <a:cubicBezTo>
                    <a:pt x="79924" y="27383"/>
                    <a:pt x="80091" y="27050"/>
                    <a:pt x="80324" y="26950"/>
                  </a:cubicBezTo>
                  <a:cubicBezTo>
                    <a:pt x="80425" y="26850"/>
                    <a:pt x="80458" y="26816"/>
                    <a:pt x="80591" y="26816"/>
                  </a:cubicBezTo>
                  <a:cubicBezTo>
                    <a:pt x="80663" y="26819"/>
                    <a:pt x="80735" y="26821"/>
                    <a:pt x="80806" y="26821"/>
                  </a:cubicBezTo>
                  <a:cubicBezTo>
                    <a:pt x="85874" y="26821"/>
                    <a:pt x="87470" y="18662"/>
                    <a:pt x="85562" y="15174"/>
                  </a:cubicBezTo>
                  <a:cubicBezTo>
                    <a:pt x="84994" y="14174"/>
                    <a:pt x="84294" y="13440"/>
                    <a:pt x="83460" y="12940"/>
                  </a:cubicBezTo>
                  <a:cubicBezTo>
                    <a:pt x="82414" y="12334"/>
                    <a:pt x="81226" y="12046"/>
                    <a:pt x="80015" y="12046"/>
                  </a:cubicBezTo>
                  <a:cubicBezTo>
                    <a:pt x="78292" y="12046"/>
                    <a:pt x="76524" y="12629"/>
                    <a:pt x="75054" y="13707"/>
                  </a:cubicBezTo>
                  <a:cubicBezTo>
                    <a:pt x="74949" y="13782"/>
                    <a:pt x="74844" y="13816"/>
                    <a:pt x="74745" y="13816"/>
                  </a:cubicBezTo>
                  <a:cubicBezTo>
                    <a:pt x="74624" y="13816"/>
                    <a:pt x="74512" y="13765"/>
                    <a:pt x="74420" y="13673"/>
                  </a:cubicBezTo>
                  <a:cubicBezTo>
                    <a:pt x="74220" y="13640"/>
                    <a:pt x="74053" y="13507"/>
                    <a:pt x="73953" y="13306"/>
                  </a:cubicBezTo>
                  <a:lnTo>
                    <a:pt x="73953" y="13306"/>
                  </a:lnTo>
                  <a:cubicBezTo>
                    <a:pt x="73976" y="13693"/>
                    <a:pt x="73626" y="13972"/>
                    <a:pt x="73306" y="13972"/>
                  </a:cubicBezTo>
                  <a:cubicBezTo>
                    <a:pt x="73157" y="13972"/>
                    <a:pt x="73015" y="13911"/>
                    <a:pt x="72919" y="13773"/>
                  </a:cubicBezTo>
                  <a:cubicBezTo>
                    <a:pt x="72886" y="13640"/>
                    <a:pt x="72752" y="13507"/>
                    <a:pt x="72652" y="13306"/>
                  </a:cubicBezTo>
                  <a:cubicBezTo>
                    <a:pt x="71952" y="10504"/>
                    <a:pt x="70484" y="8270"/>
                    <a:pt x="68449" y="6635"/>
                  </a:cubicBezTo>
                  <a:cubicBezTo>
                    <a:pt x="66415" y="5134"/>
                    <a:pt x="63879" y="4267"/>
                    <a:pt x="61044" y="4267"/>
                  </a:cubicBezTo>
                  <a:cubicBezTo>
                    <a:pt x="55573" y="4267"/>
                    <a:pt x="51037" y="7135"/>
                    <a:pt x="47234" y="10738"/>
                  </a:cubicBezTo>
                  <a:cubicBezTo>
                    <a:pt x="47101" y="10838"/>
                    <a:pt x="46967" y="10838"/>
                    <a:pt x="46801" y="10838"/>
                  </a:cubicBezTo>
                  <a:cubicBezTo>
                    <a:pt x="46703" y="10968"/>
                    <a:pt x="46543" y="11034"/>
                    <a:pt x="46382" y="11034"/>
                  </a:cubicBezTo>
                  <a:cubicBezTo>
                    <a:pt x="46210" y="11034"/>
                    <a:pt x="46036" y="10959"/>
                    <a:pt x="45933" y="10805"/>
                  </a:cubicBezTo>
                  <a:cubicBezTo>
                    <a:pt x="45733" y="10738"/>
                    <a:pt x="45600" y="10605"/>
                    <a:pt x="45566" y="10338"/>
                  </a:cubicBezTo>
                  <a:cubicBezTo>
                    <a:pt x="45266" y="6969"/>
                    <a:pt x="43598" y="4000"/>
                    <a:pt x="41130" y="2098"/>
                  </a:cubicBezTo>
                  <a:cubicBezTo>
                    <a:pt x="39375" y="782"/>
                    <a:pt x="37209" y="0"/>
                    <a:pt x="34869" y="0"/>
                  </a:cubicBezTo>
                  <a:close/>
                </a:path>
              </a:pathLst>
            </a:custGeom>
            <a:solidFill>
              <a:schemeClr val="accent4"/>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5"/>
          <p:cNvSpPr/>
          <p:nvPr/>
        </p:nvSpPr>
        <p:spPr>
          <a:xfrm>
            <a:off x="-154800" y="4912724"/>
            <a:ext cx="9453600" cy="2307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54800" y="4708971"/>
            <a:ext cx="9453600" cy="1581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54800" y="4540625"/>
            <a:ext cx="9453600" cy="1230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3"/>
        <p:cNvGrpSpPr/>
        <p:nvPr/>
      </p:nvGrpSpPr>
      <p:grpSpPr>
        <a:xfrm>
          <a:off x="0" y="0"/>
          <a:ext cx="0" cy="0"/>
          <a:chOff x="0" y="0"/>
          <a:chExt cx="0" cy="0"/>
        </a:xfrm>
      </p:grpSpPr>
      <p:grpSp>
        <p:nvGrpSpPr>
          <p:cNvPr id="224" name="Google Shape;224;p7"/>
          <p:cNvGrpSpPr/>
          <p:nvPr/>
        </p:nvGrpSpPr>
        <p:grpSpPr>
          <a:xfrm>
            <a:off x="346113" y="649250"/>
            <a:ext cx="734225" cy="444650"/>
            <a:chOff x="5697200" y="1534925"/>
            <a:chExt cx="734225" cy="444650"/>
          </a:xfrm>
        </p:grpSpPr>
        <p:sp>
          <p:nvSpPr>
            <p:cNvPr id="225" name="Google Shape;225;p7"/>
            <p:cNvSpPr/>
            <p:nvPr/>
          </p:nvSpPr>
          <p:spPr>
            <a:xfrm>
              <a:off x="5711825" y="1550850"/>
              <a:ext cx="705400" cy="412650"/>
            </a:xfrm>
            <a:custGeom>
              <a:avLst/>
              <a:gdLst/>
              <a:ahLst/>
              <a:cxnLst/>
              <a:rect l="l" t="t" r="r" b="b"/>
              <a:pathLst>
                <a:path w="28216" h="16506" extrusionOk="0">
                  <a:moveTo>
                    <a:pt x="20716" y="1"/>
                  </a:moveTo>
                  <a:cubicBezTo>
                    <a:pt x="18934" y="1"/>
                    <a:pt x="17262" y="1068"/>
                    <a:pt x="16241" y="2562"/>
                  </a:cubicBezTo>
                  <a:cubicBezTo>
                    <a:pt x="16222" y="2656"/>
                    <a:pt x="16140" y="2697"/>
                    <a:pt x="16053" y="2697"/>
                  </a:cubicBezTo>
                  <a:cubicBezTo>
                    <a:pt x="15987" y="2697"/>
                    <a:pt x="15918" y="2673"/>
                    <a:pt x="15874" y="2629"/>
                  </a:cubicBezTo>
                  <a:cubicBezTo>
                    <a:pt x="15336" y="1933"/>
                    <a:pt x="14707" y="1356"/>
                    <a:pt x="13847" y="1356"/>
                  </a:cubicBezTo>
                  <a:cubicBezTo>
                    <a:pt x="13800" y="1356"/>
                    <a:pt x="13753" y="1358"/>
                    <a:pt x="13706" y="1361"/>
                  </a:cubicBezTo>
                  <a:cubicBezTo>
                    <a:pt x="12772" y="1461"/>
                    <a:pt x="12104" y="2129"/>
                    <a:pt x="11771" y="2963"/>
                  </a:cubicBezTo>
                  <a:cubicBezTo>
                    <a:pt x="11749" y="3028"/>
                    <a:pt x="11703" y="3054"/>
                    <a:pt x="11651" y="3054"/>
                  </a:cubicBezTo>
                  <a:cubicBezTo>
                    <a:pt x="11544" y="3054"/>
                    <a:pt x="11415" y="2942"/>
                    <a:pt x="11437" y="2829"/>
                  </a:cubicBezTo>
                  <a:lnTo>
                    <a:pt x="11437" y="2729"/>
                  </a:lnTo>
                  <a:lnTo>
                    <a:pt x="11404" y="2729"/>
                  </a:lnTo>
                  <a:cubicBezTo>
                    <a:pt x="11354" y="2862"/>
                    <a:pt x="11237" y="2929"/>
                    <a:pt x="11129" y="2929"/>
                  </a:cubicBezTo>
                  <a:cubicBezTo>
                    <a:pt x="11020" y="2929"/>
                    <a:pt x="10920" y="2862"/>
                    <a:pt x="10904" y="2729"/>
                  </a:cubicBezTo>
                  <a:cubicBezTo>
                    <a:pt x="10494" y="965"/>
                    <a:pt x="9348" y="246"/>
                    <a:pt x="8083" y="246"/>
                  </a:cubicBezTo>
                  <a:cubicBezTo>
                    <a:pt x="5953" y="246"/>
                    <a:pt x="3485" y="2285"/>
                    <a:pt x="3632" y="4797"/>
                  </a:cubicBezTo>
                  <a:cubicBezTo>
                    <a:pt x="3720" y="4885"/>
                    <a:pt x="3627" y="5076"/>
                    <a:pt x="3491" y="5076"/>
                  </a:cubicBezTo>
                  <a:cubicBezTo>
                    <a:pt x="3472" y="5076"/>
                    <a:pt x="3452" y="5072"/>
                    <a:pt x="3432" y="5064"/>
                  </a:cubicBezTo>
                  <a:cubicBezTo>
                    <a:pt x="3192" y="5006"/>
                    <a:pt x="2949" y="4979"/>
                    <a:pt x="2710" y="4979"/>
                  </a:cubicBezTo>
                  <a:cubicBezTo>
                    <a:pt x="1288" y="4979"/>
                    <a:pt x="1" y="5967"/>
                    <a:pt x="229" y="7566"/>
                  </a:cubicBezTo>
                  <a:cubicBezTo>
                    <a:pt x="405" y="8948"/>
                    <a:pt x="1472" y="9611"/>
                    <a:pt x="2629" y="9611"/>
                  </a:cubicBezTo>
                  <a:cubicBezTo>
                    <a:pt x="3007" y="9611"/>
                    <a:pt x="3395" y="9540"/>
                    <a:pt x="3765" y="9400"/>
                  </a:cubicBezTo>
                  <a:cubicBezTo>
                    <a:pt x="3801" y="9388"/>
                    <a:pt x="3835" y="9383"/>
                    <a:pt x="3867" y="9383"/>
                  </a:cubicBezTo>
                  <a:cubicBezTo>
                    <a:pt x="4010" y="9383"/>
                    <a:pt x="4105" y="9497"/>
                    <a:pt x="4132" y="9634"/>
                  </a:cubicBezTo>
                  <a:cubicBezTo>
                    <a:pt x="4167" y="9606"/>
                    <a:pt x="4201" y="9594"/>
                    <a:pt x="4233" y="9594"/>
                  </a:cubicBezTo>
                  <a:cubicBezTo>
                    <a:pt x="4357" y="9594"/>
                    <a:pt x="4445" y="9769"/>
                    <a:pt x="4366" y="9901"/>
                  </a:cubicBezTo>
                  <a:cubicBezTo>
                    <a:pt x="3265" y="11068"/>
                    <a:pt x="1430" y="12736"/>
                    <a:pt x="3098" y="14704"/>
                  </a:cubicBezTo>
                  <a:cubicBezTo>
                    <a:pt x="3932" y="15672"/>
                    <a:pt x="5400" y="15972"/>
                    <a:pt x="6567" y="15972"/>
                  </a:cubicBezTo>
                  <a:cubicBezTo>
                    <a:pt x="8769" y="15972"/>
                    <a:pt x="10737" y="14904"/>
                    <a:pt x="12205" y="13303"/>
                  </a:cubicBezTo>
                  <a:cubicBezTo>
                    <a:pt x="12263" y="13228"/>
                    <a:pt x="12334" y="13197"/>
                    <a:pt x="12403" y="13197"/>
                  </a:cubicBezTo>
                  <a:cubicBezTo>
                    <a:pt x="12611" y="13197"/>
                    <a:pt x="12805" y="13478"/>
                    <a:pt x="12605" y="13704"/>
                  </a:cubicBezTo>
                  <a:cubicBezTo>
                    <a:pt x="13119" y="15709"/>
                    <a:pt x="14922" y="16506"/>
                    <a:pt x="16775" y="16506"/>
                  </a:cubicBezTo>
                  <a:cubicBezTo>
                    <a:pt x="17326" y="16506"/>
                    <a:pt x="17882" y="16435"/>
                    <a:pt x="18409" y="16305"/>
                  </a:cubicBezTo>
                  <a:cubicBezTo>
                    <a:pt x="20711" y="15705"/>
                    <a:pt x="22145" y="13904"/>
                    <a:pt x="22145" y="11569"/>
                  </a:cubicBezTo>
                  <a:cubicBezTo>
                    <a:pt x="22145" y="11369"/>
                    <a:pt x="22303" y="11269"/>
                    <a:pt x="22466" y="11269"/>
                  </a:cubicBezTo>
                  <a:cubicBezTo>
                    <a:pt x="22629" y="11269"/>
                    <a:pt x="22795" y="11369"/>
                    <a:pt x="22812" y="11569"/>
                  </a:cubicBezTo>
                  <a:lnTo>
                    <a:pt x="22812" y="11635"/>
                  </a:lnTo>
                  <a:cubicBezTo>
                    <a:pt x="23463" y="11866"/>
                    <a:pt x="24158" y="12019"/>
                    <a:pt x="24830" y="12019"/>
                  </a:cubicBezTo>
                  <a:cubicBezTo>
                    <a:pt x="25811" y="12019"/>
                    <a:pt x="26742" y="11692"/>
                    <a:pt x="27415" y="10802"/>
                  </a:cubicBezTo>
                  <a:cubicBezTo>
                    <a:pt x="27949" y="10068"/>
                    <a:pt x="28216" y="9067"/>
                    <a:pt x="27782" y="8233"/>
                  </a:cubicBezTo>
                  <a:cubicBezTo>
                    <a:pt x="27677" y="8022"/>
                    <a:pt x="26547" y="6849"/>
                    <a:pt x="25915" y="6849"/>
                  </a:cubicBezTo>
                  <a:cubicBezTo>
                    <a:pt x="25749" y="6849"/>
                    <a:pt x="25617" y="6931"/>
                    <a:pt x="25547" y="7132"/>
                  </a:cubicBezTo>
                  <a:cubicBezTo>
                    <a:pt x="25495" y="7276"/>
                    <a:pt x="25381" y="7338"/>
                    <a:pt x="25267" y="7338"/>
                  </a:cubicBezTo>
                  <a:cubicBezTo>
                    <a:pt x="25088" y="7338"/>
                    <a:pt x="24906" y="7189"/>
                    <a:pt x="24947" y="6965"/>
                  </a:cubicBezTo>
                  <a:cubicBezTo>
                    <a:pt x="24980" y="6899"/>
                    <a:pt x="24980" y="6899"/>
                    <a:pt x="24980" y="6865"/>
                  </a:cubicBezTo>
                  <a:cubicBezTo>
                    <a:pt x="24814" y="6832"/>
                    <a:pt x="24647" y="6665"/>
                    <a:pt x="24747" y="6498"/>
                  </a:cubicBezTo>
                  <a:cubicBezTo>
                    <a:pt x="25648" y="4230"/>
                    <a:pt x="24880" y="1461"/>
                    <a:pt x="22545" y="394"/>
                  </a:cubicBezTo>
                  <a:cubicBezTo>
                    <a:pt x="21937" y="124"/>
                    <a:pt x="21320" y="1"/>
                    <a:pt x="20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a:off x="5697200" y="1534925"/>
              <a:ext cx="734225" cy="444650"/>
            </a:xfrm>
            <a:custGeom>
              <a:avLst/>
              <a:gdLst/>
              <a:ahLst/>
              <a:cxnLst/>
              <a:rect l="l" t="t" r="r" b="b"/>
              <a:pathLst>
                <a:path w="29369" h="17786" extrusionOk="0">
                  <a:moveTo>
                    <a:pt x="21300" y="0"/>
                  </a:moveTo>
                  <a:cubicBezTo>
                    <a:pt x="19404" y="0"/>
                    <a:pt x="17531" y="1036"/>
                    <a:pt x="16626" y="2699"/>
                  </a:cubicBezTo>
                  <a:cubicBezTo>
                    <a:pt x="16211" y="1869"/>
                    <a:pt x="15391" y="1488"/>
                    <a:pt x="14551" y="1488"/>
                  </a:cubicBezTo>
                  <a:cubicBezTo>
                    <a:pt x="13432" y="1488"/>
                    <a:pt x="12275" y="2166"/>
                    <a:pt x="11989" y="3366"/>
                  </a:cubicBezTo>
                  <a:lnTo>
                    <a:pt x="11989" y="3466"/>
                  </a:lnTo>
                  <a:cubicBezTo>
                    <a:pt x="11989" y="3579"/>
                    <a:pt x="12096" y="3676"/>
                    <a:pt x="12195" y="3676"/>
                  </a:cubicBezTo>
                  <a:cubicBezTo>
                    <a:pt x="12244" y="3676"/>
                    <a:pt x="12290" y="3654"/>
                    <a:pt x="12323" y="3600"/>
                  </a:cubicBezTo>
                  <a:cubicBezTo>
                    <a:pt x="12656" y="2766"/>
                    <a:pt x="13290" y="2098"/>
                    <a:pt x="14224" y="1998"/>
                  </a:cubicBezTo>
                  <a:cubicBezTo>
                    <a:pt x="14275" y="1995"/>
                    <a:pt x="14325" y="1993"/>
                    <a:pt x="14374" y="1993"/>
                  </a:cubicBezTo>
                  <a:cubicBezTo>
                    <a:pt x="15289" y="1993"/>
                    <a:pt x="15886" y="2570"/>
                    <a:pt x="16392" y="3266"/>
                  </a:cubicBezTo>
                  <a:cubicBezTo>
                    <a:pt x="16432" y="3305"/>
                    <a:pt x="16492" y="3324"/>
                    <a:pt x="16554" y="3324"/>
                  </a:cubicBezTo>
                  <a:cubicBezTo>
                    <a:pt x="16650" y="3324"/>
                    <a:pt x="16752" y="3280"/>
                    <a:pt x="16792" y="3199"/>
                  </a:cubicBezTo>
                  <a:cubicBezTo>
                    <a:pt x="17821" y="1744"/>
                    <a:pt x="19510" y="647"/>
                    <a:pt x="21292" y="647"/>
                  </a:cubicBezTo>
                  <a:cubicBezTo>
                    <a:pt x="21879" y="647"/>
                    <a:pt x="22477" y="766"/>
                    <a:pt x="23064" y="1031"/>
                  </a:cubicBezTo>
                  <a:cubicBezTo>
                    <a:pt x="25399" y="2098"/>
                    <a:pt x="26199" y="4834"/>
                    <a:pt x="25299" y="7135"/>
                  </a:cubicBezTo>
                  <a:cubicBezTo>
                    <a:pt x="25232" y="7336"/>
                    <a:pt x="25365" y="7469"/>
                    <a:pt x="25532" y="7502"/>
                  </a:cubicBezTo>
                  <a:cubicBezTo>
                    <a:pt x="25499" y="7536"/>
                    <a:pt x="25499" y="7536"/>
                    <a:pt x="25499" y="7569"/>
                  </a:cubicBezTo>
                  <a:cubicBezTo>
                    <a:pt x="25419" y="7809"/>
                    <a:pt x="25603" y="7965"/>
                    <a:pt x="25784" y="7965"/>
                  </a:cubicBezTo>
                  <a:cubicBezTo>
                    <a:pt x="25906" y="7965"/>
                    <a:pt x="26026" y="7896"/>
                    <a:pt x="26066" y="7736"/>
                  </a:cubicBezTo>
                  <a:cubicBezTo>
                    <a:pt x="26134" y="7544"/>
                    <a:pt x="26265" y="7466"/>
                    <a:pt x="26430" y="7466"/>
                  </a:cubicBezTo>
                  <a:cubicBezTo>
                    <a:pt x="27069" y="7466"/>
                    <a:pt x="28228" y="8631"/>
                    <a:pt x="28334" y="8870"/>
                  </a:cubicBezTo>
                  <a:cubicBezTo>
                    <a:pt x="28734" y="9704"/>
                    <a:pt x="28501" y="10705"/>
                    <a:pt x="27967" y="11405"/>
                  </a:cubicBezTo>
                  <a:cubicBezTo>
                    <a:pt x="27291" y="12320"/>
                    <a:pt x="26353" y="12654"/>
                    <a:pt x="25367" y="12654"/>
                  </a:cubicBezTo>
                  <a:cubicBezTo>
                    <a:pt x="24700" y="12654"/>
                    <a:pt x="24010" y="12501"/>
                    <a:pt x="23364" y="12272"/>
                  </a:cubicBezTo>
                  <a:lnTo>
                    <a:pt x="23364" y="12206"/>
                  </a:lnTo>
                  <a:cubicBezTo>
                    <a:pt x="23347" y="12006"/>
                    <a:pt x="23180" y="11906"/>
                    <a:pt x="23018" y="11906"/>
                  </a:cubicBezTo>
                  <a:cubicBezTo>
                    <a:pt x="22855" y="11906"/>
                    <a:pt x="22697" y="12006"/>
                    <a:pt x="22697" y="12206"/>
                  </a:cubicBezTo>
                  <a:cubicBezTo>
                    <a:pt x="22663" y="14541"/>
                    <a:pt x="21196" y="16342"/>
                    <a:pt x="18927" y="16909"/>
                  </a:cubicBezTo>
                  <a:cubicBezTo>
                    <a:pt x="18400" y="17047"/>
                    <a:pt x="17847" y="17119"/>
                    <a:pt x="17299" y="17119"/>
                  </a:cubicBezTo>
                  <a:cubicBezTo>
                    <a:pt x="15454" y="17119"/>
                    <a:pt x="13671" y="16295"/>
                    <a:pt x="13156" y="14341"/>
                  </a:cubicBezTo>
                  <a:cubicBezTo>
                    <a:pt x="13332" y="14115"/>
                    <a:pt x="13169" y="13834"/>
                    <a:pt x="12950" y="13834"/>
                  </a:cubicBezTo>
                  <a:cubicBezTo>
                    <a:pt x="12877" y="13834"/>
                    <a:pt x="12798" y="13865"/>
                    <a:pt x="12723" y="13940"/>
                  </a:cubicBezTo>
                  <a:cubicBezTo>
                    <a:pt x="11288" y="15541"/>
                    <a:pt x="9320" y="16576"/>
                    <a:pt x="7119" y="16576"/>
                  </a:cubicBezTo>
                  <a:cubicBezTo>
                    <a:pt x="5951" y="16576"/>
                    <a:pt x="4484" y="16309"/>
                    <a:pt x="3650" y="15341"/>
                  </a:cubicBezTo>
                  <a:cubicBezTo>
                    <a:pt x="2015" y="13440"/>
                    <a:pt x="3850" y="11739"/>
                    <a:pt x="4951" y="10571"/>
                  </a:cubicBezTo>
                  <a:cubicBezTo>
                    <a:pt x="5086" y="10463"/>
                    <a:pt x="4959" y="10268"/>
                    <a:pt x="4817" y="10268"/>
                  </a:cubicBezTo>
                  <a:cubicBezTo>
                    <a:pt x="4783" y="10268"/>
                    <a:pt x="4749" y="10279"/>
                    <a:pt x="4717" y="10304"/>
                  </a:cubicBezTo>
                  <a:cubicBezTo>
                    <a:pt x="4690" y="10168"/>
                    <a:pt x="4573" y="10053"/>
                    <a:pt x="4440" y="10053"/>
                  </a:cubicBezTo>
                  <a:cubicBezTo>
                    <a:pt x="4410" y="10053"/>
                    <a:pt x="4380" y="10059"/>
                    <a:pt x="4350" y="10071"/>
                  </a:cubicBezTo>
                  <a:cubicBezTo>
                    <a:pt x="3978" y="10209"/>
                    <a:pt x="3591" y="10277"/>
                    <a:pt x="3216" y="10277"/>
                  </a:cubicBezTo>
                  <a:cubicBezTo>
                    <a:pt x="2048" y="10277"/>
                    <a:pt x="991" y="9608"/>
                    <a:pt x="814" y="8270"/>
                  </a:cubicBezTo>
                  <a:cubicBezTo>
                    <a:pt x="645" y="6658"/>
                    <a:pt x="1865" y="5670"/>
                    <a:pt x="3256" y="5670"/>
                  </a:cubicBezTo>
                  <a:cubicBezTo>
                    <a:pt x="3506" y="5670"/>
                    <a:pt x="3762" y="5702"/>
                    <a:pt x="4017" y="5768"/>
                  </a:cubicBezTo>
                  <a:cubicBezTo>
                    <a:pt x="4029" y="5770"/>
                    <a:pt x="4041" y="5771"/>
                    <a:pt x="4053" y="5771"/>
                  </a:cubicBezTo>
                  <a:cubicBezTo>
                    <a:pt x="4202" y="5771"/>
                    <a:pt x="4309" y="5586"/>
                    <a:pt x="4217" y="5401"/>
                  </a:cubicBezTo>
                  <a:cubicBezTo>
                    <a:pt x="4071" y="2896"/>
                    <a:pt x="6524" y="888"/>
                    <a:pt x="8650" y="888"/>
                  </a:cubicBezTo>
                  <a:cubicBezTo>
                    <a:pt x="9922" y="888"/>
                    <a:pt x="11077" y="1606"/>
                    <a:pt x="11489" y="3366"/>
                  </a:cubicBezTo>
                  <a:cubicBezTo>
                    <a:pt x="11522" y="3499"/>
                    <a:pt x="11639" y="3566"/>
                    <a:pt x="11751" y="3566"/>
                  </a:cubicBezTo>
                  <a:cubicBezTo>
                    <a:pt x="11864" y="3566"/>
                    <a:pt x="11972" y="3499"/>
                    <a:pt x="11989" y="3366"/>
                  </a:cubicBezTo>
                  <a:lnTo>
                    <a:pt x="11989" y="3299"/>
                  </a:lnTo>
                  <a:cubicBezTo>
                    <a:pt x="11884" y="1139"/>
                    <a:pt x="10390" y="248"/>
                    <a:pt x="8692" y="248"/>
                  </a:cubicBezTo>
                  <a:cubicBezTo>
                    <a:pt x="6090" y="248"/>
                    <a:pt x="3010" y="2341"/>
                    <a:pt x="3716" y="5167"/>
                  </a:cubicBezTo>
                  <a:cubicBezTo>
                    <a:pt x="3443" y="5073"/>
                    <a:pt x="3167" y="5029"/>
                    <a:pt x="2898" y="5029"/>
                  </a:cubicBezTo>
                  <a:cubicBezTo>
                    <a:pt x="1360" y="5029"/>
                    <a:pt x="0" y="6462"/>
                    <a:pt x="114" y="8136"/>
                  </a:cubicBezTo>
                  <a:cubicBezTo>
                    <a:pt x="197" y="9807"/>
                    <a:pt x="1652" y="10943"/>
                    <a:pt x="3159" y="10943"/>
                  </a:cubicBezTo>
                  <a:cubicBezTo>
                    <a:pt x="3458" y="10943"/>
                    <a:pt x="3758" y="10898"/>
                    <a:pt x="4050" y="10805"/>
                  </a:cubicBezTo>
                  <a:lnTo>
                    <a:pt x="4050" y="10805"/>
                  </a:lnTo>
                  <a:cubicBezTo>
                    <a:pt x="2182" y="12573"/>
                    <a:pt x="1515" y="15208"/>
                    <a:pt x="4384" y="16642"/>
                  </a:cubicBezTo>
                  <a:cubicBezTo>
                    <a:pt x="5247" y="17059"/>
                    <a:pt x="6170" y="17246"/>
                    <a:pt x="7094" y="17246"/>
                  </a:cubicBezTo>
                  <a:cubicBezTo>
                    <a:pt x="9206" y="17246"/>
                    <a:pt x="11328" y="16269"/>
                    <a:pt x="12790" y="14808"/>
                  </a:cubicBezTo>
                  <a:cubicBezTo>
                    <a:pt x="13093" y="16860"/>
                    <a:pt x="14914" y="17786"/>
                    <a:pt x="16962" y="17786"/>
                  </a:cubicBezTo>
                  <a:cubicBezTo>
                    <a:pt x="19874" y="17786"/>
                    <a:pt x="23246" y="15912"/>
                    <a:pt x="23364" y="12739"/>
                  </a:cubicBezTo>
                  <a:cubicBezTo>
                    <a:pt x="24008" y="13062"/>
                    <a:pt x="24730" y="13222"/>
                    <a:pt x="25442" y="13222"/>
                  </a:cubicBezTo>
                  <a:cubicBezTo>
                    <a:pt x="27236" y="13222"/>
                    <a:pt x="28962" y="12201"/>
                    <a:pt x="29201" y="10171"/>
                  </a:cubicBezTo>
                  <a:cubicBezTo>
                    <a:pt x="29368" y="9003"/>
                    <a:pt x="28801" y="7869"/>
                    <a:pt x="27834" y="7302"/>
                  </a:cubicBezTo>
                  <a:cubicBezTo>
                    <a:pt x="27491" y="7082"/>
                    <a:pt x="26933" y="6880"/>
                    <a:pt x="26449" y="6880"/>
                  </a:cubicBezTo>
                  <a:cubicBezTo>
                    <a:pt x="26274" y="6880"/>
                    <a:pt x="26108" y="6906"/>
                    <a:pt x="25966" y="6969"/>
                  </a:cubicBezTo>
                  <a:cubicBezTo>
                    <a:pt x="26866" y="4534"/>
                    <a:pt x="25799" y="1531"/>
                    <a:pt x="23330" y="431"/>
                  </a:cubicBezTo>
                  <a:cubicBezTo>
                    <a:pt x="22681" y="137"/>
                    <a:pt x="21989" y="0"/>
                    <a:pt x="2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7"/>
          <p:cNvSpPr txBox="1">
            <a:spLocks noGrp="1"/>
          </p:cNvSpPr>
          <p:nvPr>
            <p:ph type="title"/>
          </p:nvPr>
        </p:nvSpPr>
        <p:spPr>
          <a:xfrm>
            <a:off x="713225" y="585216"/>
            <a:ext cx="7717500" cy="5727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3"/>
              </a:buClr>
              <a:buSzPts val="3800"/>
              <a:buNone/>
              <a:defRPr sz="3600">
                <a:solidFill>
                  <a:schemeClr val="accent3"/>
                </a:solidFill>
              </a:defRPr>
            </a:lvl1pPr>
            <a:lvl2pPr lvl="1"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2pPr>
            <a:lvl3pPr lvl="2"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3pPr>
            <a:lvl4pPr lvl="3"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4pPr>
            <a:lvl5pPr lvl="4"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5pPr>
            <a:lvl6pPr lvl="5"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6pPr>
            <a:lvl7pPr lvl="6"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7pPr>
            <a:lvl8pPr lvl="7"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8pPr>
            <a:lvl9pPr lvl="8" algn="ctr" rtl="0">
              <a:spcBef>
                <a:spcPts val="0"/>
              </a:spcBef>
              <a:spcAft>
                <a:spcPts val="0"/>
              </a:spcAft>
              <a:buClr>
                <a:schemeClr val="accent3"/>
              </a:buClr>
              <a:buSzPts val="3800"/>
              <a:buFont typeface="Pacifico"/>
              <a:buNone/>
              <a:defRPr sz="3800">
                <a:solidFill>
                  <a:schemeClr val="accent3"/>
                </a:solidFill>
                <a:latin typeface="Pacifico"/>
                <a:ea typeface="Pacifico"/>
                <a:cs typeface="Pacifico"/>
                <a:sym typeface="Pacifico"/>
              </a:defRPr>
            </a:lvl9pPr>
          </a:lstStyle>
          <a:p>
            <a:endParaRPr/>
          </a:p>
        </p:txBody>
      </p:sp>
      <p:sp>
        <p:nvSpPr>
          <p:cNvPr id="228" name="Google Shape;228;p7"/>
          <p:cNvSpPr txBox="1">
            <a:spLocks noGrp="1"/>
          </p:cNvSpPr>
          <p:nvPr>
            <p:ph type="subTitle" idx="1"/>
          </p:nvPr>
        </p:nvSpPr>
        <p:spPr>
          <a:xfrm>
            <a:off x="713225" y="1527475"/>
            <a:ext cx="5606100" cy="2155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accent1"/>
              </a:buClr>
              <a:buSzPts val="1600"/>
              <a:buChar char="●"/>
              <a:defRPr sz="1600"/>
            </a:lvl1pPr>
            <a:lvl2pPr lvl="1" algn="ctr" rtl="0">
              <a:lnSpc>
                <a:spcPct val="100000"/>
              </a:lnSpc>
              <a:spcBef>
                <a:spcPts val="0"/>
              </a:spcBef>
              <a:spcAft>
                <a:spcPts val="0"/>
              </a:spcAft>
              <a:buClr>
                <a:schemeClr val="accent1"/>
              </a:buClr>
              <a:buSzPts val="1400"/>
              <a:buChar char="○"/>
              <a:defRPr>
                <a:solidFill>
                  <a:schemeClr val="accent1"/>
                </a:solidFill>
              </a:defRPr>
            </a:lvl2pPr>
            <a:lvl3pPr lvl="2" algn="ctr" rtl="0">
              <a:lnSpc>
                <a:spcPct val="100000"/>
              </a:lnSpc>
              <a:spcBef>
                <a:spcPts val="0"/>
              </a:spcBef>
              <a:spcAft>
                <a:spcPts val="0"/>
              </a:spcAft>
              <a:buClr>
                <a:schemeClr val="accent1"/>
              </a:buClr>
              <a:buSzPts val="1400"/>
              <a:buChar char="■"/>
              <a:defRPr>
                <a:solidFill>
                  <a:schemeClr val="accent1"/>
                </a:solidFill>
              </a:defRPr>
            </a:lvl3pPr>
            <a:lvl4pPr lvl="3" algn="ctr" rtl="0">
              <a:lnSpc>
                <a:spcPct val="100000"/>
              </a:lnSpc>
              <a:spcBef>
                <a:spcPts val="0"/>
              </a:spcBef>
              <a:spcAft>
                <a:spcPts val="0"/>
              </a:spcAft>
              <a:buClr>
                <a:schemeClr val="accent1"/>
              </a:buClr>
              <a:buSzPts val="1400"/>
              <a:buChar char="●"/>
              <a:defRPr>
                <a:solidFill>
                  <a:schemeClr val="accent1"/>
                </a:solidFill>
              </a:defRPr>
            </a:lvl4pPr>
            <a:lvl5pPr lvl="4" algn="ctr" rtl="0">
              <a:lnSpc>
                <a:spcPct val="100000"/>
              </a:lnSpc>
              <a:spcBef>
                <a:spcPts val="0"/>
              </a:spcBef>
              <a:spcAft>
                <a:spcPts val="0"/>
              </a:spcAft>
              <a:buClr>
                <a:schemeClr val="accent1"/>
              </a:buClr>
              <a:buSzPts val="1400"/>
              <a:buChar char="○"/>
              <a:defRPr>
                <a:solidFill>
                  <a:schemeClr val="accent1"/>
                </a:solidFill>
              </a:defRPr>
            </a:lvl5pPr>
            <a:lvl6pPr lvl="5" algn="ctr" rtl="0">
              <a:lnSpc>
                <a:spcPct val="100000"/>
              </a:lnSpc>
              <a:spcBef>
                <a:spcPts val="0"/>
              </a:spcBef>
              <a:spcAft>
                <a:spcPts val="0"/>
              </a:spcAft>
              <a:buClr>
                <a:schemeClr val="accent1"/>
              </a:buClr>
              <a:buSzPts val="1400"/>
              <a:buChar char="■"/>
              <a:defRPr>
                <a:solidFill>
                  <a:schemeClr val="accent1"/>
                </a:solidFill>
              </a:defRPr>
            </a:lvl6pPr>
            <a:lvl7pPr lvl="6" algn="ctr" rtl="0">
              <a:lnSpc>
                <a:spcPct val="100000"/>
              </a:lnSpc>
              <a:spcBef>
                <a:spcPts val="0"/>
              </a:spcBef>
              <a:spcAft>
                <a:spcPts val="0"/>
              </a:spcAft>
              <a:buClr>
                <a:schemeClr val="accent1"/>
              </a:buClr>
              <a:buSzPts val="1400"/>
              <a:buChar char="●"/>
              <a:defRPr>
                <a:solidFill>
                  <a:schemeClr val="accent1"/>
                </a:solidFill>
              </a:defRPr>
            </a:lvl7pPr>
            <a:lvl8pPr lvl="7" algn="ctr" rtl="0">
              <a:lnSpc>
                <a:spcPct val="100000"/>
              </a:lnSpc>
              <a:spcBef>
                <a:spcPts val="0"/>
              </a:spcBef>
              <a:spcAft>
                <a:spcPts val="0"/>
              </a:spcAft>
              <a:buClr>
                <a:schemeClr val="accent1"/>
              </a:buClr>
              <a:buSzPts val="1400"/>
              <a:buChar char="○"/>
              <a:defRPr>
                <a:solidFill>
                  <a:schemeClr val="accent1"/>
                </a:solidFill>
              </a:defRPr>
            </a:lvl8pPr>
            <a:lvl9pPr lvl="8" algn="ctr" rtl="0">
              <a:lnSpc>
                <a:spcPct val="100000"/>
              </a:lnSpc>
              <a:spcBef>
                <a:spcPts val="0"/>
              </a:spcBef>
              <a:spcAft>
                <a:spcPts val="0"/>
              </a:spcAft>
              <a:buClr>
                <a:schemeClr val="accent1"/>
              </a:buClr>
              <a:buSzPts val="1400"/>
              <a:buChar char="■"/>
              <a:defRPr>
                <a:solidFill>
                  <a:schemeClr val="accent1"/>
                </a:solidFill>
              </a:defRPr>
            </a:lvl9pPr>
          </a:lstStyle>
          <a:p>
            <a:endParaRPr/>
          </a:p>
        </p:txBody>
      </p:sp>
      <p:grpSp>
        <p:nvGrpSpPr>
          <p:cNvPr id="229" name="Google Shape;229;p7"/>
          <p:cNvGrpSpPr/>
          <p:nvPr/>
        </p:nvGrpSpPr>
        <p:grpSpPr>
          <a:xfrm>
            <a:off x="7648863" y="3800350"/>
            <a:ext cx="2250800" cy="726525"/>
            <a:chOff x="2914688" y="3596613"/>
            <a:chExt cx="2250800" cy="726525"/>
          </a:xfrm>
        </p:grpSpPr>
        <p:sp>
          <p:nvSpPr>
            <p:cNvPr id="230" name="Google Shape;230;p7"/>
            <p:cNvSpPr/>
            <p:nvPr/>
          </p:nvSpPr>
          <p:spPr>
            <a:xfrm>
              <a:off x="4790188" y="3891988"/>
              <a:ext cx="375300" cy="429475"/>
            </a:xfrm>
            <a:custGeom>
              <a:avLst/>
              <a:gdLst/>
              <a:ahLst/>
              <a:cxnLst/>
              <a:rect l="l" t="t" r="r" b="b"/>
              <a:pathLst>
                <a:path w="15012" h="17179" extrusionOk="0">
                  <a:moveTo>
                    <a:pt x="5801" y="1"/>
                  </a:moveTo>
                  <a:cubicBezTo>
                    <a:pt x="3844" y="1"/>
                    <a:pt x="1849" y="671"/>
                    <a:pt x="201" y="2068"/>
                  </a:cubicBezTo>
                  <a:cubicBezTo>
                    <a:pt x="68" y="2268"/>
                    <a:pt x="1" y="2401"/>
                    <a:pt x="68" y="2601"/>
                  </a:cubicBezTo>
                  <a:cubicBezTo>
                    <a:pt x="68" y="2701"/>
                    <a:pt x="101" y="2735"/>
                    <a:pt x="168" y="2835"/>
                  </a:cubicBezTo>
                  <a:lnTo>
                    <a:pt x="168" y="2735"/>
                  </a:lnTo>
                  <a:lnTo>
                    <a:pt x="368" y="2735"/>
                  </a:lnTo>
                  <a:cubicBezTo>
                    <a:pt x="401" y="2901"/>
                    <a:pt x="501" y="3068"/>
                    <a:pt x="635" y="3168"/>
                  </a:cubicBezTo>
                  <a:cubicBezTo>
                    <a:pt x="735" y="3168"/>
                    <a:pt x="868" y="3168"/>
                    <a:pt x="968" y="3068"/>
                  </a:cubicBezTo>
                  <a:cubicBezTo>
                    <a:pt x="2455" y="1987"/>
                    <a:pt x="4266" y="1375"/>
                    <a:pt x="6026" y="1375"/>
                  </a:cubicBezTo>
                  <a:cubicBezTo>
                    <a:pt x="7306" y="1375"/>
                    <a:pt x="8560" y="1699"/>
                    <a:pt x="9641" y="2401"/>
                  </a:cubicBezTo>
                  <a:cubicBezTo>
                    <a:pt x="10542" y="2935"/>
                    <a:pt x="11376" y="3735"/>
                    <a:pt x="11976" y="4836"/>
                  </a:cubicBezTo>
                  <a:cubicBezTo>
                    <a:pt x="13942" y="8343"/>
                    <a:pt x="12271" y="16452"/>
                    <a:pt x="7278" y="16452"/>
                  </a:cubicBezTo>
                  <a:cubicBezTo>
                    <a:pt x="7188" y="16452"/>
                    <a:pt x="7098" y="16450"/>
                    <a:pt x="7006" y="16445"/>
                  </a:cubicBezTo>
                  <a:cubicBezTo>
                    <a:pt x="6872" y="16445"/>
                    <a:pt x="6806" y="16545"/>
                    <a:pt x="6739" y="16578"/>
                  </a:cubicBezTo>
                  <a:cubicBezTo>
                    <a:pt x="6506" y="16678"/>
                    <a:pt x="6372" y="16912"/>
                    <a:pt x="6372" y="17178"/>
                  </a:cubicBezTo>
                  <a:lnTo>
                    <a:pt x="8207" y="17178"/>
                  </a:lnTo>
                  <a:cubicBezTo>
                    <a:pt x="8173" y="17112"/>
                    <a:pt x="8140" y="17078"/>
                    <a:pt x="8073" y="17078"/>
                  </a:cubicBezTo>
                  <a:cubicBezTo>
                    <a:pt x="12710" y="16445"/>
                    <a:pt x="15012" y="9173"/>
                    <a:pt x="13477" y="5236"/>
                  </a:cubicBezTo>
                  <a:cubicBezTo>
                    <a:pt x="12168" y="1829"/>
                    <a:pt x="9035" y="1"/>
                    <a:pt x="5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7"/>
            <p:cNvGrpSpPr/>
            <p:nvPr/>
          </p:nvGrpSpPr>
          <p:grpSpPr>
            <a:xfrm>
              <a:off x="2914688" y="3596613"/>
              <a:ext cx="2225075" cy="724850"/>
              <a:chOff x="6230288" y="3521475"/>
              <a:chExt cx="2225075" cy="724850"/>
            </a:xfrm>
          </p:grpSpPr>
          <p:sp>
            <p:nvSpPr>
              <p:cNvPr id="232" name="Google Shape;232;p7"/>
              <p:cNvSpPr/>
              <p:nvPr/>
            </p:nvSpPr>
            <p:spPr>
              <a:xfrm>
                <a:off x="6230288" y="3521475"/>
                <a:ext cx="1875975" cy="724850"/>
              </a:xfrm>
              <a:custGeom>
                <a:avLst/>
                <a:gdLst/>
                <a:ahLst/>
                <a:cxnLst/>
                <a:rect l="l" t="t" r="r" b="b"/>
                <a:pathLst>
                  <a:path w="75039" h="28994" extrusionOk="0">
                    <a:moveTo>
                      <a:pt x="35969" y="1"/>
                    </a:moveTo>
                    <a:cubicBezTo>
                      <a:pt x="35657" y="1"/>
                      <a:pt x="35343" y="14"/>
                      <a:pt x="35026" y="39"/>
                    </a:cubicBezTo>
                    <a:cubicBezTo>
                      <a:pt x="28688" y="573"/>
                      <a:pt x="21649" y="5610"/>
                      <a:pt x="20982" y="12281"/>
                    </a:cubicBezTo>
                    <a:cubicBezTo>
                      <a:pt x="19198" y="9818"/>
                      <a:pt x="16410" y="8449"/>
                      <a:pt x="13608" y="8449"/>
                    </a:cubicBezTo>
                    <a:cubicBezTo>
                      <a:pt x="11592" y="8449"/>
                      <a:pt x="9568" y="9158"/>
                      <a:pt x="7906" y="10680"/>
                    </a:cubicBezTo>
                    <a:cubicBezTo>
                      <a:pt x="5071" y="13282"/>
                      <a:pt x="3403" y="20521"/>
                      <a:pt x="6705" y="23289"/>
                    </a:cubicBezTo>
                    <a:cubicBezTo>
                      <a:pt x="6683" y="23289"/>
                      <a:pt x="6661" y="23289"/>
                      <a:pt x="6638" y="23289"/>
                    </a:cubicBezTo>
                    <a:cubicBezTo>
                      <a:pt x="3362" y="23289"/>
                      <a:pt x="332" y="25713"/>
                      <a:pt x="1" y="28993"/>
                    </a:cubicBezTo>
                    <a:lnTo>
                      <a:pt x="901" y="28993"/>
                    </a:lnTo>
                    <a:cubicBezTo>
                      <a:pt x="1168" y="25724"/>
                      <a:pt x="4471" y="24190"/>
                      <a:pt x="7506" y="24056"/>
                    </a:cubicBezTo>
                    <a:lnTo>
                      <a:pt x="7606" y="24056"/>
                    </a:lnTo>
                    <a:cubicBezTo>
                      <a:pt x="7673" y="24056"/>
                      <a:pt x="7673" y="24123"/>
                      <a:pt x="7706" y="24123"/>
                    </a:cubicBezTo>
                    <a:cubicBezTo>
                      <a:pt x="7753" y="24138"/>
                      <a:pt x="7797" y="24144"/>
                      <a:pt x="7836" y="24144"/>
                    </a:cubicBezTo>
                    <a:cubicBezTo>
                      <a:pt x="8157" y="24144"/>
                      <a:pt x="8211" y="23701"/>
                      <a:pt x="7973" y="23523"/>
                    </a:cubicBezTo>
                    <a:cubicBezTo>
                      <a:pt x="6072" y="22188"/>
                      <a:pt x="5805" y="18786"/>
                      <a:pt x="5972" y="16785"/>
                    </a:cubicBezTo>
                    <a:cubicBezTo>
                      <a:pt x="6172" y="14450"/>
                      <a:pt x="7373" y="12215"/>
                      <a:pt x="9341" y="10880"/>
                    </a:cubicBezTo>
                    <a:cubicBezTo>
                      <a:pt x="10692" y="9965"/>
                      <a:pt x="12150" y="9544"/>
                      <a:pt x="13578" y="9544"/>
                    </a:cubicBezTo>
                    <a:cubicBezTo>
                      <a:pt x="15430" y="9544"/>
                      <a:pt x="17231" y="10252"/>
                      <a:pt x="18681" y="11514"/>
                    </a:cubicBezTo>
                    <a:cubicBezTo>
                      <a:pt x="19314" y="12015"/>
                      <a:pt x="19848" y="12548"/>
                      <a:pt x="20349" y="13215"/>
                    </a:cubicBezTo>
                    <a:cubicBezTo>
                      <a:pt x="20412" y="13241"/>
                      <a:pt x="20481" y="13252"/>
                      <a:pt x="20549" y="13252"/>
                    </a:cubicBezTo>
                    <a:cubicBezTo>
                      <a:pt x="20658" y="13252"/>
                      <a:pt x="20766" y="13223"/>
                      <a:pt x="20849" y="13182"/>
                    </a:cubicBezTo>
                    <a:cubicBezTo>
                      <a:pt x="20913" y="13203"/>
                      <a:pt x="20984" y="13218"/>
                      <a:pt x="21053" y="13218"/>
                    </a:cubicBezTo>
                    <a:cubicBezTo>
                      <a:pt x="21199" y="13218"/>
                      <a:pt x="21337" y="13153"/>
                      <a:pt x="21383" y="12949"/>
                    </a:cubicBezTo>
                    <a:cubicBezTo>
                      <a:pt x="22717" y="7244"/>
                      <a:pt x="27387" y="2941"/>
                      <a:pt x="33091" y="1540"/>
                    </a:cubicBezTo>
                    <a:cubicBezTo>
                      <a:pt x="33984" y="1326"/>
                      <a:pt x="34864" y="1224"/>
                      <a:pt x="35720" y="1224"/>
                    </a:cubicBezTo>
                    <a:cubicBezTo>
                      <a:pt x="38188" y="1224"/>
                      <a:pt x="40456" y="2072"/>
                      <a:pt x="42264" y="3508"/>
                    </a:cubicBezTo>
                    <a:cubicBezTo>
                      <a:pt x="44866" y="5410"/>
                      <a:pt x="46667" y="8445"/>
                      <a:pt x="46934" y="11948"/>
                    </a:cubicBezTo>
                    <a:cubicBezTo>
                      <a:pt x="46934" y="12081"/>
                      <a:pt x="47001" y="12181"/>
                      <a:pt x="47068" y="12248"/>
                    </a:cubicBezTo>
                    <a:cubicBezTo>
                      <a:pt x="47151" y="12284"/>
                      <a:pt x="47240" y="12303"/>
                      <a:pt x="47324" y="12303"/>
                    </a:cubicBezTo>
                    <a:cubicBezTo>
                      <a:pt x="47475" y="12303"/>
                      <a:pt x="47616" y="12243"/>
                      <a:pt x="47701" y="12115"/>
                    </a:cubicBezTo>
                    <a:cubicBezTo>
                      <a:pt x="47835" y="12115"/>
                      <a:pt x="47968" y="12115"/>
                      <a:pt x="48135" y="12015"/>
                    </a:cubicBezTo>
                    <a:cubicBezTo>
                      <a:pt x="51938" y="8412"/>
                      <a:pt x="56541" y="5543"/>
                      <a:pt x="61912" y="5543"/>
                    </a:cubicBezTo>
                    <a:cubicBezTo>
                      <a:pt x="64880" y="5543"/>
                      <a:pt x="67549" y="6444"/>
                      <a:pt x="69650" y="8078"/>
                    </a:cubicBezTo>
                    <a:cubicBezTo>
                      <a:pt x="71785" y="9680"/>
                      <a:pt x="73386" y="12048"/>
                      <a:pt x="74087" y="14917"/>
                    </a:cubicBezTo>
                    <a:cubicBezTo>
                      <a:pt x="74120" y="15017"/>
                      <a:pt x="74120" y="15050"/>
                      <a:pt x="74187" y="15117"/>
                    </a:cubicBezTo>
                    <a:cubicBezTo>
                      <a:pt x="74246" y="15138"/>
                      <a:pt x="74308" y="15148"/>
                      <a:pt x="74371" y="15148"/>
                    </a:cubicBezTo>
                    <a:cubicBezTo>
                      <a:pt x="74699" y="15148"/>
                      <a:pt x="75038" y="14870"/>
                      <a:pt x="74954" y="14450"/>
                    </a:cubicBezTo>
                    <a:lnTo>
                      <a:pt x="74954" y="14383"/>
                    </a:lnTo>
                    <a:cubicBezTo>
                      <a:pt x="74187" y="9079"/>
                      <a:pt x="69584" y="5243"/>
                      <a:pt x="64413" y="4409"/>
                    </a:cubicBezTo>
                    <a:cubicBezTo>
                      <a:pt x="63640" y="4291"/>
                      <a:pt x="62873" y="4235"/>
                      <a:pt x="62114" y="4235"/>
                    </a:cubicBezTo>
                    <a:cubicBezTo>
                      <a:pt x="56658" y="4235"/>
                      <a:pt x="51646" y="7156"/>
                      <a:pt x="47868" y="11081"/>
                    </a:cubicBezTo>
                    <a:cubicBezTo>
                      <a:pt x="47265" y="4921"/>
                      <a:pt x="42129" y="1"/>
                      <a:pt x="35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8257563" y="3877700"/>
                <a:ext cx="197800" cy="367775"/>
              </a:xfrm>
              <a:custGeom>
                <a:avLst/>
                <a:gdLst/>
                <a:ahLst/>
                <a:cxnLst/>
                <a:rect l="l" t="t" r="r" b="b"/>
                <a:pathLst>
                  <a:path w="7912" h="14711" extrusionOk="0">
                    <a:moveTo>
                      <a:pt x="3537" y="0"/>
                    </a:moveTo>
                    <a:lnTo>
                      <a:pt x="3537" y="0"/>
                    </a:lnTo>
                    <a:cubicBezTo>
                      <a:pt x="4337" y="568"/>
                      <a:pt x="5105" y="1301"/>
                      <a:pt x="5638" y="2269"/>
                    </a:cubicBezTo>
                    <a:cubicBezTo>
                      <a:pt x="7572" y="5775"/>
                      <a:pt x="5932" y="13885"/>
                      <a:pt x="940" y="13885"/>
                    </a:cubicBezTo>
                    <a:cubicBezTo>
                      <a:pt x="850" y="13885"/>
                      <a:pt x="760" y="13882"/>
                      <a:pt x="668" y="13877"/>
                    </a:cubicBezTo>
                    <a:cubicBezTo>
                      <a:pt x="535" y="13877"/>
                      <a:pt x="468" y="13977"/>
                      <a:pt x="435" y="14011"/>
                    </a:cubicBezTo>
                    <a:cubicBezTo>
                      <a:pt x="168" y="14144"/>
                      <a:pt x="1" y="14478"/>
                      <a:pt x="101" y="14711"/>
                    </a:cubicBezTo>
                    <a:lnTo>
                      <a:pt x="301" y="14711"/>
                    </a:lnTo>
                    <a:cubicBezTo>
                      <a:pt x="301" y="14511"/>
                      <a:pt x="468" y="14277"/>
                      <a:pt x="668" y="14177"/>
                    </a:cubicBezTo>
                    <a:cubicBezTo>
                      <a:pt x="768" y="14111"/>
                      <a:pt x="801" y="14077"/>
                      <a:pt x="935" y="14077"/>
                    </a:cubicBezTo>
                    <a:cubicBezTo>
                      <a:pt x="1007" y="14080"/>
                      <a:pt x="1078" y="14082"/>
                      <a:pt x="1149" y="14082"/>
                    </a:cubicBezTo>
                    <a:cubicBezTo>
                      <a:pt x="6220" y="14082"/>
                      <a:pt x="7911" y="5923"/>
                      <a:pt x="5872" y="2436"/>
                    </a:cubicBezTo>
                    <a:cubicBezTo>
                      <a:pt x="5271" y="1335"/>
                      <a:pt x="4471" y="568"/>
                      <a:pt x="3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7"/>
            <p:cNvSpPr/>
            <p:nvPr/>
          </p:nvSpPr>
          <p:spPr>
            <a:xfrm>
              <a:off x="4668538" y="3882788"/>
              <a:ext cx="41725" cy="43400"/>
            </a:xfrm>
            <a:custGeom>
              <a:avLst/>
              <a:gdLst/>
              <a:ahLst/>
              <a:cxnLst/>
              <a:rect l="l" t="t" r="r" b="b"/>
              <a:pathLst>
                <a:path w="1669" h="1736" extrusionOk="0">
                  <a:moveTo>
                    <a:pt x="1" y="0"/>
                  </a:moveTo>
                  <a:lnTo>
                    <a:pt x="1" y="0"/>
                  </a:lnTo>
                  <a:cubicBezTo>
                    <a:pt x="501" y="467"/>
                    <a:pt x="1001" y="1035"/>
                    <a:pt x="1435" y="1568"/>
                  </a:cubicBezTo>
                  <a:cubicBezTo>
                    <a:pt x="1502" y="1635"/>
                    <a:pt x="1602" y="1702"/>
                    <a:pt x="1669" y="1735"/>
                  </a:cubicBezTo>
                  <a:cubicBezTo>
                    <a:pt x="1168" y="1068"/>
                    <a:pt x="634" y="501"/>
                    <a:pt x="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4569200" y="3792513"/>
              <a:ext cx="115100" cy="177650"/>
            </a:xfrm>
            <a:custGeom>
              <a:avLst/>
              <a:gdLst/>
              <a:ahLst/>
              <a:cxnLst/>
              <a:rect l="l" t="t" r="r" b="b"/>
              <a:pathLst>
                <a:path w="4604" h="7106" extrusionOk="0">
                  <a:moveTo>
                    <a:pt x="1" y="0"/>
                  </a:moveTo>
                  <a:cubicBezTo>
                    <a:pt x="2069" y="1601"/>
                    <a:pt x="3503" y="3869"/>
                    <a:pt x="4237" y="6671"/>
                  </a:cubicBezTo>
                  <a:cubicBezTo>
                    <a:pt x="4270" y="6872"/>
                    <a:pt x="4437" y="7005"/>
                    <a:pt x="4604" y="7105"/>
                  </a:cubicBezTo>
                  <a:cubicBezTo>
                    <a:pt x="4571" y="7038"/>
                    <a:pt x="4504" y="6972"/>
                    <a:pt x="4504" y="6872"/>
                  </a:cubicBezTo>
                  <a:cubicBezTo>
                    <a:pt x="3737" y="3970"/>
                    <a:pt x="2136" y="1601"/>
                    <a:pt x="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a:off x="4709300" y="3955963"/>
              <a:ext cx="11700" cy="10850"/>
            </a:xfrm>
            <a:custGeom>
              <a:avLst/>
              <a:gdLst/>
              <a:ahLst/>
              <a:cxnLst/>
              <a:rect l="l" t="t" r="r" b="b"/>
              <a:pathLst>
                <a:path w="468" h="434" extrusionOk="0">
                  <a:moveTo>
                    <a:pt x="1" y="0"/>
                  </a:moveTo>
                  <a:lnTo>
                    <a:pt x="1" y="100"/>
                  </a:lnTo>
                  <a:cubicBezTo>
                    <a:pt x="67" y="267"/>
                    <a:pt x="234" y="400"/>
                    <a:pt x="468" y="434"/>
                  </a:cubicBezTo>
                  <a:cubicBezTo>
                    <a:pt x="334" y="300"/>
                    <a:pt x="234" y="167"/>
                    <a:pt x="20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2942213" y="3631863"/>
              <a:ext cx="2186750" cy="691275"/>
            </a:xfrm>
            <a:custGeom>
              <a:avLst/>
              <a:gdLst/>
              <a:ahLst/>
              <a:cxnLst/>
              <a:rect l="l" t="t" r="r" b="b"/>
              <a:pathLst>
                <a:path w="87470" h="27651" extrusionOk="0">
                  <a:moveTo>
                    <a:pt x="34869" y="0"/>
                  </a:moveTo>
                  <a:cubicBezTo>
                    <a:pt x="34007" y="0"/>
                    <a:pt x="33121" y="106"/>
                    <a:pt x="32223" y="331"/>
                  </a:cubicBezTo>
                  <a:cubicBezTo>
                    <a:pt x="26419" y="1665"/>
                    <a:pt x="21883" y="6001"/>
                    <a:pt x="20515" y="11772"/>
                  </a:cubicBezTo>
                  <a:cubicBezTo>
                    <a:pt x="20442" y="11942"/>
                    <a:pt x="20300" y="11988"/>
                    <a:pt x="20137" y="11988"/>
                  </a:cubicBezTo>
                  <a:cubicBezTo>
                    <a:pt x="20076" y="11988"/>
                    <a:pt x="20012" y="11981"/>
                    <a:pt x="19948" y="11972"/>
                  </a:cubicBezTo>
                  <a:cubicBezTo>
                    <a:pt x="19865" y="12027"/>
                    <a:pt x="19759" y="12060"/>
                    <a:pt x="19650" y="12060"/>
                  </a:cubicBezTo>
                  <a:cubicBezTo>
                    <a:pt x="19494" y="12060"/>
                    <a:pt x="19331" y="11995"/>
                    <a:pt x="19214" y="11839"/>
                  </a:cubicBezTo>
                  <a:lnTo>
                    <a:pt x="19214" y="11805"/>
                  </a:lnTo>
                  <a:cubicBezTo>
                    <a:pt x="19114" y="11772"/>
                    <a:pt x="19047" y="11705"/>
                    <a:pt x="18947" y="11639"/>
                  </a:cubicBezTo>
                  <a:cubicBezTo>
                    <a:pt x="18547" y="11038"/>
                    <a:pt x="18080" y="10538"/>
                    <a:pt x="17546" y="10138"/>
                  </a:cubicBezTo>
                  <a:cubicBezTo>
                    <a:pt x="16108" y="9013"/>
                    <a:pt x="14385" y="8377"/>
                    <a:pt x="12630" y="8377"/>
                  </a:cubicBezTo>
                  <a:cubicBezTo>
                    <a:pt x="11209" y="8377"/>
                    <a:pt x="9768" y="8794"/>
                    <a:pt x="8440" y="9704"/>
                  </a:cubicBezTo>
                  <a:cubicBezTo>
                    <a:pt x="6438" y="11038"/>
                    <a:pt x="5271" y="13306"/>
                    <a:pt x="5071" y="15641"/>
                  </a:cubicBezTo>
                  <a:cubicBezTo>
                    <a:pt x="4871" y="17643"/>
                    <a:pt x="5204" y="21012"/>
                    <a:pt x="7072" y="22346"/>
                  </a:cubicBezTo>
                  <a:cubicBezTo>
                    <a:pt x="7311" y="22526"/>
                    <a:pt x="7202" y="23000"/>
                    <a:pt x="6936" y="23000"/>
                  </a:cubicBezTo>
                  <a:cubicBezTo>
                    <a:pt x="6906" y="23000"/>
                    <a:pt x="6873" y="22994"/>
                    <a:pt x="6839" y="22980"/>
                  </a:cubicBezTo>
                  <a:cubicBezTo>
                    <a:pt x="6739" y="22980"/>
                    <a:pt x="6739" y="22880"/>
                    <a:pt x="6705" y="22880"/>
                  </a:cubicBezTo>
                  <a:lnTo>
                    <a:pt x="6605" y="22880"/>
                  </a:lnTo>
                  <a:cubicBezTo>
                    <a:pt x="3670" y="23047"/>
                    <a:pt x="434" y="24548"/>
                    <a:pt x="0" y="27650"/>
                  </a:cubicBezTo>
                  <a:lnTo>
                    <a:pt x="79991" y="27650"/>
                  </a:lnTo>
                  <a:cubicBezTo>
                    <a:pt x="79924" y="27383"/>
                    <a:pt x="80091" y="27050"/>
                    <a:pt x="80324" y="26950"/>
                  </a:cubicBezTo>
                  <a:cubicBezTo>
                    <a:pt x="80425" y="26850"/>
                    <a:pt x="80458" y="26816"/>
                    <a:pt x="80591" y="26816"/>
                  </a:cubicBezTo>
                  <a:cubicBezTo>
                    <a:pt x="80663" y="26819"/>
                    <a:pt x="80735" y="26821"/>
                    <a:pt x="80806" y="26821"/>
                  </a:cubicBezTo>
                  <a:cubicBezTo>
                    <a:pt x="85874" y="26821"/>
                    <a:pt x="87470" y="18662"/>
                    <a:pt x="85562" y="15174"/>
                  </a:cubicBezTo>
                  <a:cubicBezTo>
                    <a:pt x="84994" y="14174"/>
                    <a:pt x="84294" y="13440"/>
                    <a:pt x="83460" y="12940"/>
                  </a:cubicBezTo>
                  <a:cubicBezTo>
                    <a:pt x="82414" y="12334"/>
                    <a:pt x="81226" y="12046"/>
                    <a:pt x="80015" y="12046"/>
                  </a:cubicBezTo>
                  <a:cubicBezTo>
                    <a:pt x="78292" y="12046"/>
                    <a:pt x="76524" y="12629"/>
                    <a:pt x="75054" y="13707"/>
                  </a:cubicBezTo>
                  <a:cubicBezTo>
                    <a:pt x="74949" y="13782"/>
                    <a:pt x="74844" y="13816"/>
                    <a:pt x="74745" y="13816"/>
                  </a:cubicBezTo>
                  <a:cubicBezTo>
                    <a:pt x="74624" y="13816"/>
                    <a:pt x="74512" y="13765"/>
                    <a:pt x="74420" y="13673"/>
                  </a:cubicBezTo>
                  <a:cubicBezTo>
                    <a:pt x="74220" y="13640"/>
                    <a:pt x="74053" y="13507"/>
                    <a:pt x="73953" y="13306"/>
                  </a:cubicBezTo>
                  <a:lnTo>
                    <a:pt x="73953" y="13306"/>
                  </a:lnTo>
                  <a:cubicBezTo>
                    <a:pt x="73976" y="13693"/>
                    <a:pt x="73626" y="13972"/>
                    <a:pt x="73306" y="13972"/>
                  </a:cubicBezTo>
                  <a:cubicBezTo>
                    <a:pt x="73157" y="13972"/>
                    <a:pt x="73015" y="13911"/>
                    <a:pt x="72919" y="13773"/>
                  </a:cubicBezTo>
                  <a:cubicBezTo>
                    <a:pt x="72886" y="13640"/>
                    <a:pt x="72752" y="13507"/>
                    <a:pt x="72652" y="13306"/>
                  </a:cubicBezTo>
                  <a:cubicBezTo>
                    <a:pt x="71952" y="10504"/>
                    <a:pt x="70484" y="8270"/>
                    <a:pt x="68449" y="6635"/>
                  </a:cubicBezTo>
                  <a:cubicBezTo>
                    <a:pt x="66415" y="5134"/>
                    <a:pt x="63879" y="4267"/>
                    <a:pt x="61044" y="4267"/>
                  </a:cubicBezTo>
                  <a:cubicBezTo>
                    <a:pt x="55573" y="4267"/>
                    <a:pt x="51037" y="7135"/>
                    <a:pt x="47234" y="10738"/>
                  </a:cubicBezTo>
                  <a:cubicBezTo>
                    <a:pt x="47101" y="10838"/>
                    <a:pt x="46967" y="10838"/>
                    <a:pt x="46801" y="10838"/>
                  </a:cubicBezTo>
                  <a:cubicBezTo>
                    <a:pt x="46703" y="10968"/>
                    <a:pt x="46543" y="11034"/>
                    <a:pt x="46382" y="11034"/>
                  </a:cubicBezTo>
                  <a:cubicBezTo>
                    <a:pt x="46210" y="11034"/>
                    <a:pt x="46036" y="10959"/>
                    <a:pt x="45933" y="10805"/>
                  </a:cubicBezTo>
                  <a:cubicBezTo>
                    <a:pt x="45733" y="10738"/>
                    <a:pt x="45600" y="10605"/>
                    <a:pt x="45566" y="10338"/>
                  </a:cubicBezTo>
                  <a:cubicBezTo>
                    <a:pt x="45266" y="6969"/>
                    <a:pt x="43598" y="4000"/>
                    <a:pt x="41130" y="2098"/>
                  </a:cubicBezTo>
                  <a:cubicBezTo>
                    <a:pt x="39375" y="782"/>
                    <a:pt x="37209" y="0"/>
                    <a:pt x="34869" y="0"/>
                  </a:cubicBezTo>
                  <a:close/>
                </a:path>
              </a:pathLst>
            </a:custGeom>
            <a:solidFill>
              <a:schemeClr val="accent4"/>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7"/>
          <p:cNvSpPr/>
          <p:nvPr/>
        </p:nvSpPr>
        <p:spPr>
          <a:xfrm>
            <a:off x="-154800" y="4912724"/>
            <a:ext cx="9453600" cy="2307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154800" y="4708971"/>
            <a:ext cx="9453600" cy="1581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154800" y="4540625"/>
            <a:ext cx="9453600" cy="1230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41"/>
        <p:cNvGrpSpPr/>
        <p:nvPr/>
      </p:nvGrpSpPr>
      <p:grpSpPr>
        <a:xfrm>
          <a:off x="0" y="0"/>
          <a:ext cx="0" cy="0"/>
          <a:chOff x="0" y="0"/>
          <a:chExt cx="0" cy="0"/>
        </a:xfrm>
      </p:grpSpPr>
      <p:grpSp>
        <p:nvGrpSpPr>
          <p:cNvPr id="242" name="Google Shape;242;p8"/>
          <p:cNvGrpSpPr/>
          <p:nvPr/>
        </p:nvGrpSpPr>
        <p:grpSpPr>
          <a:xfrm>
            <a:off x="5803488" y="3800350"/>
            <a:ext cx="2250800" cy="726525"/>
            <a:chOff x="2914688" y="3596613"/>
            <a:chExt cx="2250800" cy="726525"/>
          </a:xfrm>
        </p:grpSpPr>
        <p:sp>
          <p:nvSpPr>
            <p:cNvPr id="243" name="Google Shape;243;p8"/>
            <p:cNvSpPr/>
            <p:nvPr/>
          </p:nvSpPr>
          <p:spPr>
            <a:xfrm>
              <a:off x="4790188" y="3891988"/>
              <a:ext cx="375300" cy="429475"/>
            </a:xfrm>
            <a:custGeom>
              <a:avLst/>
              <a:gdLst/>
              <a:ahLst/>
              <a:cxnLst/>
              <a:rect l="l" t="t" r="r" b="b"/>
              <a:pathLst>
                <a:path w="15012" h="17179" extrusionOk="0">
                  <a:moveTo>
                    <a:pt x="5801" y="1"/>
                  </a:moveTo>
                  <a:cubicBezTo>
                    <a:pt x="3844" y="1"/>
                    <a:pt x="1849" y="671"/>
                    <a:pt x="201" y="2068"/>
                  </a:cubicBezTo>
                  <a:cubicBezTo>
                    <a:pt x="68" y="2268"/>
                    <a:pt x="1" y="2401"/>
                    <a:pt x="68" y="2601"/>
                  </a:cubicBezTo>
                  <a:cubicBezTo>
                    <a:pt x="68" y="2701"/>
                    <a:pt x="101" y="2735"/>
                    <a:pt x="168" y="2835"/>
                  </a:cubicBezTo>
                  <a:lnTo>
                    <a:pt x="168" y="2735"/>
                  </a:lnTo>
                  <a:lnTo>
                    <a:pt x="368" y="2735"/>
                  </a:lnTo>
                  <a:cubicBezTo>
                    <a:pt x="401" y="2901"/>
                    <a:pt x="501" y="3068"/>
                    <a:pt x="635" y="3168"/>
                  </a:cubicBezTo>
                  <a:cubicBezTo>
                    <a:pt x="735" y="3168"/>
                    <a:pt x="868" y="3168"/>
                    <a:pt x="968" y="3068"/>
                  </a:cubicBezTo>
                  <a:cubicBezTo>
                    <a:pt x="2455" y="1987"/>
                    <a:pt x="4266" y="1375"/>
                    <a:pt x="6026" y="1375"/>
                  </a:cubicBezTo>
                  <a:cubicBezTo>
                    <a:pt x="7306" y="1375"/>
                    <a:pt x="8560" y="1699"/>
                    <a:pt x="9641" y="2401"/>
                  </a:cubicBezTo>
                  <a:cubicBezTo>
                    <a:pt x="10542" y="2935"/>
                    <a:pt x="11376" y="3735"/>
                    <a:pt x="11976" y="4836"/>
                  </a:cubicBezTo>
                  <a:cubicBezTo>
                    <a:pt x="13942" y="8343"/>
                    <a:pt x="12271" y="16452"/>
                    <a:pt x="7278" y="16452"/>
                  </a:cubicBezTo>
                  <a:cubicBezTo>
                    <a:pt x="7188" y="16452"/>
                    <a:pt x="7098" y="16450"/>
                    <a:pt x="7006" y="16445"/>
                  </a:cubicBezTo>
                  <a:cubicBezTo>
                    <a:pt x="6872" y="16445"/>
                    <a:pt x="6806" y="16545"/>
                    <a:pt x="6739" y="16578"/>
                  </a:cubicBezTo>
                  <a:cubicBezTo>
                    <a:pt x="6506" y="16678"/>
                    <a:pt x="6372" y="16912"/>
                    <a:pt x="6372" y="17178"/>
                  </a:cubicBezTo>
                  <a:lnTo>
                    <a:pt x="8207" y="17178"/>
                  </a:lnTo>
                  <a:cubicBezTo>
                    <a:pt x="8173" y="17112"/>
                    <a:pt x="8140" y="17078"/>
                    <a:pt x="8073" y="17078"/>
                  </a:cubicBezTo>
                  <a:cubicBezTo>
                    <a:pt x="12710" y="16445"/>
                    <a:pt x="15012" y="9173"/>
                    <a:pt x="13477" y="5236"/>
                  </a:cubicBezTo>
                  <a:cubicBezTo>
                    <a:pt x="12168" y="1829"/>
                    <a:pt x="9035" y="1"/>
                    <a:pt x="5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8"/>
            <p:cNvGrpSpPr/>
            <p:nvPr/>
          </p:nvGrpSpPr>
          <p:grpSpPr>
            <a:xfrm>
              <a:off x="2914688" y="3596613"/>
              <a:ext cx="2225075" cy="724850"/>
              <a:chOff x="6230288" y="3521475"/>
              <a:chExt cx="2225075" cy="724850"/>
            </a:xfrm>
          </p:grpSpPr>
          <p:sp>
            <p:nvSpPr>
              <p:cNvPr id="245" name="Google Shape;245;p8"/>
              <p:cNvSpPr/>
              <p:nvPr/>
            </p:nvSpPr>
            <p:spPr>
              <a:xfrm>
                <a:off x="6230288" y="3521475"/>
                <a:ext cx="1875975" cy="724850"/>
              </a:xfrm>
              <a:custGeom>
                <a:avLst/>
                <a:gdLst/>
                <a:ahLst/>
                <a:cxnLst/>
                <a:rect l="l" t="t" r="r" b="b"/>
                <a:pathLst>
                  <a:path w="75039" h="28994" extrusionOk="0">
                    <a:moveTo>
                      <a:pt x="35969" y="1"/>
                    </a:moveTo>
                    <a:cubicBezTo>
                      <a:pt x="35657" y="1"/>
                      <a:pt x="35343" y="14"/>
                      <a:pt x="35026" y="39"/>
                    </a:cubicBezTo>
                    <a:cubicBezTo>
                      <a:pt x="28688" y="573"/>
                      <a:pt x="21649" y="5610"/>
                      <a:pt x="20982" y="12281"/>
                    </a:cubicBezTo>
                    <a:cubicBezTo>
                      <a:pt x="19198" y="9818"/>
                      <a:pt x="16410" y="8449"/>
                      <a:pt x="13608" y="8449"/>
                    </a:cubicBezTo>
                    <a:cubicBezTo>
                      <a:pt x="11592" y="8449"/>
                      <a:pt x="9568" y="9158"/>
                      <a:pt x="7906" y="10680"/>
                    </a:cubicBezTo>
                    <a:cubicBezTo>
                      <a:pt x="5071" y="13282"/>
                      <a:pt x="3403" y="20521"/>
                      <a:pt x="6705" y="23289"/>
                    </a:cubicBezTo>
                    <a:cubicBezTo>
                      <a:pt x="6683" y="23289"/>
                      <a:pt x="6661" y="23289"/>
                      <a:pt x="6638" y="23289"/>
                    </a:cubicBezTo>
                    <a:cubicBezTo>
                      <a:pt x="3362" y="23289"/>
                      <a:pt x="332" y="25713"/>
                      <a:pt x="1" y="28993"/>
                    </a:cubicBezTo>
                    <a:lnTo>
                      <a:pt x="901" y="28993"/>
                    </a:lnTo>
                    <a:cubicBezTo>
                      <a:pt x="1168" y="25724"/>
                      <a:pt x="4471" y="24190"/>
                      <a:pt x="7506" y="24056"/>
                    </a:cubicBezTo>
                    <a:lnTo>
                      <a:pt x="7606" y="24056"/>
                    </a:lnTo>
                    <a:cubicBezTo>
                      <a:pt x="7673" y="24056"/>
                      <a:pt x="7673" y="24123"/>
                      <a:pt x="7706" y="24123"/>
                    </a:cubicBezTo>
                    <a:cubicBezTo>
                      <a:pt x="7753" y="24138"/>
                      <a:pt x="7797" y="24144"/>
                      <a:pt x="7836" y="24144"/>
                    </a:cubicBezTo>
                    <a:cubicBezTo>
                      <a:pt x="8157" y="24144"/>
                      <a:pt x="8211" y="23701"/>
                      <a:pt x="7973" y="23523"/>
                    </a:cubicBezTo>
                    <a:cubicBezTo>
                      <a:pt x="6072" y="22188"/>
                      <a:pt x="5805" y="18786"/>
                      <a:pt x="5972" y="16785"/>
                    </a:cubicBezTo>
                    <a:cubicBezTo>
                      <a:pt x="6172" y="14450"/>
                      <a:pt x="7373" y="12215"/>
                      <a:pt x="9341" y="10880"/>
                    </a:cubicBezTo>
                    <a:cubicBezTo>
                      <a:pt x="10692" y="9965"/>
                      <a:pt x="12150" y="9544"/>
                      <a:pt x="13578" y="9544"/>
                    </a:cubicBezTo>
                    <a:cubicBezTo>
                      <a:pt x="15430" y="9544"/>
                      <a:pt x="17231" y="10252"/>
                      <a:pt x="18681" y="11514"/>
                    </a:cubicBezTo>
                    <a:cubicBezTo>
                      <a:pt x="19314" y="12015"/>
                      <a:pt x="19848" y="12548"/>
                      <a:pt x="20349" y="13215"/>
                    </a:cubicBezTo>
                    <a:cubicBezTo>
                      <a:pt x="20412" y="13241"/>
                      <a:pt x="20481" y="13252"/>
                      <a:pt x="20549" y="13252"/>
                    </a:cubicBezTo>
                    <a:cubicBezTo>
                      <a:pt x="20658" y="13252"/>
                      <a:pt x="20766" y="13223"/>
                      <a:pt x="20849" y="13182"/>
                    </a:cubicBezTo>
                    <a:cubicBezTo>
                      <a:pt x="20913" y="13203"/>
                      <a:pt x="20984" y="13218"/>
                      <a:pt x="21053" y="13218"/>
                    </a:cubicBezTo>
                    <a:cubicBezTo>
                      <a:pt x="21199" y="13218"/>
                      <a:pt x="21337" y="13153"/>
                      <a:pt x="21383" y="12949"/>
                    </a:cubicBezTo>
                    <a:cubicBezTo>
                      <a:pt x="22717" y="7244"/>
                      <a:pt x="27387" y="2941"/>
                      <a:pt x="33091" y="1540"/>
                    </a:cubicBezTo>
                    <a:cubicBezTo>
                      <a:pt x="33984" y="1326"/>
                      <a:pt x="34864" y="1224"/>
                      <a:pt x="35720" y="1224"/>
                    </a:cubicBezTo>
                    <a:cubicBezTo>
                      <a:pt x="38188" y="1224"/>
                      <a:pt x="40456" y="2072"/>
                      <a:pt x="42264" y="3508"/>
                    </a:cubicBezTo>
                    <a:cubicBezTo>
                      <a:pt x="44866" y="5410"/>
                      <a:pt x="46667" y="8445"/>
                      <a:pt x="46934" y="11948"/>
                    </a:cubicBezTo>
                    <a:cubicBezTo>
                      <a:pt x="46934" y="12081"/>
                      <a:pt x="47001" y="12181"/>
                      <a:pt x="47068" y="12248"/>
                    </a:cubicBezTo>
                    <a:cubicBezTo>
                      <a:pt x="47151" y="12284"/>
                      <a:pt x="47240" y="12303"/>
                      <a:pt x="47324" y="12303"/>
                    </a:cubicBezTo>
                    <a:cubicBezTo>
                      <a:pt x="47475" y="12303"/>
                      <a:pt x="47616" y="12243"/>
                      <a:pt x="47701" y="12115"/>
                    </a:cubicBezTo>
                    <a:cubicBezTo>
                      <a:pt x="47835" y="12115"/>
                      <a:pt x="47968" y="12115"/>
                      <a:pt x="48135" y="12015"/>
                    </a:cubicBezTo>
                    <a:cubicBezTo>
                      <a:pt x="51938" y="8412"/>
                      <a:pt x="56541" y="5543"/>
                      <a:pt x="61912" y="5543"/>
                    </a:cubicBezTo>
                    <a:cubicBezTo>
                      <a:pt x="64880" y="5543"/>
                      <a:pt x="67549" y="6444"/>
                      <a:pt x="69650" y="8078"/>
                    </a:cubicBezTo>
                    <a:cubicBezTo>
                      <a:pt x="71785" y="9680"/>
                      <a:pt x="73386" y="12048"/>
                      <a:pt x="74087" y="14917"/>
                    </a:cubicBezTo>
                    <a:cubicBezTo>
                      <a:pt x="74120" y="15017"/>
                      <a:pt x="74120" y="15050"/>
                      <a:pt x="74187" y="15117"/>
                    </a:cubicBezTo>
                    <a:cubicBezTo>
                      <a:pt x="74246" y="15138"/>
                      <a:pt x="74308" y="15148"/>
                      <a:pt x="74371" y="15148"/>
                    </a:cubicBezTo>
                    <a:cubicBezTo>
                      <a:pt x="74699" y="15148"/>
                      <a:pt x="75038" y="14870"/>
                      <a:pt x="74954" y="14450"/>
                    </a:cubicBezTo>
                    <a:lnTo>
                      <a:pt x="74954" y="14383"/>
                    </a:lnTo>
                    <a:cubicBezTo>
                      <a:pt x="74187" y="9079"/>
                      <a:pt x="69584" y="5243"/>
                      <a:pt x="64413" y="4409"/>
                    </a:cubicBezTo>
                    <a:cubicBezTo>
                      <a:pt x="63640" y="4291"/>
                      <a:pt x="62873" y="4235"/>
                      <a:pt x="62114" y="4235"/>
                    </a:cubicBezTo>
                    <a:cubicBezTo>
                      <a:pt x="56658" y="4235"/>
                      <a:pt x="51646" y="7156"/>
                      <a:pt x="47868" y="11081"/>
                    </a:cubicBezTo>
                    <a:cubicBezTo>
                      <a:pt x="47265" y="4921"/>
                      <a:pt x="42129" y="1"/>
                      <a:pt x="35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8257563" y="3877700"/>
                <a:ext cx="197800" cy="367775"/>
              </a:xfrm>
              <a:custGeom>
                <a:avLst/>
                <a:gdLst/>
                <a:ahLst/>
                <a:cxnLst/>
                <a:rect l="l" t="t" r="r" b="b"/>
                <a:pathLst>
                  <a:path w="7912" h="14711" extrusionOk="0">
                    <a:moveTo>
                      <a:pt x="3537" y="0"/>
                    </a:moveTo>
                    <a:lnTo>
                      <a:pt x="3537" y="0"/>
                    </a:lnTo>
                    <a:cubicBezTo>
                      <a:pt x="4337" y="568"/>
                      <a:pt x="5105" y="1301"/>
                      <a:pt x="5638" y="2269"/>
                    </a:cubicBezTo>
                    <a:cubicBezTo>
                      <a:pt x="7572" y="5775"/>
                      <a:pt x="5932" y="13885"/>
                      <a:pt x="940" y="13885"/>
                    </a:cubicBezTo>
                    <a:cubicBezTo>
                      <a:pt x="850" y="13885"/>
                      <a:pt x="760" y="13882"/>
                      <a:pt x="668" y="13877"/>
                    </a:cubicBezTo>
                    <a:cubicBezTo>
                      <a:pt x="535" y="13877"/>
                      <a:pt x="468" y="13977"/>
                      <a:pt x="435" y="14011"/>
                    </a:cubicBezTo>
                    <a:cubicBezTo>
                      <a:pt x="168" y="14144"/>
                      <a:pt x="1" y="14478"/>
                      <a:pt x="101" y="14711"/>
                    </a:cubicBezTo>
                    <a:lnTo>
                      <a:pt x="301" y="14711"/>
                    </a:lnTo>
                    <a:cubicBezTo>
                      <a:pt x="301" y="14511"/>
                      <a:pt x="468" y="14277"/>
                      <a:pt x="668" y="14177"/>
                    </a:cubicBezTo>
                    <a:cubicBezTo>
                      <a:pt x="768" y="14111"/>
                      <a:pt x="801" y="14077"/>
                      <a:pt x="935" y="14077"/>
                    </a:cubicBezTo>
                    <a:cubicBezTo>
                      <a:pt x="1007" y="14080"/>
                      <a:pt x="1078" y="14082"/>
                      <a:pt x="1149" y="14082"/>
                    </a:cubicBezTo>
                    <a:cubicBezTo>
                      <a:pt x="6220" y="14082"/>
                      <a:pt x="7911" y="5923"/>
                      <a:pt x="5872" y="2436"/>
                    </a:cubicBezTo>
                    <a:cubicBezTo>
                      <a:pt x="5271" y="1335"/>
                      <a:pt x="4471" y="568"/>
                      <a:pt x="3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8"/>
            <p:cNvSpPr/>
            <p:nvPr/>
          </p:nvSpPr>
          <p:spPr>
            <a:xfrm>
              <a:off x="4668538" y="3882788"/>
              <a:ext cx="41725" cy="43400"/>
            </a:xfrm>
            <a:custGeom>
              <a:avLst/>
              <a:gdLst/>
              <a:ahLst/>
              <a:cxnLst/>
              <a:rect l="l" t="t" r="r" b="b"/>
              <a:pathLst>
                <a:path w="1669" h="1736" extrusionOk="0">
                  <a:moveTo>
                    <a:pt x="1" y="0"/>
                  </a:moveTo>
                  <a:lnTo>
                    <a:pt x="1" y="0"/>
                  </a:lnTo>
                  <a:cubicBezTo>
                    <a:pt x="501" y="467"/>
                    <a:pt x="1001" y="1035"/>
                    <a:pt x="1435" y="1568"/>
                  </a:cubicBezTo>
                  <a:cubicBezTo>
                    <a:pt x="1502" y="1635"/>
                    <a:pt x="1602" y="1702"/>
                    <a:pt x="1669" y="1735"/>
                  </a:cubicBezTo>
                  <a:cubicBezTo>
                    <a:pt x="1168" y="1068"/>
                    <a:pt x="634" y="501"/>
                    <a:pt x="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4569200" y="3792513"/>
              <a:ext cx="115100" cy="177650"/>
            </a:xfrm>
            <a:custGeom>
              <a:avLst/>
              <a:gdLst/>
              <a:ahLst/>
              <a:cxnLst/>
              <a:rect l="l" t="t" r="r" b="b"/>
              <a:pathLst>
                <a:path w="4604" h="7106" extrusionOk="0">
                  <a:moveTo>
                    <a:pt x="1" y="0"/>
                  </a:moveTo>
                  <a:cubicBezTo>
                    <a:pt x="2069" y="1601"/>
                    <a:pt x="3503" y="3869"/>
                    <a:pt x="4237" y="6671"/>
                  </a:cubicBezTo>
                  <a:cubicBezTo>
                    <a:pt x="4270" y="6872"/>
                    <a:pt x="4437" y="7005"/>
                    <a:pt x="4604" y="7105"/>
                  </a:cubicBezTo>
                  <a:cubicBezTo>
                    <a:pt x="4571" y="7038"/>
                    <a:pt x="4504" y="6972"/>
                    <a:pt x="4504" y="6872"/>
                  </a:cubicBezTo>
                  <a:cubicBezTo>
                    <a:pt x="3737" y="3970"/>
                    <a:pt x="2136" y="1601"/>
                    <a:pt x="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4709300" y="3955963"/>
              <a:ext cx="11700" cy="10850"/>
            </a:xfrm>
            <a:custGeom>
              <a:avLst/>
              <a:gdLst/>
              <a:ahLst/>
              <a:cxnLst/>
              <a:rect l="l" t="t" r="r" b="b"/>
              <a:pathLst>
                <a:path w="468" h="434" extrusionOk="0">
                  <a:moveTo>
                    <a:pt x="1" y="0"/>
                  </a:moveTo>
                  <a:lnTo>
                    <a:pt x="1" y="100"/>
                  </a:lnTo>
                  <a:cubicBezTo>
                    <a:pt x="67" y="267"/>
                    <a:pt x="234" y="400"/>
                    <a:pt x="468" y="434"/>
                  </a:cubicBezTo>
                  <a:cubicBezTo>
                    <a:pt x="334" y="300"/>
                    <a:pt x="234" y="167"/>
                    <a:pt x="20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2942213" y="3631863"/>
              <a:ext cx="2186750" cy="691275"/>
            </a:xfrm>
            <a:custGeom>
              <a:avLst/>
              <a:gdLst/>
              <a:ahLst/>
              <a:cxnLst/>
              <a:rect l="l" t="t" r="r" b="b"/>
              <a:pathLst>
                <a:path w="87470" h="27651" extrusionOk="0">
                  <a:moveTo>
                    <a:pt x="34869" y="0"/>
                  </a:moveTo>
                  <a:cubicBezTo>
                    <a:pt x="34007" y="0"/>
                    <a:pt x="33121" y="106"/>
                    <a:pt x="32223" y="331"/>
                  </a:cubicBezTo>
                  <a:cubicBezTo>
                    <a:pt x="26419" y="1665"/>
                    <a:pt x="21883" y="6001"/>
                    <a:pt x="20515" y="11772"/>
                  </a:cubicBezTo>
                  <a:cubicBezTo>
                    <a:pt x="20442" y="11942"/>
                    <a:pt x="20300" y="11988"/>
                    <a:pt x="20137" y="11988"/>
                  </a:cubicBezTo>
                  <a:cubicBezTo>
                    <a:pt x="20076" y="11988"/>
                    <a:pt x="20012" y="11981"/>
                    <a:pt x="19948" y="11972"/>
                  </a:cubicBezTo>
                  <a:cubicBezTo>
                    <a:pt x="19865" y="12027"/>
                    <a:pt x="19759" y="12060"/>
                    <a:pt x="19650" y="12060"/>
                  </a:cubicBezTo>
                  <a:cubicBezTo>
                    <a:pt x="19494" y="12060"/>
                    <a:pt x="19331" y="11995"/>
                    <a:pt x="19214" y="11839"/>
                  </a:cubicBezTo>
                  <a:lnTo>
                    <a:pt x="19214" y="11805"/>
                  </a:lnTo>
                  <a:cubicBezTo>
                    <a:pt x="19114" y="11772"/>
                    <a:pt x="19047" y="11705"/>
                    <a:pt x="18947" y="11639"/>
                  </a:cubicBezTo>
                  <a:cubicBezTo>
                    <a:pt x="18547" y="11038"/>
                    <a:pt x="18080" y="10538"/>
                    <a:pt x="17546" y="10138"/>
                  </a:cubicBezTo>
                  <a:cubicBezTo>
                    <a:pt x="16108" y="9013"/>
                    <a:pt x="14385" y="8377"/>
                    <a:pt x="12630" y="8377"/>
                  </a:cubicBezTo>
                  <a:cubicBezTo>
                    <a:pt x="11209" y="8377"/>
                    <a:pt x="9768" y="8794"/>
                    <a:pt x="8440" y="9704"/>
                  </a:cubicBezTo>
                  <a:cubicBezTo>
                    <a:pt x="6438" y="11038"/>
                    <a:pt x="5271" y="13306"/>
                    <a:pt x="5071" y="15641"/>
                  </a:cubicBezTo>
                  <a:cubicBezTo>
                    <a:pt x="4871" y="17643"/>
                    <a:pt x="5204" y="21012"/>
                    <a:pt x="7072" y="22346"/>
                  </a:cubicBezTo>
                  <a:cubicBezTo>
                    <a:pt x="7311" y="22526"/>
                    <a:pt x="7202" y="23000"/>
                    <a:pt x="6936" y="23000"/>
                  </a:cubicBezTo>
                  <a:cubicBezTo>
                    <a:pt x="6906" y="23000"/>
                    <a:pt x="6873" y="22994"/>
                    <a:pt x="6839" y="22980"/>
                  </a:cubicBezTo>
                  <a:cubicBezTo>
                    <a:pt x="6739" y="22980"/>
                    <a:pt x="6739" y="22880"/>
                    <a:pt x="6705" y="22880"/>
                  </a:cubicBezTo>
                  <a:lnTo>
                    <a:pt x="6605" y="22880"/>
                  </a:lnTo>
                  <a:cubicBezTo>
                    <a:pt x="3670" y="23047"/>
                    <a:pt x="434" y="24548"/>
                    <a:pt x="0" y="27650"/>
                  </a:cubicBezTo>
                  <a:lnTo>
                    <a:pt x="79991" y="27650"/>
                  </a:lnTo>
                  <a:cubicBezTo>
                    <a:pt x="79924" y="27383"/>
                    <a:pt x="80091" y="27050"/>
                    <a:pt x="80324" y="26950"/>
                  </a:cubicBezTo>
                  <a:cubicBezTo>
                    <a:pt x="80425" y="26850"/>
                    <a:pt x="80458" y="26816"/>
                    <a:pt x="80591" y="26816"/>
                  </a:cubicBezTo>
                  <a:cubicBezTo>
                    <a:pt x="80663" y="26819"/>
                    <a:pt x="80735" y="26821"/>
                    <a:pt x="80806" y="26821"/>
                  </a:cubicBezTo>
                  <a:cubicBezTo>
                    <a:pt x="85874" y="26821"/>
                    <a:pt x="87470" y="18662"/>
                    <a:pt x="85562" y="15174"/>
                  </a:cubicBezTo>
                  <a:cubicBezTo>
                    <a:pt x="84994" y="14174"/>
                    <a:pt x="84294" y="13440"/>
                    <a:pt x="83460" y="12940"/>
                  </a:cubicBezTo>
                  <a:cubicBezTo>
                    <a:pt x="82414" y="12334"/>
                    <a:pt x="81226" y="12046"/>
                    <a:pt x="80015" y="12046"/>
                  </a:cubicBezTo>
                  <a:cubicBezTo>
                    <a:pt x="78292" y="12046"/>
                    <a:pt x="76524" y="12629"/>
                    <a:pt x="75054" y="13707"/>
                  </a:cubicBezTo>
                  <a:cubicBezTo>
                    <a:pt x="74949" y="13782"/>
                    <a:pt x="74844" y="13816"/>
                    <a:pt x="74745" y="13816"/>
                  </a:cubicBezTo>
                  <a:cubicBezTo>
                    <a:pt x="74624" y="13816"/>
                    <a:pt x="74512" y="13765"/>
                    <a:pt x="74420" y="13673"/>
                  </a:cubicBezTo>
                  <a:cubicBezTo>
                    <a:pt x="74220" y="13640"/>
                    <a:pt x="74053" y="13507"/>
                    <a:pt x="73953" y="13306"/>
                  </a:cubicBezTo>
                  <a:lnTo>
                    <a:pt x="73953" y="13306"/>
                  </a:lnTo>
                  <a:cubicBezTo>
                    <a:pt x="73976" y="13693"/>
                    <a:pt x="73626" y="13972"/>
                    <a:pt x="73306" y="13972"/>
                  </a:cubicBezTo>
                  <a:cubicBezTo>
                    <a:pt x="73157" y="13972"/>
                    <a:pt x="73015" y="13911"/>
                    <a:pt x="72919" y="13773"/>
                  </a:cubicBezTo>
                  <a:cubicBezTo>
                    <a:pt x="72886" y="13640"/>
                    <a:pt x="72752" y="13507"/>
                    <a:pt x="72652" y="13306"/>
                  </a:cubicBezTo>
                  <a:cubicBezTo>
                    <a:pt x="71952" y="10504"/>
                    <a:pt x="70484" y="8270"/>
                    <a:pt x="68449" y="6635"/>
                  </a:cubicBezTo>
                  <a:cubicBezTo>
                    <a:pt x="66415" y="5134"/>
                    <a:pt x="63879" y="4267"/>
                    <a:pt x="61044" y="4267"/>
                  </a:cubicBezTo>
                  <a:cubicBezTo>
                    <a:pt x="55573" y="4267"/>
                    <a:pt x="51037" y="7135"/>
                    <a:pt x="47234" y="10738"/>
                  </a:cubicBezTo>
                  <a:cubicBezTo>
                    <a:pt x="47101" y="10838"/>
                    <a:pt x="46967" y="10838"/>
                    <a:pt x="46801" y="10838"/>
                  </a:cubicBezTo>
                  <a:cubicBezTo>
                    <a:pt x="46703" y="10968"/>
                    <a:pt x="46543" y="11034"/>
                    <a:pt x="46382" y="11034"/>
                  </a:cubicBezTo>
                  <a:cubicBezTo>
                    <a:pt x="46210" y="11034"/>
                    <a:pt x="46036" y="10959"/>
                    <a:pt x="45933" y="10805"/>
                  </a:cubicBezTo>
                  <a:cubicBezTo>
                    <a:pt x="45733" y="10738"/>
                    <a:pt x="45600" y="10605"/>
                    <a:pt x="45566" y="10338"/>
                  </a:cubicBezTo>
                  <a:cubicBezTo>
                    <a:pt x="45266" y="6969"/>
                    <a:pt x="43598" y="4000"/>
                    <a:pt x="41130" y="2098"/>
                  </a:cubicBezTo>
                  <a:cubicBezTo>
                    <a:pt x="39375" y="782"/>
                    <a:pt x="37209" y="0"/>
                    <a:pt x="34869" y="0"/>
                  </a:cubicBezTo>
                  <a:close/>
                </a:path>
              </a:pathLst>
            </a:custGeom>
            <a:solidFill>
              <a:schemeClr val="accent4"/>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8"/>
          <p:cNvSpPr txBox="1">
            <a:spLocks noGrp="1"/>
          </p:cNvSpPr>
          <p:nvPr>
            <p:ph type="title"/>
          </p:nvPr>
        </p:nvSpPr>
        <p:spPr>
          <a:xfrm>
            <a:off x="1491000" y="1687050"/>
            <a:ext cx="6162000" cy="17694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52" name="Google Shape;252;p8"/>
          <p:cNvGrpSpPr/>
          <p:nvPr/>
        </p:nvGrpSpPr>
        <p:grpSpPr>
          <a:xfrm flipH="1">
            <a:off x="8065750" y="2900200"/>
            <a:ext cx="1400150" cy="780475"/>
            <a:chOff x="-692575" y="663825"/>
            <a:chExt cx="1400150" cy="780475"/>
          </a:xfrm>
        </p:grpSpPr>
        <p:sp>
          <p:nvSpPr>
            <p:cNvPr id="253" name="Google Shape;253;p8"/>
            <p:cNvSpPr/>
            <p:nvPr/>
          </p:nvSpPr>
          <p:spPr>
            <a:xfrm>
              <a:off x="-675100" y="684500"/>
              <a:ext cx="1366325" cy="745950"/>
            </a:xfrm>
            <a:custGeom>
              <a:avLst/>
              <a:gdLst/>
              <a:ahLst/>
              <a:cxnLst/>
              <a:rect l="l" t="t" r="r" b="b"/>
              <a:pathLst>
                <a:path w="54653" h="29838" extrusionOk="0">
                  <a:moveTo>
                    <a:pt x="21764" y="1"/>
                  </a:moveTo>
                  <a:cubicBezTo>
                    <a:pt x="21237" y="1"/>
                    <a:pt x="20696" y="64"/>
                    <a:pt x="20148" y="198"/>
                  </a:cubicBezTo>
                  <a:cubicBezTo>
                    <a:pt x="16546" y="1032"/>
                    <a:pt x="13710" y="3700"/>
                    <a:pt x="12877" y="7270"/>
                  </a:cubicBezTo>
                  <a:cubicBezTo>
                    <a:pt x="12853" y="7385"/>
                    <a:pt x="12767" y="7421"/>
                    <a:pt x="12671" y="7421"/>
                  </a:cubicBezTo>
                  <a:cubicBezTo>
                    <a:pt x="12629" y="7421"/>
                    <a:pt x="12584" y="7413"/>
                    <a:pt x="12543" y="7403"/>
                  </a:cubicBezTo>
                  <a:cubicBezTo>
                    <a:pt x="12499" y="7447"/>
                    <a:pt x="12430" y="7471"/>
                    <a:pt x="12358" y="7471"/>
                  </a:cubicBezTo>
                  <a:cubicBezTo>
                    <a:pt x="12264" y="7471"/>
                    <a:pt x="12166" y="7430"/>
                    <a:pt x="12109" y="7336"/>
                  </a:cubicBezTo>
                  <a:cubicBezTo>
                    <a:pt x="11090" y="5978"/>
                    <a:pt x="9571" y="5186"/>
                    <a:pt x="8025" y="5186"/>
                  </a:cubicBezTo>
                  <a:cubicBezTo>
                    <a:pt x="7142" y="5186"/>
                    <a:pt x="6250" y="5444"/>
                    <a:pt x="5438" y="6002"/>
                  </a:cubicBezTo>
                  <a:cubicBezTo>
                    <a:pt x="4170" y="6836"/>
                    <a:pt x="3470" y="8204"/>
                    <a:pt x="3336" y="9671"/>
                  </a:cubicBezTo>
                  <a:cubicBezTo>
                    <a:pt x="3203" y="10906"/>
                    <a:pt x="3403" y="13007"/>
                    <a:pt x="4604" y="13841"/>
                  </a:cubicBezTo>
                  <a:cubicBezTo>
                    <a:pt x="4750" y="13958"/>
                    <a:pt x="4666" y="14226"/>
                    <a:pt x="4510" y="14226"/>
                  </a:cubicBezTo>
                  <a:cubicBezTo>
                    <a:pt x="4487" y="14226"/>
                    <a:pt x="4463" y="14221"/>
                    <a:pt x="4437" y="14208"/>
                  </a:cubicBezTo>
                  <a:cubicBezTo>
                    <a:pt x="4370" y="14208"/>
                    <a:pt x="4370" y="14175"/>
                    <a:pt x="4337" y="14175"/>
                  </a:cubicBezTo>
                  <a:lnTo>
                    <a:pt x="4304" y="14175"/>
                  </a:lnTo>
                  <a:cubicBezTo>
                    <a:pt x="2269" y="14308"/>
                    <a:pt x="1" y="15409"/>
                    <a:pt x="167" y="17811"/>
                  </a:cubicBezTo>
                  <a:cubicBezTo>
                    <a:pt x="334" y="20513"/>
                    <a:pt x="2869" y="20579"/>
                    <a:pt x="5171" y="20679"/>
                  </a:cubicBezTo>
                  <a:cubicBezTo>
                    <a:pt x="5238" y="20679"/>
                    <a:pt x="5338" y="20713"/>
                    <a:pt x="5371" y="20746"/>
                  </a:cubicBezTo>
                  <a:cubicBezTo>
                    <a:pt x="5471" y="20746"/>
                    <a:pt x="5538" y="20779"/>
                    <a:pt x="5538" y="20913"/>
                  </a:cubicBezTo>
                  <a:cubicBezTo>
                    <a:pt x="5271" y="23515"/>
                    <a:pt x="6539" y="25583"/>
                    <a:pt x="9040" y="26417"/>
                  </a:cubicBezTo>
                  <a:cubicBezTo>
                    <a:pt x="9578" y="26593"/>
                    <a:pt x="10095" y="26678"/>
                    <a:pt x="10584" y="26678"/>
                  </a:cubicBezTo>
                  <a:cubicBezTo>
                    <a:pt x="12311" y="26678"/>
                    <a:pt x="13698" y="25630"/>
                    <a:pt x="14478" y="23915"/>
                  </a:cubicBezTo>
                  <a:cubicBezTo>
                    <a:pt x="14529" y="23822"/>
                    <a:pt x="14603" y="23783"/>
                    <a:pt x="14680" y="23783"/>
                  </a:cubicBezTo>
                  <a:cubicBezTo>
                    <a:pt x="14851" y="23783"/>
                    <a:pt x="15034" y="23975"/>
                    <a:pt x="15011" y="24182"/>
                  </a:cubicBezTo>
                  <a:cubicBezTo>
                    <a:pt x="14978" y="24249"/>
                    <a:pt x="14978" y="24382"/>
                    <a:pt x="14945" y="24449"/>
                  </a:cubicBezTo>
                  <a:cubicBezTo>
                    <a:pt x="15759" y="25174"/>
                    <a:pt x="16717" y="25564"/>
                    <a:pt x="17648" y="25564"/>
                  </a:cubicBezTo>
                  <a:cubicBezTo>
                    <a:pt x="18816" y="25564"/>
                    <a:pt x="19940" y="24951"/>
                    <a:pt x="20682" y="23615"/>
                  </a:cubicBezTo>
                  <a:cubicBezTo>
                    <a:pt x="20740" y="23513"/>
                    <a:pt x="20863" y="23461"/>
                    <a:pt x="20985" y="23461"/>
                  </a:cubicBezTo>
                  <a:cubicBezTo>
                    <a:pt x="21141" y="23461"/>
                    <a:pt x="21297" y="23546"/>
                    <a:pt x="21316" y="23715"/>
                  </a:cubicBezTo>
                  <a:cubicBezTo>
                    <a:pt x="22109" y="27762"/>
                    <a:pt x="26430" y="29837"/>
                    <a:pt x="30657" y="29837"/>
                  </a:cubicBezTo>
                  <a:cubicBezTo>
                    <a:pt x="35139" y="29837"/>
                    <a:pt x="39514" y="27504"/>
                    <a:pt x="39462" y="22714"/>
                  </a:cubicBezTo>
                  <a:cubicBezTo>
                    <a:pt x="39462" y="22481"/>
                    <a:pt x="39637" y="22364"/>
                    <a:pt x="39812" y="22364"/>
                  </a:cubicBezTo>
                  <a:cubicBezTo>
                    <a:pt x="39988" y="22364"/>
                    <a:pt x="40163" y="22481"/>
                    <a:pt x="40163" y="22714"/>
                  </a:cubicBezTo>
                  <a:cubicBezTo>
                    <a:pt x="41659" y="24349"/>
                    <a:pt x="43662" y="25109"/>
                    <a:pt x="45770" y="25109"/>
                  </a:cubicBezTo>
                  <a:cubicBezTo>
                    <a:pt x="46199" y="25109"/>
                    <a:pt x="46633" y="25078"/>
                    <a:pt x="47068" y="25016"/>
                  </a:cubicBezTo>
                  <a:cubicBezTo>
                    <a:pt x="50637" y="24515"/>
                    <a:pt x="54306" y="20012"/>
                    <a:pt x="50136" y="17377"/>
                  </a:cubicBezTo>
                  <a:cubicBezTo>
                    <a:pt x="49836" y="17210"/>
                    <a:pt x="49903" y="16843"/>
                    <a:pt x="50170" y="16743"/>
                  </a:cubicBezTo>
                  <a:cubicBezTo>
                    <a:pt x="50203" y="16710"/>
                    <a:pt x="50237" y="16676"/>
                    <a:pt x="50337" y="16676"/>
                  </a:cubicBezTo>
                  <a:cubicBezTo>
                    <a:pt x="50388" y="16679"/>
                    <a:pt x="50438" y="16680"/>
                    <a:pt x="50489" y="16680"/>
                  </a:cubicBezTo>
                  <a:cubicBezTo>
                    <a:pt x="53606" y="16680"/>
                    <a:pt x="54653" y="11637"/>
                    <a:pt x="53405" y="9438"/>
                  </a:cubicBezTo>
                  <a:cubicBezTo>
                    <a:pt x="52614" y="8024"/>
                    <a:pt x="51269" y="7399"/>
                    <a:pt x="49863" y="7399"/>
                  </a:cubicBezTo>
                  <a:cubicBezTo>
                    <a:pt x="48781" y="7399"/>
                    <a:pt x="47663" y="7770"/>
                    <a:pt x="46734" y="8437"/>
                  </a:cubicBezTo>
                  <a:cubicBezTo>
                    <a:pt x="46683" y="8480"/>
                    <a:pt x="46624" y="8499"/>
                    <a:pt x="46566" y="8499"/>
                  </a:cubicBezTo>
                  <a:cubicBezTo>
                    <a:pt x="46397" y="8499"/>
                    <a:pt x="46225" y="8344"/>
                    <a:pt x="46200" y="8170"/>
                  </a:cubicBezTo>
                  <a:lnTo>
                    <a:pt x="46067" y="8170"/>
                  </a:lnTo>
                  <a:lnTo>
                    <a:pt x="46067" y="8204"/>
                  </a:lnTo>
                  <a:cubicBezTo>
                    <a:pt x="46107" y="8447"/>
                    <a:pt x="45889" y="8629"/>
                    <a:pt x="45681" y="8629"/>
                  </a:cubicBezTo>
                  <a:cubicBezTo>
                    <a:pt x="45548" y="8629"/>
                    <a:pt x="45419" y="8553"/>
                    <a:pt x="45366" y="8370"/>
                  </a:cubicBezTo>
                  <a:cubicBezTo>
                    <a:pt x="44499" y="4868"/>
                    <a:pt x="41597" y="2666"/>
                    <a:pt x="37994" y="2666"/>
                  </a:cubicBezTo>
                  <a:cubicBezTo>
                    <a:pt x="34625" y="2666"/>
                    <a:pt x="31790" y="4434"/>
                    <a:pt x="29455" y="6669"/>
                  </a:cubicBezTo>
                  <a:cubicBezTo>
                    <a:pt x="29355" y="6736"/>
                    <a:pt x="29288" y="6736"/>
                    <a:pt x="29188" y="6736"/>
                  </a:cubicBezTo>
                  <a:cubicBezTo>
                    <a:pt x="29126" y="6811"/>
                    <a:pt x="29030" y="6849"/>
                    <a:pt x="28932" y="6849"/>
                  </a:cubicBezTo>
                  <a:cubicBezTo>
                    <a:pt x="28768" y="6849"/>
                    <a:pt x="28596" y="6744"/>
                    <a:pt x="28554" y="6536"/>
                  </a:cubicBezTo>
                  <a:cubicBezTo>
                    <a:pt x="28235" y="2876"/>
                    <a:pt x="25311" y="1"/>
                    <a:pt x="217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a:off x="-692575" y="663825"/>
              <a:ext cx="1400150" cy="780475"/>
            </a:xfrm>
            <a:custGeom>
              <a:avLst/>
              <a:gdLst/>
              <a:ahLst/>
              <a:cxnLst/>
              <a:rect l="l" t="t" r="r" b="b"/>
              <a:pathLst>
                <a:path w="56006" h="31219" extrusionOk="0">
                  <a:moveTo>
                    <a:pt x="22436" y="0"/>
                  </a:moveTo>
                  <a:cubicBezTo>
                    <a:pt x="22242" y="0"/>
                    <a:pt x="22046" y="8"/>
                    <a:pt x="21848" y="24"/>
                  </a:cubicBezTo>
                  <a:cubicBezTo>
                    <a:pt x="17912" y="358"/>
                    <a:pt x="13542" y="3493"/>
                    <a:pt x="13142" y="7630"/>
                  </a:cubicBezTo>
                  <a:cubicBezTo>
                    <a:pt x="12035" y="6096"/>
                    <a:pt x="10307" y="5240"/>
                    <a:pt x="8569" y="5240"/>
                  </a:cubicBezTo>
                  <a:cubicBezTo>
                    <a:pt x="7321" y="5240"/>
                    <a:pt x="6068" y="5681"/>
                    <a:pt x="5036" y="6629"/>
                  </a:cubicBezTo>
                  <a:cubicBezTo>
                    <a:pt x="3268" y="8230"/>
                    <a:pt x="2234" y="12700"/>
                    <a:pt x="4302" y="14468"/>
                  </a:cubicBezTo>
                  <a:cubicBezTo>
                    <a:pt x="4262" y="14467"/>
                    <a:pt x="4222" y="14466"/>
                    <a:pt x="4182" y="14466"/>
                  </a:cubicBezTo>
                  <a:cubicBezTo>
                    <a:pt x="1994" y="14466"/>
                    <a:pt x="1" y="16244"/>
                    <a:pt x="99" y="18538"/>
                  </a:cubicBezTo>
                  <a:cubicBezTo>
                    <a:pt x="213" y="21077"/>
                    <a:pt x="2280" y="22054"/>
                    <a:pt x="4441" y="22054"/>
                  </a:cubicBezTo>
                  <a:cubicBezTo>
                    <a:pt x="4806" y="22054"/>
                    <a:pt x="5175" y="22026"/>
                    <a:pt x="5536" y="21973"/>
                  </a:cubicBezTo>
                  <a:lnTo>
                    <a:pt x="5536" y="21973"/>
                  </a:lnTo>
                  <a:cubicBezTo>
                    <a:pt x="4327" y="25405"/>
                    <a:pt x="8136" y="28068"/>
                    <a:pt x="11416" y="28068"/>
                  </a:cubicBezTo>
                  <a:cubicBezTo>
                    <a:pt x="13110" y="28068"/>
                    <a:pt x="14663" y="27357"/>
                    <a:pt x="15310" y="25676"/>
                  </a:cubicBezTo>
                  <a:cubicBezTo>
                    <a:pt x="16106" y="26549"/>
                    <a:pt x="17113" y="26957"/>
                    <a:pt x="18124" y="26957"/>
                  </a:cubicBezTo>
                  <a:cubicBezTo>
                    <a:pt x="19316" y="26957"/>
                    <a:pt x="20515" y="26389"/>
                    <a:pt x="21381" y="25342"/>
                  </a:cubicBezTo>
                  <a:cubicBezTo>
                    <a:pt x="22601" y="29226"/>
                    <a:pt x="27033" y="31218"/>
                    <a:pt x="31348" y="31218"/>
                  </a:cubicBezTo>
                  <a:cubicBezTo>
                    <a:pt x="36002" y="31218"/>
                    <a:pt x="40521" y="28901"/>
                    <a:pt x="40728" y="24142"/>
                  </a:cubicBezTo>
                  <a:cubicBezTo>
                    <a:pt x="42106" y="25779"/>
                    <a:pt x="44332" y="26615"/>
                    <a:pt x="46541" y="26615"/>
                  </a:cubicBezTo>
                  <a:cubicBezTo>
                    <a:pt x="48023" y="26615"/>
                    <a:pt x="49497" y="26239"/>
                    <a:pt x="50702" y="25476"/>
                  </a:cubicBezTo>
                  <a:cubicBezTo>
                    <a:pt x="53304" y="23808"/>
                    <a:pt x="54271" y="19872"/>
                    <a:pt x="51703" y="17904"/>
                  </a:cubicBezTo>
                  <a:cubicBezTo>
                    <a:pt x="54571" y="17537"/>
                    <a:pt x="56006" y="13000"/>
                    <a:pt x="55038" y="10565"/>
                  </a:cubicBezTo>
                  <a:cubicBezTo>
                    <a:pt x="54230" y="8470"/>
                    <a:pt x="52299" y="7343"/>
                    <a:pt x="50304" y="7343"/>
                  </a:cubicBezTo>
                  <a:cubicBezTo>
                    <a:pt x="49091" y="7343"/>
                    <a:pt x="47855" y="7760"/>
                    <a:pt x="46833" y="8630"/>
                  </a:cubicBezTo>
                  <a:cubicBezTo>
                    <a:pt x="46733" y="8730"/>
                    <a:pt x="46699" y="8831"/>
                    <a:pt x="46733" y="8964"/>
                  </a:cubicBezTo>
                  <a:cubicBezTo>
                    <a:pt x="46757" y="9137"/>
                    <a:pt x="46911" y="9292"/>
                    <a:pt x="47084" y="9292"/>
                  </a:cubicBezTo>
                  <a:cubicBezTo>
                    <a:pt x="47144" y="9292"/>
                    <a:pt x="47206" y="9274"/>
                    <a:pt x="47266" y="9231"/>
                  </a:cubicBezTo>
                  <a:cubicBezTo>
                    <a:pt x="48200" y="8559"/>
                    <a:pt x="49326" y="8182"/>
                    <a:pt x="50414" y="8182"/>
                  </a:cubicBezTo>
                  <a:cubicBezTo>
                    <a:pt x="51813" y="8182"/>
                    <a:pt x="53150" y="8806"/>
                    <a:pt x="53938" y="10232"/>
                  </a:cubicBezTo>
                  <a:cubicBezTo>
                    <a:pt x="55152" y="12431"/>
                    <a:pt x="54138" y="17474"/>
                    <a:pt x="51021" y="17474"/>
                  </a:cubicBezTo>
                  <a:cubicBezTo>
                    <a:pt x="50971" y="17474"/>
                    <a:pt x="50920" y="17473"/>
                    <a:pt x="50869" y="17470"/>
                  </a:cubicBezTo>
                  <a:cubicBezTo>
                    <a:pt x="50769" y="17470"/>
                    <a:pt x="50735" y="17503"/>
                    <a:pt x="50702" y="17537"/>
                  </a:cubicBezTo>
                  <a:cubicBezTo>
                    <a:pt x="50502" y="17670"/>
                    <a:pt x="50368" y="18004"/>
                    <a:pt x="50669" y="18171"/>
                  </a:cubicBezTo>
                  <a:cubicBezTo>
                    <a:pt x="54772" y="20806"/>
                    <a:pt x="51169" y="25309"/>
                    <a:pt x="47600" y="25809"/>
                  </a:cubicBezTo>
                  <a:cubicBezTo>
                    <a:pt x="47165" y="25871"/>
                    <a:pt x="46730" y="25903"/>
                    <a:pt x="46298" y="25903"/>
                  </a:cubicBezTo>
                  <a:cubicBezTo>
                    <a:pt x="44176" y="25903"/>
                    <a:pt x="42136" y="25143"/>
                    <a:pt x="40695" y="23508"/>
                  </a:cubicBezTo>
                  <a:cubicBezTo>
                    <a:pt x="40695" y="23274"/>
                    <a:pt x="40520" y="23157"/>
                    <a:pt x="40345" y="23157"/>
                  </a:cubicBezTo>
                  <a:cubicBezTo>
                    <a:pt x="40170" y="23157"/>
                    <a:pt x="39994" y="23274"/>
                    <a:pt x="39994" y="23508"/>
                  </a:cubicBezTo>
                  <a:cubicBezTo>
                    <a:pt x="40046" y="28310"/>
                    <a:pt x="35688" y="30643"/>
                    <a:pt x="31215" y="30643"/>
                  </a:cubicBezTo>
                  <a:cubicBezTo>
                    <a:pt x="26988" y="30643"/>
                    <a:pt x="22658" y="28560"/>
                    <a:pt x="21848" y="24508"/>
                  </a:cubicBezTo>
                  <a:cubicBezTo>
                    <a:pt x="21829" y="24340"/>
                    <a:pt x="21673" y="24255"/>
                    <a:pt x="21517" y="24255"/>
                  </a:cubicBezTo>
                  <a:cubicBezTo>
                    <a:pt x="21395" y="24255"/>
                    <a:pt x="21273" y="24306"/>
                    <a:pt x="21214" y="24408"/>
                  </a:cubicBezTo>
                  <a:cubicBezTo>
                    <a:pt x="20487" y="25732"/>
                    <a:pt x="19354" y="26347"/>
                    <a:pt x="18176" y="26347"/>
                  </a:cubicBezTo>
                  <a:cubicBezTo>
                    <a:pt x="17245" y="26347"/>
                    <a:pt x="16286" y="25963"/>
                    <a:pt x="15477" y="25242"/>
                  </a:cubicBezTo>
                  <a:cubicBezTo>
                    <a:pt x="15510" y="25176"/>
                    <a:pt x="15544" y="25042"/>
                    <a:pt x="15544" y="24975"/>
                  </a:cubicBezTo>
                  <a:cubicBezTo>
                    <a:pt x="15566" y="24750"/>
                    <a:pt x="15376" y="24555"/>
                    <a:pt x="15208" y="24555"/>
                  </a:cubicBezTo>
                  <a:cubicBezTo>
                    <a:pt x="15128" y="24555"/>
                    <a:pt x="15053" y="24600"/>
                    <a:pt x="15010" y="24709"/>
                  </a:cubicBezTo>
                  <a:cubicBezTo>
                    <a:pt x="14256" y="26424"/>
                    <a:pt x="12854" y="27471"/>
                    <a:pt x="11120" y="27471"/>
                  </a:cubicBezTo>
                  <a:cubicBezTo>
                    <a:pt x="10628" y="27471"/>
                    <a:pt x="10110" y="27387"/>
                    <a:pt x="9573" y="27210"/>
                  </a:cubicBezTo>
                  <a:cubicBezTo>
                    <a:pt x="7038" y="26343"/>
                    <a:pt x="5803" y="24275"/>
                    <a:pt x="5903" y="21573"/>
                  </a:cubicBezTo>
                  <a:cubicBezTo>
                    <a:pt x="5970" y="21506"/>
                    <a:pt x="5837" y="21406"/>
                    <a:pt x="5737" y="21406"/>
                  </a:cubicBezTo>
                  <a:cubicBezTo>
                    <a:pt x="5670" y="21373"/>
                    <a:pt x="5637" y="21340"/>
                    <a:pt x="5536" y="21340"/>
                  </a:cubicBezTo>
                  <a:cubicBezTo>
                    <a:pt x="3402" y="21340"/>
                    <a:pt x="900" y="21239"/>
                    <a:pt x="700" y="18538"/>
                  </a:cubicBezTo>
                  <a:cubicBezTo>
                    <a:pt x="533" y="16136"/>
                    <a:pt x="2801" y="15002"/>
                    <a:pt x="4836" y="14902"/>
                  </a:cubicBezTo>
                  <a:lnTo>
                    <a:pt x="4869" y="14902"/>
                  </a:lnTo>
                  <a:cubicBezTo>
                    <a:pt x="4903" y="14902"/>
                    <a:pt x="4903" y="14968"/>
                    <a:pt x="4969" y="14968"/>
                  </a:cubicBezTo>
                  <a:cubicBezTo>
                    <a:pt x="4990" y="14974"/>
                    <a:pt x="5010" y="14977"/>
                    <a:pt x="5029" y="14977"/>
                  </a:cubicBezTo>
                  <a:cubicBezTo>
                    <a:pt x="5219" y="14977"/>
                    <a:pt x="5288" y="14690"/>
                    <a:pt x="5136" y="14568"/>
                  </a:cubicBezTo>
                  <a:cubicBezTo>
                    <a:pt x="3969" y="13734"/>
                    <a:pt x="3802" y="11666"/>
                    <a:pt x="3869" y="10398"/>
                  </a:cubicBezTo>
                  <a:cubicBezTo>
                    <a:pt x="4002" y="8964"/>
                    <a:pt x="4736" y="7563"/>
                    <a:pt x="5970" y="6729"/>
                  </a:cubicBezTo>
                  <a:cubicBezTo>
                    <a:pt x="6788" y="6176"/>
                    <a:pt x="7680" y="5922"/>
                    <a:pt x="8560" y="5922"/>
                  </a:cubicBezTo>
                  <a:cubicBezTo>
                    <a:pt x="10119" y="5922"/>
                    <a:pt x="11639" y="6720"/>
                    <a:pt x="12642" y="8063"/>
                  </a:cubicBezTo>
                  <a:cubicBezTo>
                    <a:pt x="12703" y="8166"/>
                    <a:pt x="12814" y="8205"/>
                    <a:pt x="12914" y="8205"/>
                  </a:cubicBezTo>
                  <a:cubicBezTo>
                    <a:pt x="12978" y="8205"/>
                    <a:pt x="13036" y="8189"/>
                    <a:pt x="13075" y="8163"/>
                  </a:cubicBezTo>
                  <a:cubicBezTo>
                    <a:pt x="13116" y="8174"/>
                    <a:pt x="13161" y="8181"/>
                    <a:pt x="13204" y="8181"/>
                  </a:cubicBezTo>
                  <a:cubicBezTo>
                    <a:pt x="13299" y="8181"/>
                    <a:pt x="13386" y="8145"/>
                    <a:pt x="13409" y="8030"/>
                  </a:cubicBezTo>
                  <a:cubicBezTo>
                    <a:pt x="14243" y="4494"/>
                    <a:pt x="17145" y="1826"/>
                    <a:pt x="20681" y="958"/>
                  </a:cubicBezTo>
                  <a:cubicBezTo>
                    <a:pt x="21242" y="817"/>
                    <a:pt x="21796" y="750"/>
                    <a:pt x="22335" y="750"/>
                  </a:cubicBezTo>
                  <a:cubicBezTo>
                    <a:pt x="25865" y="750"/>
                    <a:pt x="28768" y="3621"/>
                    <a:pt x="29087" y="7296"/>
                  </a:cubicBezTo>
                  <a:cubicBezTo>
                    <a:pt x="29128" y="7505"/>
                    <a:pt x="29300" y="7609"/>
                    <a:pt x="29464" y="7609"/>
                  </a:cubicBezTo>
                  <a:cubicBezTo>
                    <a:pt x="29562" y="7609"/>
                    <a:pt x="29658" y="7571"/>
                    <a:pt x="29720" y="7496"/>
                  </a:cubicBezTo>
                  <a:cubicBezTo>
                    <a:pt x="29820" y="7496"/>
                    <a:pt x="29887" y="7496"/>
                    <a:pt x="29987" y="7396"/>
                  </a:cubicBezTo>
                  <a:cubicBezTo>
                    <a:pt x="32356" y="5195"/>
                    <a:pt x="35191" y="3393"/>
                    <a:pt x="38527" y="3393"/>
                  </a:cubicBezTo>
                  <a:cubicBezTo>
                    <a:pt x="42163" y="3393"/>
                    <a:pt x="45031" y="5628"/>
                    <a:pt x="45899" y="9131"/>
                  </a:cubicBezTo>
                  <a:cubicBezTo>
                    <a:pt x="45953" y="9307"/>
                    <a:pt x="46096" y="9384"/>
                    <a:pt x="46239" y="9384"/>
                  </a:cubicBezTo>
                  <a:cubicBezTo>
                    <a:pt x="46448" y="9384"/>
                    <a:pt x="46658" y="9221"/>
                    <a:pt x="46599" y="8964"/>
                  </a:cubicBezTo>
                  <a:lnTo>
                    <a:pt x="46599" y="8897"/>
                  </a:lnTo>
                  <a:cubicBezTo>
                    <a:pt x="46099" y="5628"/>
                    <a:pt x="43263" y="3227"/>
                    <a:pt x="40061" y="2726"/>
                  </a:cubicBezTo>
                  <a:cubicBezTo>
                    <a:pt x="39606" y="2660"/>
                    <a:pt x="39154" y="2628"/>
                    <a:pt x="38707" y="2628"/>
                  </a:cubicBezTo>
                  <a:cubicBezTo>
                    <a:pt x="35316" y="2628"/>
                    <a:pt x="32178" y="4446"/>
                    <a:pt x="29820" y="6862"/>
                  </a:cubicBezTo>
                  <a:cubicBezTo>
                    <a:pt x="29440" y="3054"/>
                    <a:pt x="26250" y="0"/>
                    <a:pt x="22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8"/>
          <p:cNvSpPr/>
          <p:nvPr/>
        </p:nvSpPr>
        <p:spPr>
          <a:xfrm>
            <a:off x="-242100" y="4912723"/>
            <a:ext cx="9628200" cy="2307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242100" y="4708971"/>
            <a:ext cx="9628200" cy="1581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242100" y="4540625"/>
            <a:ext cx="9628200" cy="1230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8"/>
        <p:cNvGrpSpPr/>
        <p:nvPr/>
      </p:nvGrpSpPr>
      <p:grpSpPr>
        <a:xfrm>
          <a:off x="0" y="0"/>
          <a:ext cx="0" cy="0"/>
          <a:chOff x="0" y="0"/>
          <a:chExt cx="0" cy="0"/>
        </a:xfrm>
      </p:grpSpPr>
      <p:grpSp>
        <p:nvGrpSpPr>
          <p:cNvPr id="259" name="Google Shape;259;p9"/>
          <p:cNvGrpSpPr/>
          <p:nvPr/>
        </p:nvGrpSpPr>
        <p:grpSpPr>
          <a:xfrm>
            <a:off x="-1112550" y="3807063"/>
            <a:ext cx="2225075" cy="726525"/>
            <a:chOff x="-1112550" y="3807063"/>
            <a:chExt cx="2225075" cy="726525"/>
          </a:xfrm>
        </p:grpSpPr>
        <p:grpSp>
          <p:nvGrpSpPr>
            <p:cNvPr id="260" name="Google Shape;260;p9"/>
            <p:cNvGrpSpPr/>
            <p:nvPr/>
          </p:nvGrpSpPr>
          <p:grpSpPr>
            <a:xfrm flipH="1">
              <a:off x="-1112550" y="3807063"/>
              <a:ext cx="2225075" cy="724850"/>
              <a:chOff x="6230288" y="3521475"/>
              <a:chExt cx="2225075" cy="724850"/>
            </a:xfrm>
          </p:grpSpPr>
          <p:sp>
            <p:nvSpPr>
              <p:cNvPr id="261" name="Google Shape;261;p9"/>
              <p:cNvSpPr/>
              <p:nvPr/>
            </p:nvSpPr>
            <p:spPr>
              <a:xfrm>
                <a:off x="6230288" y="3521475"/>
                <a:ext cx="1875975" cy="724850"/>
              </a:xfrm>
              <a:custGeom>
                <a:avLst/>
                <a:gdLst/>
                <a:ahLst/>
                <a:cxnLst/>
                <a:rect l="l" t="t" r="r" b="b"/>
                <a:pathLst>
                  <a:path w="75039" h="28994" extrusionOk="0">
                    <a:moveTo>
                      <a:pt x="35969" y="1"/>
                    </a:moveTo>
                    <a:cubicBezTo>
                      <a:pt x="35657" y="1"/>
                      <a:pt x="35343" y="14"/>
                      <a:pt x="35026" y="39"/>
                    </a:cubicBezTo>
                    <a:cubicBezTo>
                      <a:pt x="28688" y="573"/>
                      <a:pt x="21649" y="5610"/>
                      <a:pt x="20982" y="12281"/>
                    </a:cubicBezTo>
                    <a:cubicBezTo>
                      <a:pt x="19198" y="9818"/>
                      <a:pt x="16410" y="8449"/>
                      <a:pt x="13608" y="8449"/>
                    </a:cubicBezTo>
                    <a:cubicBezTo>
                      <a:pt x="11592" y="8449"/>
                      <a:pt x="9568" y="9158"/>
                      <a:pt x="7906" y="10680"/>
                    </a:cubicBezTo>
                    <a:cubicBezTo>
                      <a:pt x="5071" y="13282"/>
                      <a:pt x="3403" y="20521"/>
                      <a:pt x="6705" y="23289"/>
                    </a:cubicBezTo>
                    <a:cubicBezTo>
                      <a:pt x="6683" y="23289"/>
                      <a:pt x="6661" y="23289"/>
                      <a:pt x="6638" y="23289"/>
                    </a:cubicBezTo>
                    <a:cubicBezTo>
                      <a:pt x="3362" y="23289"/>
                      <a:pt x="332" y="25713"/>
                      <a:pt x="1" y="28993"/>
                    </a:cubicBezTo>
                    <a:lnTo>
                      <a:pt x="901" y="28993"/>
                    </a:lnTo>
                    <a:cubicBezTo>
                      <a:pt x="1168" y="25724"/>
                      <a:pt x="4471" y="24190"/>
                      <a:pt x="7506" y="24056"/>
                    </a:cubicBezTo>
                    <a:lnTo>
                      <a:pt x="7606" y="24056"/>
                    </a:lnTo>
                    <a:cubicBezTo>
                      <a:pt x="7673" y="24056"/>
                      <a:pt x="7673" y="24123"/>
                      <a:pt x="7706" y="24123"/>
                    </a:cubicBezTo>
                    <a:cubicBezTo>
                      <a:pt x="7753" y="24138"/>
                      <a:pt x="7797" y="24144"/>
                      <a:pt x="7836" y="24144"/>
                    </a:cubicBezTo>
                    <a:cubicBezTo>
                      <a:pt x="8157" y="24144"/>
                      <a:pt x="8211" y="23701"/>
                      <a:pt x="7973" y="23523"/>
                    </a:cubicBezTo>
                    <a:cubicBezTo>
                      <a:pt x="6072" y="22188"/>
                      <a:pt x="5805" y="18786"/>
                      <a:pt x="5972" y="16785"/>
                    </a:cubicBezTo>
                    <a:cubicBezTo>
                      <a:pt x="6172" y="14450"/>
                      <a:pt x="7373" y="12215"/>
                      <a:pt x="9341" y="10880"/>
                    </a:cubicBezTo>
                    <a:cubicBezTo>
                      <a:pt x="10692" y="9965"/>
                      <a:pt x="12150" y="9544"/>
                      <a:pt x="13578" y="9544"/>
                    </a:cubicBezTo>
                    <a:cubicBezTo>
                      <a:pt x="15430" y="9544"/>
                      <a:pt x="17231" y="10252"/>
                      <a:pt x="18681" y="11514"/>
                    </a:cubicBezTo>
                    <a:cubicBezTo>
                      <a:pt x="19314" y="12015"/>
                      <a:pt x="19848" y="12548"/>
                      <a:pt x="20349" y="13215"/>
                    </a:cubicBezTo>
                    <a:cubicBezTo>
                      <a:pt x="20412" y="13241"/>
                      <a:pt x="20481" y="13252"/>
                      <a:pt x="20549" y="13252"/>
                    </a:cubicBezTo>
                    <a:cubicBezTo>
                      <a:pt x="20658" y="13252"/>
                      <a:pt x="20766" y="13223"/>
                      <a:pt x="20849" y="13182"/>
                    </a:cubicBezTo>
                    <a:cubicBezTo>
                      <a:pt x="20913" y="13203"/>
                      <a:pt x="20984" y="13218"/>
                      <a:pt x="21053" y="13218"/>
                    </a:cubicBezTo>
                    <a:cubicBezTo>
                      <a:pt x="21199" y="13218"/>
                      <a:pt x="21337" y="13153"/>
                      <a:pt x="21383" y="12949"/>
                    </a:cubicBezTo>
                    <a:cubicBezTo>
                      <a:pt x="22717" y="7244"/>
                      <a:pt x="27387" y="2941"/>
                      <a:pt x="33091" y="1540"/>
                    </a:cubicBezTo>
                    <a:cubicBezTo>
                      <a:pt x="33984" y="1326"/>
                      <a:pt x="34864" y="1224"/>
                      <a:pt x="35720" y="1224"/>
                    </a:cubicBezTo>
                    <a:cubicBezTo>
                      <a:pt x="38188" y="1224"/>
                      <a:pt x="40456" y="2072"/>
                      <a:pt x="42264" y="3508"/>
                    </a:cubicBezTo>
                    <a:cubicBezTo>
                      <a:pt x="44866" y="5410"/>
                      <a:pt x="46667" y="8445"/>
                      <a:pt x="46934" y="11948"/>
                    </a:cubicBezTo>
                    <a:cubicBezTo>
                      <a:pt x="46934" y="12081"/>
                      <a:pt x="47001" y="12181"/>
                      <a:pt x="47068" y="12248"/>
                    </a:cubicBezTo>
                    <a:cubicBezTo>
                      <a:pt x="47151" y="12284"/>
                      <a:pt x="47240" y="12303"/>
                      <a:pt x="47324" y="12303"/>
                    </a:cubicBezTo>
                    <a:cubicBezTo>
                      <a:pt x="47475" y="12303"/>
                      <a:pt x="47616" y="12243"/>
                      <a:pt x="47701" y="12115"/>
                    </a:cubicBezTo>
                    <a:cubicBezTo>
                      <a:pt x="47835" y="12115"/>
                      <a:pt x="47968" y="12115"/>
                      <a:pt x="48135" y="12015"/>
                    </a:cubicBezTo>
                    <a:cubicBezTo>
                      <a:pt x="51938" y="8412"/>
                      <a:pt x="56541" y="5543"/>
                      <a:pt x="61912" y="5543"/>
                    </a:cubicBezTo>
                    <a:cubicBezTo>
                      <a:pt x="64880" y="5543"/>
                      <a:pt x="67549" y="6444"/>
                      <a:pt x="69650" y="8078"/>
                    </a:cubicBezTo>
                    <a:cubicBezTo>
                      <a:pt x="71785" y="9680"/>
                      <a:pt x="73386" y="12048"/>
                      <a:pt x="74087" y="14917"/>
                    </a:cubicBezTo>
                    <a:cubicBezTo>
                      <a:pt x="74120" y="15017"/>
                      <a:pt x="74120" y="15050"/>
                      <a:pt x="74187" y="15117"/>
                    </a:cubicBezTo>
                    <a:cubicBezTo>
                      <a:pt x="74246" y="15138"/>
                      <a:pt x="74308" y="15148"/>
                      <a:pt x="74371" y="15148"/>
                    </a:cubicBezTo>
                    <a:cubicBezTo>
                      <a:pt x="74699" y="15148"/>
                      <a:pt x="75038" y="14870"/>
                      <a:pt x="74954" y="14450"/>
                    </a:cubicBezTo>
                    <a:lnTo>
                      <a:pt x="74954" y="14383"/>
                    </a:lnTo>
                    <a:cubicBezTo>
                      <a:pt x="74187" y="9079"/>
                      <a:pt x="69584" y="5243"/>
                      <a:pt x="64413" y="4409"/>
                    </a:cubicBezTo>
                    <a:cubicBezTo>
                      <a:pt x="63640" y="4291"/>
                      <a:pt x="62873" y="4235"/>
                      <a:pt x="62114" y="4235"/>
                    </a:cubicBezTo>
                    <a:cubicBezTo>
                      <a:pt x="56658" y="4235"/>
                      <a:pt x="51646" y="7156"/>
                      <a:pt x="47868" y="11081"/>
                    </a:cubicBezTo>
                    <a:cubicBezTo>
                      <a:pt x="47265" y="4921"/>
                      <a:pt x="42129" y="1"/>
                      <a:pt x="35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8257563" y="3877700"/>
                <a:ext cx="197800" cy="367775"/>
              </a:xfrm>
              <a:custGeom>
                <a:avLst/>
                <a:gdLst/>
                <a:ahLst/>
                <a:cxnLst/>
                <a:rect l="l" t="t" r="r" b="b"/>
                <a:pathLst>
                  <a:path w="7912" h="14711" extrusionOk="0">
                    <a:moveTo>
                      <a:pt x="3537" y="0"/>
                    </a:moveTo>
                    <a:lnTo>
                      <a:pt x="3537" y="0"/>
                    </a:lnTo>
                    <a:cubicBezTo>
                      <a:pt x="4337" y="568"/>
                      <a:pt x="5105" y="1301"/>
                      <a:pt x="5638" y="2269"/>
                    </a:cubicBezTo>
                    <a:cubicBezTo>
                      <a:pt x="7572" y="5775"/>
                      <a:pt x="5932" y="13885"/>
                      <a:pt x="940" y="13885"/>
                    </a:cubicBezTo>
                    <a:cubicBezTo>
                      <a:pt x="850" y="13885"/>
                      <a:pt x="760" y="13882"/>
                      <a:pt x="668" y="13877"/>
                    </a:cubicBezTo>
                    <a:cubicBezTo>
                      <a:pt x="535" y="13877"/>
                      <a:pt x="468" y="13977"/>
                      <a:pt x="435" y="14011"/>
                    </a:cubicBezTo>
                    <a:cubicBezTo>
                      <a:pt x="168" y="14144"/>
                      <a:pt x="1" y="14478"/>
                      <a:pt x="101" y="14711"/>
                    </a:cubicBezTo>
                    <a:lnTo>
                      <a:pt x="301" y="14711"/>
                    </a:lnTo>
                    <a:cubicBezTo>
                      <a:pt x="301" y="14511"/>
                      <a:pt x="468" y="14277"/>
                      <a:pt x="668" y="14177"/>
                    </a:cubicBezTo>
                    <a:cubicBezTo>
                      <a:pt x="768" y="14111"/>
                      <a:pt x="801" y="14077"/>
                      <a:pt x="935" y="14077"/>
                    </a:cubicBezTo>
                    <a:cubicBezTo>
                      <a:pt x="1007" y="14080"/>
                      <a:pt x="1078" y="14082"/>
                      <a:pt x="1149" y="14082"/>
                    </a:cubicBezTo>
                    <a:cubicBezTo>
                      <a:pt x="6220" y="14082"/>
                      <a:pt x="7911" y="5923"/>
                      <a:pt x="5872" y="2436"/>
                    </a:cubicBezTo>
                    <a:cubicBezTo>
                      <a:pt x="5271" y="1335"/>
                      <a:pt x="4471" y="568"/>
                      <a:pt x="3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9"/>
            <p:cNvSpPr/>
            <p:nvPr/>
          </p:nvSpPr>
          <p:spPr>
            <a:xfrm flipH="1">
              <a:off x="-1101750" y="3842313"/>
              <a:ext cx="2186750" cy="691275"/>
            </a:xfrm>
            <a:custGeom>
              <a:avLst/>
              <a:gdLst/>
              <a:ahLst/>
              <a:cxnLst/>
              <a:rect l="l" t="t" r="r" b="b"/>
              <a:pathLst>
                <a:path w="87470" h="27651" extrusionOk="0">
                  <a:moveTo>
                    <a:pt x="34869" y="0"/>
                  </a:moveTo>
                  <a:cubicBezTo>
                    <a:pt x="34007" y="0"/>
                    <a:pt x="33121" y="106"/>
                    <a:pt x="32223" y="331"/>
                  </a:cubicBezTo>
                  <a:cubicBezTo>
                    <a:pt x="26419" y="1665"/>
                    <a:pt x="21883" y="6001"/>
                    <a:pt x="20515" y="11772"/>
                  </a:cubicBezTo>
                  <a:cubicBezTo>
                    <a:pt x="20442" y="11942"/>
                    <a:pt x="20300" y="11988"/>
                    <a:pt x="20137" y="11988"/>
                  </a:cubicBezTo>
                  <a:cubicBezTo>
                    <a:pt x="20076" y="11988"/>
                    <a:pt x="20012" y="11981"/>
                    <a:pt x="19948" y="11972"/>
                  </a:cubicBezTo>
                  <a:cubicBezTo>
                    <a:pt x="19865" y="12027"/>
                    <a:pt x="19759" y="12060"/>
                    <a:pt x="19650" y="12060"/>
                  </a:cubicBezTo>
                  <a:cubicBezTo>
                    <a:pt x="19494" y="12060"/>
                    <a:pt x="19331" y="11995"/>
                    <a:pt x="19214" y="11839"/>
                  </a:cubicBezTo>
                  <a:lnTo>
                    <a:pt x="19214" y="11805"/>
                  </a:lnTo>
                  <a:cubicBezTo>
                    <a:pt x="19114" y="11772"/>
                    <a:pt x="19047" y="11705"/>
                    <a:pt x="18947" y="11639"/>
                  </a:cubicBezTo>
                  <a:cubicBezTo>
                    <a:pt x="18547" y="11038"/>
                    <a:pt x="18080" y="10538"/>
                    <a:pt x="17546" y="10138"/>
                  </a:cubicBezTo>
                  <a:cubicBezTo>
                    <a:pt x="16108" y="9013"/>
                    <a:pt x="14385" y="8377"/>
                    <a:pt x="12630" y="8377"/>
                  </a:cubicBezTo>
                  <a:cubicBezTo>
                    <a:pt x="11209" y="8377"/>
                    <a:pt x="9768" y="8794"/>
                    <a:pt x="8440" y="9704"/>
                  </a:cubicBezTo>
                  <a:cubicBezTo>
                    <a:pt x="6438" y="11038"/>
                    <a:pt x="5271" y="13306"/>
                    <a:pt x="5071" y="15641"/>
                  </a:cubicBezTo>
                  <a:cubicBezTo>
                    <a:pt x="4871" y="17643"/>
                    <a:pt x="5204" y="21012"/>
                    <a:pt x="7072" y="22346"/>
                  </a:cubicBezTo>
                  <a:cubicBezTo>
                    <a:pt x="7311" y="22526"/>
                    <a:pt x="7202" y="23000"/>
                    <a:pt x="6936" y="23000"/>
                  </a:cubicBezTo>
                  <a:cubicBezTo>
                    <a:pt x="6906" y="23000"/>
                    <a:pt x="6873" y="22994"/>
                    <a:pt x="6839" y="22980"/>
                  </a:cubicBezTo>
                  <a:cubicBezTo>
                    <a:pt x="6739" y="22980"/>
                    <a:pt x="6739" y="22880"/>
                    <a:pt x="6705" y="22880"/>
                  </a:cubicBezTo>
                  <a:lnTo>
                    <a:pt x="6605" y="22880"/>
                  </a:lnTo>
                  <a:cubicBezTo>
                    <a:pt x="3670" y="23047"/>
                    <a:pt x="434" y="24548"/>
                    <a:pt x="0" y="27650"/>
                  </a:cubicBezTo>
                  <a:lnTo>
                    <a:pt x="79991" y="27650"/>
                  </a:lnTo>
                  <a:cubicBezTo>
                    <a:pt x="79924" y="27383"/>
                    <a:pt x="80091" y="27050"/>
                    <a:pt x="80324" y="26950"/>
                  </a:cubicBezTo>
                  <a:cubicBezTo>
                    <a:pt x="80425" y="26850"/>
                    <a:pt x="80458" y="26816"/>
                    <a:pt x="80591" y="26816"/>
                  </a:cubicBezTo>
                  <a:cubicBezTo>
                    <a:pt x="80663" y="26819"/>
                    <a:pt x="80735" y="26821"/>
                    <a:pt x="80806" y="26821"/>
                  </a:cubicBezTo>
                  <a:cubicBezTo>
                    <a:pt x="85874" y="26821"/>
                    <a:pt x="87470" y="18662"/>
                    <a:pt x="85562" y="15174"/>
                  </a:cubicBezTo>
                  <a:cubicBezTo>
                    <a:pt x="84994" y="14174"/>
                    <a:pt x="84294" y="13440"/>
                    <a:pt x="83460" y="12940"/>
                  </a:cubicBezTo>
                  <a:cubicBezTo>
                    <a:pt x="82414" y="12334"/>
                    <a:pt x="81226" y="12046"/>
                    <a:pt x="80015" y="12046"/>
                  </a:cubicBezTo>
                  <a:cubicBezTo>
                    <a:pt x="78292" y="12046"/>
                    <a:pt x="76524" y="12629"/>
                    <a:pt x="75054" y="13707"/>
                  </a:cubicBezTo>
                  <a:cubicBezTo>
                    <a:pt x="74949" y="13782"/>
                    <a:pt x="74844" y="13816"/>
                    <a:pt x="74745" y="13816"/>
                  </a:cubicBezTo>
                  <a:cubicBezTo>
                    <a:pt x="74624" y="13816"/>
                    <a:pt x="74512" y="13765"/>
                    <a:pt x="74420" y="13673"/>
                  </a:cubicBezTo>
                  <a:cubicBezTo>
                    <a:pt x="74220" y="13640"/>
                    <a:pt x="74053" y="13507"/>
                    <a:pt x="73953" y="13306"/>
                  </a:cubicBezTo>
                  <a:lnTo>
                    <a:pt x="73953" y="13306"/>
                  </a:lnTo>
                  <a:cubicBezTo>
                    <a:pt x="73976" y="13693"/>
                    <a:pt x="73626" y="13972"/>
                    <a:pt x="73306" y="13972"/>
                  </a:cubicBezTo>
                  <a:cubicBezTo>
                    <a:pt x="73157" y="13972"/>
                    <a:pt x="73015" y="13911"/>
                    <a:pt x="72919" y="13773"/>
                  </a:cubicBezTo>
                  <a:cubicBezTo>
                    <a:pt x="72886" y="13640"/>
                    <a:pt x="72752" y="13507"/>
                    <a:pt x="72652" y="13306"/>
                  </a:cubicBezTo>
                  <a:cubicBezTo>
                    <a:pt x="71952" y="10504"/>
                    <a:pt x="70484" y="8270"/>
                    <a:pt x="68449" y="6635"/>
                  </a:cubicBezTo>
                  <a:cubicBezTo>
                    <a:pt x="66415" y="5134"/>
                    <a:pt x="63879" y="4267"/>
                    <a:pt x="61044" y="4267"/>
                  </a:cubicBezTo>
                  <a:cubicBezTo>
                    <a:pt x="55573" y="4267"/>
                    <a:pt x="51037" y="7135"/>
                    <a:pt x="47234" y="10738"/>
                  </a:cubicBezTo>
                  <a:cubicBezTo>
                    <a:pt x="47101" y="10838"/>
                    <a:pt x="46967" y="10838"/>
                    <a:pt x="46801" y="10838"/>
                  </a:cubicBezTo>
                  <a:cubicBezTo>
                    <a:pt x="46703" y="10968"/>
                    <a:pt x="46543" y="11034"/>
                    <a:pt x="46382" y="11034"/>
                  </a:cubicBezTo>
                  <a:cubicBezTo>
                    <a:pt x="46210" y="11034"/>
                    <a:pt x="46036" y="10959"/>
                    <a:pt x="45933" y="10805"/>
                  </a:cubicBezTo>
                  <a:cubicBezTo>
                    <a:pt x="45733" y="10738"/>
                    <a:pt x="45600" y="10605"/>
                    <a:pt x="45566" y="10338"/>
                  </a:cubicBezTo>
                  <a:cubicBezTo>
                    <a:pt x="45266" y="6969"/>
                    <a:pt x="43598" y="4000"/>
                    <a:pt x="41130" y="2098"/>
                  </a:cubicBezTo>
                  <a:cubicBezTo>
                    <a:pt x="39375" y="782"/>
                    <a:pt x="37209" y="0"/>
                    <a:pt x="34869" y="0"/>
                  </a:cubicBezTo>
                  <a:close/>
                </a:path>
              </a:pathLst>
            </a:cu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9"/>
          <p:cNvSpPr/>
          <p:nvPr/>
        </p:nvSpPr>
        <p:spPr>
          <a:xfrm>
            <a:off x="-242100" y="4912723"/>
            <a:ext cx="9628200" cy="2307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a:off x="-242100" y="4708971"/>
            <a:ext cx="9628200" cy="1581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242100" y="4540625"/>
            <a:ext cx="9628200" cy="1230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8383925" y="539500"/>
            <a:ext cx="158100" cy="15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9"/>
          <p:cNvGrpSpPr/>
          <p:nvPr/>
        </p:nvGrpSpPr>
        <p:grpSpPr>
          <a:xfrm>
            <a:off x="374225" y="2983634"/>
            <a:ext cx="339000" cy="315900"/>
            <a:chOff x="1023100" y="1410284"/>
            <a:chExt cx="339000" cy="315900"/>
          </a:xfrm>
        </p:grpSpPr>
        <p:cxnSp>
          <p:nvCxnSpPr>
            <p:cNvPr id="269" name="Google Shape;269;p9"/>
            <p:cNvCxnSpPr/>
            <p:nvPr/>
          </p:nvCxnSpPr>
          <p:spPr>
            <a:xfrm>
              <a:off x="1192550" y="1410284"/>
              <a:ext cx="0" cy="315900"/>
            </a:xfrm>
            <a:prstGeom prst="straightConnector1">
              <a:avLst/>
            </a:prstGeom>
            <a:noFill/>
            <a:ln w="19050" cap="flat" cmpd="sng">
              <a:solidFill>
                <a:schemeClr val="lt1"/>
              </a:solidFill>
              <a:prstDash val="solid"/>
              <a:round/>
              <a:headEnd type="none" w="med" len="med"/>
              <a:tailEnd type="none" w="med" len="med"/>
            </a:ln>
          </p:spPr>
        </p:cxnSp>
        <p:cxnSp>
          <p:nvCxnSpPr>
            <p:cNvPr id="270" name="Google Shape;270;p9"/>
            <p:cNvCxnSpPr/>
            <p:nvPr/>
          </p:nvCxnSpPr>
          <p:spPr>
            <a:xfrm rot="10800000">
              <a:off x="1023100" y="1568267"/>
              <a:ext cx="339000" cy="0"/>
            </a:xfrm>
            <a:prstGeom prst="straightConnector1">
              <a:avLst/>
            </a:prstGeom>
            <a:noFill/>
            <a:ln w="19050" cap="flat" cmpd="sng">
              <a:solidFill>
                <a:schemeClr val="lt1"/>
              </a:solidFill>
              <a:prstDash val="solid"/>
              <a:round/>
              <a:headEnd type="none" w="med" len="med"/>
              <a:tailEnd type="none" w="med" len="med"/>
            </a:ln>
          </p:spPr>
        </p:cxnSp>
      </p:grpSp>
      <p:grpSp>
        <p:nvGrpSpPr>
          <p:cNvPr id="271" name="Google Shape;271;p9"/>
          <p:cNvGrpSpPr/>
          <p:nvPr/>
        </p:nvGrpSpPr>
        <p:grpSpPr>
          <a:xfrm rot="-2700000">
            <a:off x="8029745" y="771183"/>
            <a:ext cx="338997" cy="315897"/>
            <a:chOff x="1023100" y="1410284"/>
            <a:chExt cx="339000" cy="315900"/>
          </a:xfrm>
        </p:grpSpPr>
        <p:cxnSp>
          <p:nvCxnSpPr>
            <p:cNvPr id="272" name="Google Shape;272;p9"/>
            <p:cNvCxnSpPr/>
            <p:nvPr/>
          </p:nvCxnSpPr>
          <p:spPr>
            <a:xfrm>
              <a:off x="1192550" y="1410284"/>
              <a:ext cx="0" cy="315900"/>
            </a:xfrm>
            <a:prstGeom prst="straightConnector1">
              <a:avLst/>
            </a:prstGeom>
            <a:noFill/>
            <a:ln w="76200" cap="flat" cmpd="sng">
              <a:solidFill>
                <a:schemeClr val="lt1"/>
              </a:solidFill>
              <a:prstDash val="solid"/>
              <a:round/>
              <a:headEnd type="none" w="med" len="med"/>
              <a:tailEnd type="none" w="med" len="med"/>
            </a:ln>
          </p:spPr>
        </p:cxnSp>
        <p:cxnSp>
          <p:nvCxnSpPr>
            <p:cNvPr id="273" name="Google Shape;273;p9"/>
            <p:cNvCxnSpPr/>
            <p:nvPr/>
          </p:nvCxnSpPr>
          <p:spPr>
            <a:xfrm rot="10800000">
              <a:off x="1023100" y="1568267"/>
              <a:ext cx="339000" cy="0"/>
            </a:xfrm>
            <a:prstGeom prst="straightConnector1">
              <a:avLst/>
            </a:prstGeom>
            <a:noFill/>
            <a:ln w="76200" cap="flat" cmpd="sng">
              <a:solidFill>
                <a:schemeClr val="lt1"/>
              </a:solidFill>
              <a:prstDash val="solid"/>
              <a:round/>
              <a:headEnd type="none" w="med" len="med"/>
              <a:tailEnd type="none" w="med" len="med"/>
            </a:ln>
          </p:spPr>
        </p:cxnSp>
      </p:grpSp>
      <p:sp>
        <p:nvSpPr>
          <p:cNvPr id="274" name="Google Shape;274;p9"/>
          <p:cNvSpPr txBox="1">
            <a:spLocks noGrp="1"/>
          </p:cNvSpPr>
          <p:nvPr>
            <p:ph type="subTitle" idx="1"/>
          </p:nvPr>
        </p:nvSpPr>
        <p:spPr>
          <a:xfrm>
            <a:off x="1339350" y="3415225"/>
            <a:ext cx="6465300" cy="7938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75" name="Google Shape;275;p9"/>
          <p:cNvSpPr txBox="1">
            <a:spLocks noGrp="1"/>
          </p:cNvSpPr>
          <p:nvPr>
            <p:ph type="title"/>
          </p:nvPr>
        </p:nvSpPr>
        <p:spPr>
          <a:xfrm>
            <a:off x="1339650" y="2649425"/>
            <a:ext cx="6464700" cy="572700"/>
          </a:xfrm>
          <a:prstGeom prst="rect">
            <a:avLst/>
          </a:prstGeom>
        </p:spPr>
        <p:txBody>
          <a:bodyPr spcFirstLastPara="1" wrap="square" lIns="0" tIns="0" rIns="0" bIns="0" anchor="b" anchorCtr="0">
            <a:noAutofit/>
          </a:bodyPr>
          <a:lstStyle>
            <a:lvl1pPr lvl="0" algn="ctr" rtl="0">
              <a:spcBef>
                <a:spcPts val="0"/>
              </a:spcBef>
              <a:spcAft>
                <a:spcPts val="0"/>
              </a:spcAft>
              <a:buSzPts val="2800"/>
              <a:buNone/>
              <a:defRPr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76"/>
        <p:cNvGrpSpPr/>
        <p:nvPr/>
      </p:nvGrpSpPr>
      <p:grpSpPr>
        <a:xfrm>
          <a:off x="0" y="0"/>
          <a:ext cx="0" cy="0"/>
          <a:chOff x="0" y="0"/>
          <a:chExt cx="0" cy="0"/>
        </a:xfrm>
      </p:grpSpPr>
      <p:sp>
        <p:nvSpPr>
          <p:cNvPr id="277" name="Google Shape;277;p10"/>
          <p:cNvSpPr/>
          <p:nvPr/>
        </p:nvSpPr>
        <p:spPr>
          <a:xfrm flipH="1">
            <a:off x="4572002" y="3434016"/>
            <a:ext cx="1017513" cy="1164436"/>
          </a:xfrm>
          <a:custGeom>
            <a:avLst/>
            <a:gdLst/>
            <a:ahLst/>
            <a:cxnLst/>
            <a:rect l="l" t="t" r="r" b="b"/>
            <a:pathLst>
              <a:path w="15012" h="17179" extrusionOk="0">
                <a:moveTo>
                  <a:pt x="5801" y="1"/>
                </a:moveTo>
                <a:cubicBezTo>
                  <a:pt x="3844" y="1"/>
                  <a:pt x="1849" y="671"/>
                  <a:pt x="201" y="2068"/>
                </a:cubicBezTo>
                <a:cubicBezTo>
                  <a:pt x="68" y="2268"/>
                  <a:pt x="1" y="2401"/>
                  <a:pt x="68" y="2601"/>
                </a:cubicBezTo>
                <a:cubicBezTo>
                  <a:pt x="68" y="2701"/>
                  <a:pt x="101" y="2735"/>
                  <a:pt x="168" y="2835"/>
                </a:cubicBezTo>
                <a:lnTo>
                  <a:pt x="168" y="2735"/>
                </a:lnTo>
                <a:lnTo>
                  <a:pt x="368" y="2735"/>
                </a:lnTo>
                <a:cubicBezTo>
                  <a:pt x="401" y="2901"/>
                  <a:pt x="501" y="3068"/>
                  <a:pt x="635" y="3168"/>
                </a:cubicBezTo>
                <a:cubicBezTo>
                  <a:pt x="735" y="3168"/>
                  <a:pt x="868" y="3168"/>
                  <a:pt x="968" y="3068"/>
                </a:cubicBezTo>
                <a:cubicBezTo>
                  <a:pt x="2455" y="1987"/>
                  <a:pt x="4266" y="1375"/>
                  <a:pt x="6026" y="1375"/>
                </a:cubicBezTo>
                <a:cubicBezTo>
                  <a:pt x="7306" y="1375"/>
                  <a:pt x="8560" y="1699"/>
                  <a:pt x="9641" y="2401"/>
                </a:cubicBezTo>
                <a:cubicBezTo>
                  <a:pt x="10542" y="2935"/>
                  <a:pt x="11376" y="3735"/>
                  <a:pt x="11976" y="4836"/>
                </a:cubicBezTo>
                <a:cubicBezTo>
                  <a:pt x="13942" y="8343"/>
                  <a:pt x="12271" y="16452"/>
                  <a:pt x="7278" y="16452"/>
                </a:cubicBezTo>
                <a:cubicBezTo>
                  <a:pt x="7188" y="16452"/>
                  <a:pt x="7098" y="16450"/>
                  <a:pt x="7006" y="16445"/>
                </a:cubicBezTo>
                <a:cubicBezTo>
                  <a:pt x="6872" y="16445"/>
                  <a:pt x="6806" y="16545"/>
                  <a:pt x="6739" y="16578"/>
                </a:cubicBezTo>
                <a:cubicBezTo>
                  <a:pt x="6506" y="16678"/>
                  <a:pt x="6372" y="16912"/>
                  <a:pt x="6372" y="17178"/>
                </a:cubicBezTo>
                <a:lnTo>
                  <a:pt x="8207" y="17178"/>
                </a:lnTo>
                <a:cubicBezTo>
                  <a:pt x="8173" y="17112"/>
                  <a:pt x="8140" y="17078"/>
                  <a:pt x="8073" y="17078"/>
                </a:cubicBezTo>
                <a:cubicBezTo>
                  <a:pt x="12710" y="16445"/>
                  <a:pt x="15012" y="9173"/>
                  <a:pt x="13477" y="5236"/>
                </a:cubicBezTo>
                <a:cubicBezTo>
                  <a:pt x="12168" y="1829"/>
                  <a:pt x="9035" y="1"/>
                  <a:pt x="5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10"/>
          <p:cNvGrpSpPr/>
          <p:nvPr/>
        </p:nvGrpSpPr>
        <p:grpSpPr>
          <a:xfrm flipH="1">
            <a:off x="4641748" y="2633165"/>
            <a:ext cx="6032623" cy="1965286"/>
            <a:chOff x="6230288" y="3521475"/>
            <a:chExt cx="2225075" cy="724850"/>
          </a:xfrm>
        </p:grpSpPr>
        <p:sp>
          <p:nvSpPr>
            <p:cNvPr id="279" name="Google Shape;279;p10"/>
            <p:cNvSpPr/>
            <p:nvPr/>
          </p:nvSpPr>
          <p:spPr>
            <a:xfrm>
              <a:off x="6230288" y="3521475"/>
              <a:ext cx="1875975" cy="724850"/>
            </a:xfrm>
            <a:custGeom>
              <a:avLst/>
              <a:gdLst/>
              <a:ahLst/>
              <a:cxnLst/>
              <a:rect l="l" t="t" r="r" b="b"/>
              <a:pathLst>
                <a:path w="75039" h="28994" extrusionOk="0">
                  <a:moveTo>
                    <a:pt x="35969" y="1"/>
                  </a:moveTo>
                  <a:cubicBezTo>
                    <a:pt x="35657" y="1"/>
                    <a:pt x="35343" y="14"/>
                    <a:pt x="35026" y="39"/>
                  </a:cubicBezTo>
                  <a:cubicBezTo>
                    <a:pt x="28688" y="573"/>
                    <a:pt x="21649" y="5610"/>
                    <a:pt x="20982" y="12281"/>
                  </a:cubicBezTo>
                  <a:cubicBezTo>
                    <a:pt x="19198" y="9818"/>
                    <a:pt x="16410" y="8449"/>
                    <a:pt x="13608" y="8449"/>
                  </a:cubicBezTo>
                  <a:cubicBezTo>
                    <a:pt x="11592" y="8449"/>
                    <a:pt x="9568" y="9158"/>
                    <a:pt x="7906" y="10680"/>
                  </a:cubicBezTo>
                  <a:cubicBezTo>
                    <a:pt x="5071" y="13282"/>
                    <a:pt x="3403" y="20521"/>
                    <a:pt x="6705" y="23289"/>
                  </a:cubicBezTo>
                  <a:cubicBezTo>
                    <a:pt x="6683" y="23289"/>
                    <a:pt x="6661" y="23289"/>
                    <a:pt x="6638" y="23289"/>
                  </a:cubicBezTo>
                  <a:cubicBezTo>
                    <a:pt x="3362" y="23289"/>
                    <a:pt x="332" y="25713"/>
                    <a:pt x="1" y="28993"/>
                  </a:cubicBezTo>
                  <a:lnTo>
                    <a:pt x="901" y="28993"/>
                  </a:lnTo>
                  <a:cubicBezTo>
                    <a:pt x="1168" y="25724"/>
                    <a:pt x="4471" y="24190"/>
                    <a:pt x="7506" y="24056"/>
                  </a:cubicBezTo>
                  <a:lnTo>
                    <a:pt x="7606" y="24056"/>
                  </a:lnTo>
                  <a:cubicBezTo>
                    <a:pt x="7673" y="24056"/>
                    <a:pt x="7673" y="24123"/>
                    <a:pt x="7706" y="24123"/>
                  </a:cubicBezTo>
                  <a:cubicBezTo>
                    <a:pt x="7753" y="24138"/>
                    <a:pt x="7797" y="24144"/>
                    <a:pt x="7836" y="24144"/>
                  </a:cubicBezTo>
                  <a:cubicBezTo>
                    <a:pt x="8157" y="24144"/>
                    <a:pt x="8211" y="23701"/>
                    <a:pt x="7973" y="23523"/>
                  </a:cubicBezTo>
                  <a:cubicBezTo>
                    <a:pt x="6072" y="22188"/>
                    <a:pt x="5805" y="18786"/>
                    <a:pt x="5972" y="16785"/>
                  </a:cubicBezTo>
                  <a:cubicBezTo>
                    <a:pt x="6172" y="14450"/>
                    <a:pt x="7373" y="12215"/>
                    <a:pt x="9341" y="10880"/>
                  </a:cubicBezTo>
                  <a:cubicBezTo>
                    <a:pt x="10692" y="9965"/>
                    <a:pt x="12150" y="9544"/>
                    <a:pt x="13578" y="9544"/>
                  </a:cubicBezTo>
                  <a:cubicBezTo>
                    <a:pt x="15430" y="9544"/>
                    <a:pt x="17231" y="10252"/>
                    <a:pt x="18681" y="11514"/>
                  </a:cubicBezTo>
                  <a:cubicBezTo>
                    <a:pt x="19314" y="12015"/>
                    <a:pt x="19848" y="12548"/>
                    <a:pt x="20349" y="13215"/>
                  </a:cubicBezTo>
                  <a:cubicBezTo>
                    <a:pt x="20412" y="13241"/>
                    <a:pt x="20481" y="13252"/>
                    <a:pt x="20549" y="13252"/>
                  </a:cubicBezTo>
                  <a:cubicBezTo>
                    <a:pt x="20658" y="13252"/>
                    <a:pt x="20766" y="13223"/>
                    <a:pt x="20849" y="13182"/>
                  </a:cubicBezTo>
                  <a:cubicBezTo>
                    <a:pt x="20913" y="13203"/>
                    <a:pt x="20984" y="13218"/>
                    <a:pt x="21053" y="13218"/>
                  </a:cubicBezTo>
                  <a:cubicBezTo>
                    <a:pt x="21199" y="13218"/>
                    <a:pt x="21337" y="13153"/>
                    <a:pt x="21383" y="12949"/>
                  </a:cubicBezTo>
                  <a:cubicBezTo>
                    <a:pt x="22717" y="7244"/>
                    <a:pt x="27387" y="2941"/>
                    <a:pt x="33091" y="1540"/>
                  </a:cubicBezTo>
                  <a:cubicBezTo>
                    <a:pt x="33984" y="1326"/>
                    <a:pt x="34864" y="1224"/>
                    <a:pt x="35720" y="1224"/>
                  </a:cubicBezTo>
                  <a:cubicBezTo>
                    <a:pt x="38188" y="1224"/>
                    <a:pt x="40456" y="2072"/>
                    <a:pt x="42264" y="3508"/>
                  </a:cubicBezTo>
                  <a:cubicBezTo>
                    <a:pt x="44866" y="5410"/>
                    <a:pt x="46667" y="8445"/>
                    <a:pt x="46934" y="11948"/>
                  </a:cubicBezTo>
                  <a:cubicBezTo>
                    <a:pt x="46934" y="12081"/>
                    <a:pt x="47001" y="12181"/>
                    <a:pt x="47068" y="12248"/>
                  </a:cubicBezTo>
                  <a:cubicBezTo>
                    <a:pt x="47151" y="12284"/>
                    <a:pt x="47240" y="12303"/>
                    <a:pt x="47324" y="12303"/>
                  </a:cubicBezTo>
                  <a:cubicBezTo>
                    <a:pt x="47475" y="12303"/>
                    <a:pt x="47616" y="12243"/>
                    <a:pt x="47701" y="12115"/>
                  </a:cubicBezTo>
                  <a:cubicBezTo>
                    <a:pt x="47835" y="12115"/>
                    <a:pt x="47968" y="12115"/>
                    <a:pt x="48135" y="12015"/>
                  </a:cubicBezTo>
                  <a:cubicBezTo>
                    <a:pt x="51938" y="8412"/>
                    <a:pt x="56541" y="5543"/>
                    <a:pt x="61912" y="5543"/>
                  </a:cubicBezTo>
                  <a:cubicBezTo>
                    <a:pt x="64880" y="5543"/>
                    <a:pt x="67549" y="6444"/>
                    <a:pt x="69650" y="8078"/>
                  </a:cubicBezTo>
                  <a:cubicBezTo>
                    <a:pt x="71785" y="9680"/>
                    <a:pt x="73386" y="12048"/>
                    <a:pt x="74087" y="14917"/>
                  </a:cubicBezTo>
                  <a:cubicBezTo>
                    <a:pt x="74120" y="15017"/>
                    <a:pt x="74120" y="15050"/>
                    <a:pt x="74187" y="15117"/>
                  </a:cubicBezTo>
                  <a:cubicBezTo>
                    <a:pt x="74246" y="15138"/>
                    <a:pt x="74308" y="15148"/>
                    <a:pt x="74371" y="15148"/>
                  </a:cubicBezTo>
                  <a:cubicBezTo>
                    <a:pt x="74699" y="15148"/>
                    <a:pt x="75038" y="14870"/>
                    <a:pt x="74954" y="14450"/>
                  </a:cubicBezTo>
                  <a:lnTo>
                    <a:pt x="74954" y="14383"/>
                  </a:lnTo>
                  <a:cubicBezTo>
                    <a:pt x="74187" y="9079"/>
                    <a:pt x="69584" y="5243"/>
                    <a:pt x="64413" y="4409"/>
                  </a:cubicBezTo>
                  <a:cubicBezTo>
                    <a:pt x="63640" y="4291"/>
                    <a:pt x="62873" y="4235"/>
                    <a:pt x="62114" y="4235"/>
                  </a:cubicBezTo>
                  <a:cubicBezTo>
                    <a:pt x="56658" y="4235"/>
                    <a:pt x="51646" y="7156"/>
                    <a:pt x="47868" y="11081"/>
                  </a:cubicBezTo>
                  <a:cubicBezTo>
                    <a:pt x="47265" y="4921"/>
                    <a:pt x="42129" y="1"/>
                    <a:pt x="35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0"/>
            <p:cNvSpPr/>
            <p:nvPr/>
          </p:nvSpPr>
          <p:spPr>
            <a:xfrm>
              <a:off x="8257563" y="3877700"/>
              <a:ext cx="197800" cy="367775"/>
            </a:xfrm>
            <a:custGeom>
              <a:avLst/>
              <a:gdLst/>
              <a:ahLst/>
              <a:cxnLst/>
              <a:rect l="l" t="t" r="r" b="b"/>
              <a:pathLst>
                <a:path w="7912" h="14711" extrusionOk="0">
                  <a:moveTo>
                    <a:pt x="3537" y="0"/>
                  </a:moveTo>
                  <a:lnTo>
                    <a:pt x="3537" y="0"/>
                  </a:lnTo>
                  <a:cubicBezTo>
                    <a:pt x="4337" y="568"/>
                    <a:pt x="5105" y="1301"/>
                    <a:pt x="5638" y="2269"/>
                  </a:cubicBezTo>
                  <a:cubicBezTo>
                    <a:pt x="7572" y="5775"/>
                    <a:pt x="5932" y="13885"/>
                    <a:pt x="940" y="13885"/>
                  </a:cubicBezTo>
                  <a:cubicBezTo>
                    <a:pt x="850" y="13885"/>
                    <a:pt x="760" y="13882"/>
                    <a:pt x="668" y="13877"/>
                  </a:cubicBezTo>
                  <a:cubicBezTo>
                    <a:pt x="535" y="13877"/>
                    <a:pt x="468" y="13977"/>
                    <a:pt x="435" y="14011"/>
                  </a:cubicBezTo>
                  <a:cubicBezTo>
                    <a:pt x="168" y="14144"/>
                    <a:pt x="1" y="14478"/>
                    <a:pt x="101" y="14711"/>
                  </a:cubicBezTo>
                  <a:lnTo>
                    <a:pt x="301" y="14711"/>
                  </a:lnTo>
                  <a:cubicBezTo>
                    <a:pt x="301" y="14511"/>
                    <a:pt x="468" y="14277"/>
                    <a:pt x="668" y="14177"/>
                  </a:cubicBezTo>
                  <a:cubicBezTo>
                    <a:pt x="768" y="14111"/>
                    <a:pt x="801" y="14077"/>
                    <a:pt x="935" y="14077"/>
                  </a:cubicBezTo>
                  <a:cubicBezTo>
                    <a:pt x="1007" y="14080"/>
                    <a:pt x="1078" y="14082"/>
                    <a:pt x="1149" y="14082"/>
                  </a:cubicBezTo>
                  <a:cubicBezTo>
                    <a:pt x="6220" y="14082"/>
                    <a:pt x="7911" y="5923"/>
                    <a:pt x="5872" y="2436"/>
                  </a:cubicBezTo>
                  <a:cubicBezTo>
                    <a:pt x="5271" y="1335"/>
                    <a:pt x="4471" y="568"/>
                    <a:pt x="3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10"/>
          <p:cNvSpPr/>
          <p:nvPr/>
        </p:nvSpPr>
        <p:spPr>
          <a:xfrm flipH="1">
            <a:off x="5806208" y="3409072"/>
            <a:ext cx="113125" cy="117670"/>
          </a:xfrm>
          <a:custGeom>
            <a:avLst/>
            <a:gdLst/>
            <a:ahLst/>
            <a:cxnLst/>
            <a:rect l="l" t="t" r="r" b="b"/>
            <a:pathLst>
              <a:path w="1669" h="1736" extrusionOk="0">
                <a:moveTo>
                  <a:pt x="1" y="0"/>
                </a:moveTo>
                <a:lnTo>
                  <a:pt x="1" y="0"/>
                </a:lnTo>
                <a:cubicBezTo>
                  <a:pt x="501" y="467"/>
                  <a:pt x="1001" y="1035"/>
                  <a:pt x="1435" y="1568"/>
                </a:cubicBezTo>
                <a:cubicBezTo>
                  <a:pt x="1502" y="1635"/>
                  <a:pt x="1602" y="1702"/>
                  <a:pt x="1669" y="1735"/>
                </a:cubicBezTo>
                <a:cubicBezTo>
                  <a:pt x="1168" y="1068"/>
                  <a:pt x="634" y="501"/>
                  <a:pt x="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flipH="1">
            <a:off x="5876598" y="3164309"/>
            <a:ext cx="312059" cy="481662"/>
          </a:xfrm>
          <a:custGeom>
            <a:avLst/>
            <a:gdLst/>
            <a:ahLst/>
            <a:cxnLst/>
            <a:rect l="l" t="t" r="r" b="b"/>
            <a:pathLst>
              <a:path w="4604" h="7106" extrusionOk="0">
                <a:moveTo>
                  <a:pt x="1" y="0"/>
                </a:moveTo>
                <a:cubicBezTo>
                  <a:pt x="2069" y="1601"/>
                  <a:pt x="3503" y="3869"/>
                  <a:pt x="4237" y="6671"/>
                </a:cubicBezTo>
                <a:cubicBezTo>
                  <a:pt x="4270" y="6872"/>
                  <a:pt x="4437" y="7005"/>
                  <a:pt x="4604" y="7105"/>
                </a:cubicBezTo>
                <a:cubicBezTo>
                  <a:pt x="4571" y="7038"/>
                  <a:pt x="4504" y="6972"/>
                  <a:pt x="4504" y="6872"/>
                </a:cubicBezTo>
                <a:cubicBezTo>
                  <a:pt x="3737" y="3970"/>
                  <a:pt x="2136" y="1601"/>
                  <a:pt x="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0"/>
          <p:cNvSpPr/>
          <p:nvPr/>
        </p:nvSpPr>
        <p:spPr>
          <a:xfrm flipH="1">
            <a:off x="5777096" y="3607471"/>
            <a:ext cx="31721" cy="29418"/>
          </a:xfrm>
          <a:custGeom>
            <a:avLst/>
            <a:gdLst/>
            <a:ahLst/>
            <a:cxnLst/>
            <a:rect l="l" t="t" r="r" b="b"/>
            <a:pathLst>
              <a:path w="468" h="434" extrusionOk="0">
                <a:moveTo>
                  <a:pt x="1" y="0"/>
                </a:moveTo>
                <a:lnTo>
                  <a:pt x="1" y="100"/>
                </a:lnTo>
                <a:cubicBezTo>
                  <a:pt x="67" y="267"/>
                  <a:pt x="234" y="400"/>
                  <a:pt x="468" y="434"/>
                </a:cubicBezTo>
                <a:cubicBezTo>
                  <a:pt x="334" y="300"/>
                  <a:pt x="234" y="167"/>
                  <a:pt x="20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0"/>
          <p:cNvSpPr/>
          <p:nvPr/>
        </p:nvSpPr>
        <p:spPr>
          <a:xfrm flipH="1">
            <a:off x="4671029" y="2728739"/>
            <a:ext cx="5928717" cy="1874254"/>
          </a:xfrm>
          <a:custGeom>
            <a:avLst/>
            <a:gdLst/>
            <a:ahLst/>
            <a:cxnLst/>
            <a:rect l="l" t="t" r="r" b="b"/>
            <a:pathLst>
              <a:path w="87470" h="27651" extrusionOk="0">
                <a:moveTo>
                  <a:pt x="34869" y="0"/>
                </a:moveTo>
                <a:cubicBezTo>
                  <a:pt x="34007" y="0"/>
                  <a:pt x="33121" y="106"/>
                  <a:pt x="32223" y="331"/>
                </a:cubicBezTo>
                <a:cubicBezTo>
                  <a:pt x="26419" y="1665"/>
                  <a:pt x="21883" y="6001"/>
                  <a:pt x="20515" y="11772"/>
                </a:cubicBezTo>
                <a:cubicBezTo>
                  <a:pt x="20442" y="11942"/>
                  <a:pt x="20300" y="11988"/>
                  <a:pt x="20137" y="11988"/>
                </a:cubicBezTo>
                <a:cubicBezTo>
                  <a:pt x="20076" y="11988"/>
                  <a:pt x="20012" y="11981"/>
                  <a:pt x="19948" y="11972"/>
                </a:cubicBezTo>
                <a:cubicBezTo>
                  <a:pt x="19865" y="12027"/>
                  <a:pt x="19759" y="12060"/>
                  <a:pt x="19650" y="12060"/>
                </a:cubicBezTo>
                <a:cubicBezTo>
                  <a:pt x="19494" y="12060"/>
                  <a:pt x="19331" y="11995"/>
                  <a:pt x="19214" y="11839"/>
                </a:cubicBezTo>
                <a:lnTo>
                  <a:pt x="19214" y="11805"/>
                </a:lnTo>
                <a:cubicBezTo>
                  <a:pt x="19114" y="11772"/>
                  <a:pt x="19047" y="11705"/>
                  <a:pt x="18947" y="11639"/>
                </a:cubicBezTo>
                <a:cubicBezTo>
                  <a:pt x="18547" y="11038"/>
                  <a:pt x="18080" y="10538"/>
                  <a:pt x="17546" y="10138"/>
                </a:cubicBezTo>
                <a:cubicBezTo>
                  <a:pt x="16108" y="9013"/>
                  <a:pt x="14385" y="8377"/>
                  <a:pt x="12630" y="8377"/>
                </a:cubicBezTo>
                <a:cubicBezTo>
                  <a:pt x="11209" y="8377"/>
                  <a:pt x="9768" y="8794"/>
                  <a:pt x="8440" y="9704"/>
                </a:cubicBezTo>
                <a:cubicBezTo>
                  <a:pt x="6438" y="11038"/>
                  <a:pt x="5271" y="13306"/>
                  <a:pt x="5071" y="15641"/>
                </a:cubicBezTo>
                <a:cubicBezTo>
                  <a:pt x="4871" y="17643"/>
                  <a:pt x="5204" y="21012"/>
                  <a:pt x="7072" y="22346"/>
                </a:cubicBezTo>
                <a:cubicBezTo>
                  <a:pt x="7311" y="22526"/>
                  <a:pt x="7202" y="23000"/>
                  <a:pt x="6936" y="23000"/>
                </a:cubicBezTo>
                <a:cubicBezTo>
                  <a:pt x="6906" y="23000"/>
                  <a:pt x="6873" y="22994"/>
                  <a:pt x="6839" y="22980"/>
                </a:cubicBezTo>
                <a:cubicBezTo>
                  <a:pt x="6739" y="22980"/>
                  <a:pt x="6739" y="22880"/>
                  <a:pt x="6705" y="22880"/>
                </a:cubicBezTo>
                <a:lnTo>
                  <a:pt x="6605" y="22880"/>
                </a:lnTo>
                <a:cubicBezTo>
                  <a:pt x="3670" y="23047"/>
                  <a:pt x="434" y="24548"/>
                  <a:pt x="0" y="27650"/>
                </a:cubicBezTo>
                <a:lnTo>
                  <a:pt x="79991" y="27650"/>
                </a:lnTo>
                <a:cubicBezTo>
                  <a:pt x="79924" y="27383"/>
                  <a:pt x="80091" y="27050"/>
                  <a:pt x="80324" y="26950"/>
                </a:cubicBezTo>
                <a:cubicBezTo>
                  <a:pt x="80425" y="26850"/>
                  <a:pt x="80458" y="26816"/>
                  <a:pt x="80591" y="26816"/>
                </a:cubicBezTo>
                <a:cubicBezTo>
                  <a:pt x="80663" y="26819"/>
                  <a:pt x="80735" y="26821"/>
                  <a:pt x="80806" y="26821"/>
                </a:cubicBezTo>
                <a:cubicBezTo>
                  <a:pt x="85874" y="26821"/>
                  <a:pt x="87470" y="18662"/>
                  <a:pt x="85562" y="15174"/>
                </a:cubicBezTo>
                <a:cubicBezTo>
                  <a:pt x="84994" y="14174"/>
                  <a:pt x="84294" y="13440"/>
                  <a:pt x="83460" y="12940"/>
                </a:cubicBezTo>
                <a:cubicBezTo>
                  <a:pt x="82414" y="12334"/>
                  <a:pt x="81226" y="12046"/>
                  <a:pt x="80015" y="12046"/>
                </a:cubicBezTo>
                <a:cubicBezTo>
                  <a:pt x="78292" y="12046"/>
                  <a:pt x="76524" y="12629"/>
                  <a:pt x="75054" y="13707"/>
                </a:cubicBezTo>
                <a:cubicBezTo>
                  <a:pt x="74949" y="13782"/>
                  <a:pt x="74844" y="13816"/>
                  <a:pt x="74745" y="13816"/>
                </a:cubicBezTo>
                <a:cubicBezTo>
                  <a:pt x="74624" y="13816"/>
                  <a:pt x="74512" y="13765"/>
                  <a:pt x="74420" y="13673"/>
                </a:cubicBezTo>
                <a:cubicBezTo>
                  <a:pt x="74220" y="13640"/>
                  <a:pt x="74053" y="13507"/>
                  <a:pt x="73953" y="13306"/>
                </a:cubicBezTo>
                <a:lnTo>
                  <a:pt x="73953" y="13306"/>
                </a:lnTo>
                <a:cubicBezTo>
                  <a:pt x="73976" y="13693"/>
                  <a:pt x="73626" y="13972"/>
                  <a:pt x="73306" y="13972"/>
                </a:cubicBezTo>
                <a:cubicBezTo>
                  <a:pt x="73157" y="13972"/>
                  <a:pt x="73015" y="13911"/>
                  <a:pt x="72919" y="13773"/>
                </a:cubicBezTo>
                <a:cubicBezTo>
                  <a:pt x="72886" y="13640"/>
                  <a:pt x="72752" y="13507"/>
                  <a:pt x="72652" y="13306"/>
                </a:cubicBezTo>
                <a:cubicBezTo>
                  <a:pt x="71952" y="10504"/>
                  <a:pt x="70484" y="8270"/>
                  <a:pt x="68449" y="6635"/>
                </a:cubicBezTo>
                <a:cubicBezTo>
                  <a:pt x="66415" y="5134"/>
                  <a:pt x="63879" y="4267"/>
                  <a:pt x="61044" y="4267"/>
                </a:cubicBezTo>
                <a:cubicBezTo>
                  <a:pt x="55573" y="4267"/>
                  <a:pt x="51037" y="7135"/>
                  <a:pt x="47234" y="10738"/>
                </a:cubicBezTo>
                <a:cubicBezTo>
                  <a:pt x="47101" y="10838"/>
                  <a:pt x="46967" y="10838"/>
                  <a:pt x="46801" y="10838"/>
                </a:cubicBezTo>
                <a:cubicBezTo>
                  <a:pt x="46703" y="10968"/>
                  <a:pt x="46543" y="11034"/>
                  <a:pt x="46382" y="11034"/>
                </a:cubicBezTo>
                <a:cubicBezTo>
                  <a:pt x="46210" y="11034"/>
                  <a:pt x="46036" y="10959"/>
                  <a:pt x="45933" y="10805"/>
                </a:cubicBezTo>
                <a:cubicBezTo>
                  <a:pt x="45733" y="10738"/>
                  <a:pt x="45600" y="10605"/>
                  <a:pt x="45566" y="10338"/>
                </a:cubicBezTo>
                <a:cubicBezTo>
                  <a:pt x="45266" y="6969"/>
                  <a:pt x="43598" y="4000"/>
                  <a:pt x="41130" y="2098"/>
                </a:cubicBezTo>
                <a:cubicBezTo>
                  <a:pt x="39375" y="782"/>
                  <a:pt x="37209" y="0"/>
                  <a:pt x="34869" y="0"/>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a:off x="-154800" y="4912724"/>
            <a:ext cx="9453600" cy="2307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0"/>
          <p:cNvSpPr/>
          <p:nvPr/>
        </p:nvSpPr>
        <p:spPr>
          <a:xfrm>
            <a:off x="-154800" y="4708971"/>
            <a:ext cx="9453600" cy="1581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0"/>
          <p:cNvSpPr/>
          <p:nvPr/>
        </p:nvSpPr>
        <p:spPr>
          <a:xfrm>
            <a:off x="-154800" y="4540625"/>
            <a:ext cx="9453600" cy="1230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0"/>
          <p:cNvSpPr txBox="1">
            <a:spLocks noGrp="1"/>
          </p:cNvSpPr>
          <p:nvPr>
            <p:ph type="title"/>
          </p:nvPr>
        </p:nvSpPr>
        <p:spPr>
          <a:xfrm>
            <a:off x="5387875" y="3641463"/>
            <a:ext cx="3042900" cy="894600"/>
          </a:xfrm>
          <a:prstGeom prst="rect">
            <a:avLst/>
          </a:prstGeom>
        </p:spPr>
        <p:txBody>
          <a:bodyPr spcFirstLastPara="1" wrap="square" lIns="0" tIns="0" rIns="0" bIns="0" anchor="t" anchorCtr="0">
            <a:noAutofit/>
          </a:bodyPr>
          <a:lstStyle>
            <a:lvl1pPr lvl="0" algn="r" rtl="0">
              <a:spcBef>
                <a:spcPts val="0"/>
              </a:spcBef>
              <a:spcAft>
                <a:spcPts val="0"/>
              </a:spcAft>
              <a:buSzPts val="2800"/>
              <a:buNone/>
              <a:defRPr sz="2500" b="1">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0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accent3"/>
              </a:buClr>
              <a:buSzPts val="2800"/>
              <a:buFont typeface="Viga"/>
              <a:buNone/>
              <a:defRPr sz="2800" b="1">
                <a:solidFill>
                  <a:schemeClr val="accent3"/>
                </a:solidFill>
                <a:latin typeface="Viga"/>
                <a:ea typeface="Viga"/>
                <a:cs typeface="Viga"/>
                <a:sym typeface="Viga"/>
              </a:defRPr>
            </a:lvl1pPr>
            <a:lvl2pPr lvl="1">
              <a:spcBef>
                <a:spcPts val="0"/>
              </a:spcBef>
              <a:spcAft>
                <a:spcPts val="0"/>
              </a:spcAft>
              <a:buClr>
                <a:schemeClr val="accent3"/>
              </a:buClr>
              <a:buSzPts val="2800"/>
              <a:buFont typeface="Viga"/>
              <a:buNone/>
              <a:defRPr sz="2800">
                <a:solidFill>
                  <a:schemeClr val="accent3"/>
                </a:solidFill>
                <a:latin typeface="Viga"/>
                <a:ea typeface="Viga"/>
                <a:cs typeface="Viga"/>
                <a:sym typeface="Viga"/>
              </a:defRPr>
            </a:lvl2pPr>
            <a:lvl3pPr lvl="2">
              <a:spcBef>
                <a:spcPts val="0"/>
              </a:spcBef>
              <a:spcAft>
                <a:spcPts val="0"/>
              </a:spcAft>
              <a:buClr>
                <a:schemeClr val="accent3"/>
              </a:buClr>
              <a:buSzPts val="2800"/>
              <a:buFont typeface="Viga"/>
              <a:buNone/>
              <a:defRPr sz="2800">
                <a:solidFill>
                  <a:schemeClr val="accent3"/>
                </a:solidFill>
                <a:latin typeface="Viga"/>
                <a:ea typeface="Viga"/>
                <a:cs typeface="Viga"/>
                <a:sym typeface="Viga"/>
              </a:defRPr>
            </a:lvl3pPr>
            <a:lvl4pPr lvl="3">
              <a:spcBef>
                <a:spcPts val="0"/>
              </a:spcBef>
              <a:spcAft>
                <a:spcPts val="0"/>
              </a:spcAft>
              <a:buClr>
                <a:schemeClr val="accent3"/>
              </a:buClr>
              <a:buSzPts val="2800"/>
              <a:buFont typeface="Viga"/>
              <a:buNone/>
              <a:defRPr sz="2800">
                <a:solidFill>
                  <a:schemeClr val="accent3"/>
                </a:solidFill>
                <a:latin typeface="Viga"/>
                <a:ea typeface="Viga"/>
                <a:cs typeface="Viga"/>
                <a:sym typeface="Viga"/>
              </a:defRPr>
            </a:lvl4pPr>
            <a:lvl5pPr lvl="4">
              <a:spcBef>
                <a:spcPts val="0"/>
              </a:spcBef>
              <a:spcAft>
                <a:spcPts val="0"/>
              </a:spcAft>
              <a:buClr>
                <a:schemeClr val="accent3"/>
              </a:buClr>
              <a:buSzPts val="2800"/>
              <a:buFont typeface="Viga"/>
              <a:buNone/>
              <a:defRPr sz="2800">
                <a:solidFill>
                  <a:schemeClr val="accent3"/>
                </a:solidFill>
                <a:latin typeface="Viga"/>
                <a:ea typeface="Viga"/>
                <a:cs typeface="Viga"/>
                <a:sym typeface="Viga"/>
              </a:defRPr>
            </a:lvl5pPr>
            <a:lvl6pPr lvl="5">
              <a:spcBef>
                <a:spcPts val="0"/>
              </a:spcBef>
              <a:spcAft>
                <a:spcPts val="0"/>
              </a:spcAft>
              <a:buClr>
                <a:schemeClr val="accent3"/>
              </a:buClr>
              <a:buSzPts val="2800"/>
              <a:buFont typeface="Viga"/>
              <a:buNone/>
              <a:defRPr sz="2800">
                <a:solidFill>
                  <a:schemeClr val="accent3"/>
                </a:solidFill>
                <a:latin typeface="Viga"/>
                <a:ea typeface="Viga"/>
                <a:cs typeface="Viga"/>
                <a:sym typeface="Viga"/>
              </a:defRPr>
            </a:lvl6pPr>
            <a:lvl7pPr lvl="6">
              <a:spcBef>
                <a:spcPts val="0"/>
              </a:spcBef>
              <a:spcAft>
                <a:spcPts val="0"/>
              </a:spcAft>
              <a:buClr>
                <a:schemeClr val="accent3"/>
              </a:buClr>
              <a:buSzPts val="2800"/>
              <a:buFont typeface="Viga"/>
              <a:buNone/>
              <a:defRPr sz="2800">
                <a:solidFill>
                  <a:schemeClr val="accent3"/>
                </a:solidFill>
                <a:latin typeface="Viga"/>
                <a:ea typeface="Viga"/>
                <a:cs typeface="Viga"/>
                <a:sym typeface="Viga"/>
              </a:defRPr>
            </a:lvl7pPr>
            <a:lvl8pPr lvl="7">
              <a:spcBef>
                <a:spcPts val="0"/>
              </a:spcBef>
              <a:spcAft>
                <a:spcPts val="0"/>
              </a:spcAft>
              <a:buClr>
                <a:schemeClr val="accent3"/>
              </a:buClr>
              <a:buSzPts val="2800"/>
              <a:buFont typeface="Viga"/>
              <a:buNone/>
              <a:defRPr sz="2800">
                <a:solidFill>
                  <a:schemeClr val="accent3"/>
                </a:solidFill>
                <a:latin typeface="Viga"/>
                <a:ea typeface="Viga"/>
                <a:cs typeface="Viga"/>
                <a:sym typeface="Viga"/>
              </a:defRPr>
            </a:lvl8pPr>
            <a:lvl9pPr lvl="8">
              <a:spcBef>
                <a:spcPts val="0"/>
              </a:spcBef>
              <a:spcAft>
                <a:spcPts val="0"/>
              </a:spcAft>
              <a:buClr>
                <a:schemeClr val="accent3"/>
              </a:buClr>
              <a:buSzPts val="2800"/>
              <a:buFont typeface="Viga"/>
              <a:buNone/>
              <a:defRPr sz="2800">
                <a:solidFill>
                  <a:schemeClr val="accent3"/>
                </a:solidFill>
                <a:latin typeface="Viga"/>
                <a:ea typeface="Viga"/>
                <a:cs typeface="Viga"/>
                <a:sym typeface="Vig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0" tIns="0" rIns="0" bIns="0" anchor="t" anchorCtr="0">
            <a:noAutofit/>
          </a:bodyPr>
          <a:lstStyle>
            <a:lvl1pPr marL="457200" lvl="0" indent="-3302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 id="2147483659" r:id="rId10"/>
    <p:sldLayoutId id="2147483661" r:id="rId11"/>
    <p:sldLayoutId id="2147483667"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xlsx"/><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Excel_Worksheet1.xlsx"/><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2.xlsx"/><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Excel_Worksheet3.xlsx"/><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Excel_Worksheet4.xlsx"/><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Worksheet5.xlsx"/><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Excel_Worksheet6.xlsx"/><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Excel_Worksheet7.xlsx"/><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Excel_Worksheet8.xlsx"/><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1"/>
          <p:cNvSpPr txBox="1">
            <a:spLocks noGrp="1"/>
          </p:cNvSpPr>
          <p:nvPr>
            <p:ph type="ctrTitle"/>
          </p:nvPr>
        </p:nvSpPr>
        <p:spPr>
          <a:xfrm>
            <a:off x="1371600" y="403861"/>
            <a:ext cx="6400800" cy="1981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solidFill>
                  <a:srgbClr val="FF0000"/>
                </a:solidFill>
              </a:rPr>
              <a:t>Food Truck</a:t>
            </a:r>
            <a:br>
              <a:rPr lang="en" dirty="0">
                <a:solidFill>
                  <a:srgbClr val="FF0000"/>
                </a:solidFill>
              </a:rPr>
            </a:br>
            <a:r>
              <a:rPr lang="en" dirty="0">
                <a:solidFill>
                  <a:schemeClr val="accent4">
                    <a:lumMod val="75000"/>
                  </a:schemeClr>
                </a:solidFill>
              </a:rPr>
              <a:t>Korean Mix  </a:t>
            </a:r>
            <a:br>
              <a:rPr lang="en" dirty="0"/>
            </a:br>
            <a:r>
              <a:rPr lang="en" dirty="0"/>
              <a:t> </a:t>
            </a:r>
            <a:br>
              <a:rPr lang="en" dirty="0"/>
            </a:br>
            <a:endParaRPr dirty="0"/>
          </a:p>
        </p:txBody>
      </p:sp>
      <p:sp>
        <p:nvSpPr>
          <p:cNvPr id="7" name="Subtitle 6">
            <a:extLst>
              <a:ext uri="{FF2B5EF4-FFF2-40B4-BE49-F238E27FC236}">
                <a16:creationId xmlns:a16="http://schemas.microsoft.com/office/drawing/2014/main" id="{9D689BF6-111C-4FD4-9FFE-3ACDBA157758}"/>
              </a:ext>
            </a:extLst>
          </p:cNvPr>
          <p:cNvSpPr>
            <a:spLocks noGrp="1"/>
          </p:cNvSpPr>
          <p:nvPr>
            <p:ph type="subTitle" idx="1"/>
          </p:nvPr>
        </p:nvSpPr>
        <p:spPr>
          <a:xfrm>
            <a:off x="1371600" y="2171701"/>
            <a:ext cx="6400800" cy="1760220"/>
          </a:xfrm>
        </p:spPr>
        <p:txBody>
          <a:bodyPr/>
          <a:lstStyle/>
          <a:p>
            <a:r>
              <a:rPr lang="en-US" dirty="0" err="1"/>
              <a:t>Clarisa</a:t>
            </a:r>
            <a:r>
              <a:rPr lang="en-US" dirty="0"/>
              <a:t> </a:t>
            </a:r>
            <a:r>
              <a:rPr lang="en-US" dirty="0" err="1"/>
              <a:t>Maeliana</a:t>
            </a:r>
            <a:r>
              <a:rPr lang="en-US" dirty="0"/>
              <a:t> -14200274</a:t>
            </a:r>
          </a:p>
          <a:p>
            <a:r>
              <a:rPr lang="en-US" dirty="0"/>
              <a:t>Victoria </a:t>
            </a:r>
            <a:r>
              <a:rPr lang="en-US" dirty="0" err="1"/>
              <a:t>Anggraeni</a:t>
            </a:r>
            <a:r>
              <a:rPr lang="en-US" dirty="0"/>
              <a:t> </a:t>
            </a:r>
            <a:r>
              <a:rPr lang="en-US" dirty="0" err="1"/>
              <a:t>Saritan</a:t>
            </a:r>
            <a:r>
              <a:rPr lang="en-US" dirty="0"/>
              <a:t> – 14200281</a:t>
            </a:r>
          </a:p>
          <a:p>
            <a:r>
              <a:rPr lang="en-US" dirty="0" err="1"/>
              <a:t>Regita</a:t>
            </a:r>
            <a:r>
              <a:rPr lang="en-US" dirty="0"/>
              <a:t> </a:t>
            </a:r>
            <a:r>
              <a:rPr lang="en-US" dirty="0" err="1"/>
              <a:t>Giri</a:t>
            </a:r>
            <a:r>
              <a:rPr lang="en-US" dirty="0"/>
              <a:t> </a:t>
            </a:r>
            <a:r>
              <a:rPr lang="en-US" dirty="0" err="1"/>
              <a:t>Karunia</a:t>
            </a:r>
            <a:r>
              <a:rPr lang="en-US" dirty="0"/>
              <a:t> – 19200057</a:t>
            </a:r>
          </a:p>
          <a:p>
            <a:r>
              <a:rPr lang="en-US" dirty="0"/>
              <a:t>Samuel </a:t>
            </a:r>
            <a:r>
              <a:rPr lang="en-US" dirty="0" err="1"/>
              <a:t>Imanuel</a:t>
            </a:r>
            <a:r>
              <a:rPr lang="en-US" dirty="0"/>
              <a:t> Jordan – 31180015</a:t>
            </a:r>
          </a:p>
          <a:p>
            <a:r>
              <a:rPr lang="en-US" dirty="0"/>
              <a:t>Edwin Leonard Salim - 31180072 </a:t>
            </a:r>
            <a:endParaRPr lang="en-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EDFB-D6D7-46C5-B252-C9188EA7A870}"/>
              </a:ext>
            </a:extLst>
          </p:cNvPr>
          <p:cNvSpPr>
            <a:spLocks noGrp="1"/>
          </p:cNvSpPr>
          <p:nvPr>
            <p:ph type="title"/>
          </p:nvPr>
        </p:nvSpPr>
        <p:spPr>
          <a:xfrm>
            <a:off x="1143000" y="630329"/>
            <a:ext cx="4000500" cy="379190"/>
          </a:xfrm>
        </p:spPr>
        <p:txBody>
          <a:bodyPr/>
          <a:lstStyle/>
          <a:p>
            <a:pPr algn="l"/>
            <a:r>
              <a:rPr lang="en-US" sz="1400" dirty="0">
                <a:solidFill>
                  <a:schemeClr val="accent2">
                    <a:lumMod val="75000"/>
                  </a:schemeClr>
                </a:solidFill>
                <a:latin typeface="Gill Sans Ultra Bold" panose="020B0A02020104020203" pitchFamily="34" charset="0"/>
              </a:rPr>
              <a:t>3.1.2 </a:t>
            </a:r>
            <a:r>
              <a:rPr lang="en-US" sz="1400" dirty="0" err="1">
                <a:solidFill>
                  <a:schemeClr val="accent2">
                    <a:lumMod val="75000"/>
                  </a:schemeClr>
                </a:solidFill>
                <a:latin typeface="Gill Sans Ultra Bold" panose="020B0A02020104020203" pitchFamily="34" charset="0"/>
              </a:rPr>
              <a:t>Reaksi</a:t>
            </a:r>
            <a:r>
              <a:rPr lang="en-US" sz="1400" dirty="0">
                <a:solidFill>
                  <a:schemeClr val="accent2">
                    <a:lumMod val="75000"/>
                  </a:schemeClr>
                </a:solidFill>
                <a:latin typeface="Gill Sans Ultra Bold" panose="020B0A02020104020203" pitchFamily="34" charset="0"/>
              </a:rPr>
              <a:t> </a:t>
            </a:r>
            <a:r>
              <a:rPr lang="en-US" sz="1400" dirty="0" err="1">
                <a:solidFill>
                  <a:schemeClr val="accent2">
                    <a:lumMod val="75000"/>
                  </a:schemeClr>
                </a:solidFill>
                <a:latin typeface="Gill Sans Ultra Bold" panose="020B0A02020104020203" pitchFamily="34" charset="0"/>
              </a:rPr>
              <a:t>pesaing</a:t>
            </a:r>
            <a:r>
              <a:rPr lang="en-US" sz="1400" dirty="0">
                <a:solidFill>
                  <a:schemeClr val="accent2">
                    <a:lumMod val="75000"/>
                  </a:schemeClr>
                </a:solidFill>
                <a:latin typeface="Gill Sans Ultra Bold" panose="020B0A02020104020203" pitchFamily="34" charset="0"/>
              </a:rPr>
              <a:t> yang </a:t>
            </a:r>
            <a:r>
              <a:rPr lang="en-US" sz="1400" dirty="0" err="1">
                <a:solidFill>
                  <a:schemeClr val="accent2">
                    <a:lumMod val="75000"/>
                  </a:schemeClr>
                </a:solidFill>
                <a:latin typeface="Gill Sans Ultra Bold" panose="020B0A02020104020203" pitchFamily="34" charset="0"/>
              </a:rPr>
              <a:t>masuk</a:t>
            </a:r>
            <a:r>
              <a:rPr lang="en-US" sz="1400" dirty="0">
                <a:solidFill>
                  <a:schemeClr val="accent2">
                    <a:lumMod val="75000"/>
                  </a:schemeClr>
                </a:solidFill>
                <a:latin typeface="Franklin Gothic Medium" panose="020B0603020102020204" pitchFamily="34" charset="0"/>
              </a:rPr>
              <a:t> </a:t>
            </a:r>
            <a:br>
              <a:rPr lang="en-US" sz="3600" dirty="0">
                <a:solidFill>
                  <a:schemeClr val="accent2">
                    <a:lumMod val="75000"/>
                  </a:schemeClr>
                </a:solidFill>
                <a:latin typeface="Gill Sans Ultra Bold" panose="020B0A02020104020203" pitchFamily="34" charset="0"/>
              </a:rPr>
            </a:br>
            <a:endParaRPr lang="en-ID" dirty="0"/>
          </a:p>
        </p:txBody>
      </p:sp>
      <p:sp>
        <p:nvSpPr>
          <p:cNvPr id="3" name="Subtitle 2">
            <a:extLst>
              <a:ext uri="{FF2B5EF4-FFF2-40B4-BE49-F238E27FC236}">
                <a16:creationId xmlns:a16="http://schemas.microsoft.com/office/drawing/2014/main" id="{1C69075C-E72B-4288-9E51-E6BFE673FC8B}"/>
              </a:ext>
            </a:extLst>
          </p:cNvPr>
          <p:cNvSpPr>
            <a:spLocks noGrp="1"/>
          </p:cNvSpPr>
          <p:nvPr>
            <p:ph type="subTitle" idx="1"/>
          </p:nvPr>
        </p:nvSpPr>
        <p:spPr>
          <a:xfrm>
            <a:off x="1407318" y="1157916"/>
            <a:ext cx="3164681" cy="2964027"/>
          </a:xfrm>
        </p:spPr>
        <p:txBody>
          <a:bodyPr/>
          <a:lstStyle/>
          <a:p>
            <a:r>
              <a:rPr lang="en-US" dirty="0" err="1">
                <a:solidFill>
                  <a:srgbClr val="C00000"/>
                </a:solidFill>
              </a:rPr>
              <a:t>Indikator</a:t>
            </a:r>
            <a:r>
              <a:rPr lang="en-US" dirty="0">
                <a:solidFill>
                  <a:srgbClr val="C00000"/>
                </a:solidFill>
              </a:rPr>
              <a:t> </a:t>
            </a:r>
          </a:p>
          <a:p>
            <a:pPr marL="469900" indent="-342900" algn="l">
              <a:buFont typeface="Wingdings" panose="05000000000000000000" pitchFamily="2" charset="2"/>
              <a:buChar char="v"/>
            </a:pPr>
            <a:r>
              <a:rPr lang="en-ID" dirty="0" err="1">
                <a:solidFill>
                  <a:schemeClr val="accent4">
                    <a:lumMod val="75000"/>
                  </a:schemeClr>
                </a:solidFill>
              </a:rPr>
              <a:t>Diferensiasi</a:t>
            </a:r>
            <a:r>
              <a:rPr lang="en-ID" dirty="0">
                <a:solidFill>
                  <a:schemeClr val="accent4">
                    <a:lumMod val="75000"/>
                  </a:schemeClr>
                </a:solidFill>
              </a:rPr>
              <a:t> </a:t>
            </a:r>
            <a:r>
              <a:rPr lang="en-ID" dirty="0" err="1">
                <a:solidFill>
                  <a:schemeClr val="accent4">
                    <a:lumMod val="75000"/>
                  </a:schemeClr>
                </a:solidFill>
              </a:rPr>
              <a:t>Produk</a:t>
            </a:r>
            <a:endParaRPr lang="en-ID" dirty="0">
              <a:solidFill>
                <a:schemeClr val="accent4">
                  <a:lumMod val="75000"/>
                </a:schemeClr>
              </a:solidFill>
            </a:endParaRPr>
          </a:p>
          <a:p>
            <a:pPr marL="469900" indent="-342900" algn="l">
              <a:buFont typeface="Wingdings" panose="05000000000000000000" pitchFamily="2" charset="2"/>
              <a:buChar char="v"/>
            </a:pPr>
            <a:endParaRPr lang="en-US" dirty="0">
              <a:solidFill>
                <a:schemeClr val="accent4">
                  <a:lumMod val="75000"/>
                </a:schemeClr>
              </a:solidFill>
            </a:endParaRPr>
          </a:p>
          <a:p>
            <a:pPr marL="469900" indent="-342900" algn="l">
              <a:buFont typeface="Wingdings" panose="05000000000000000000" pitchFamily="2" charset="2"/>
              <a:buChar char="v"/>
            </a:pPr>
            <a:endParaRPr lang="en-ID" dirty="0">
              <a:solidFill>
                <a:schemeClr val="accent4">
                  <a:lumMod val="75000"/>
                </a:schemeClr>
              </a:solidFill>
            </a:endParaRPr>
          </a:p>
          <a:p>
            <a:pPr marL="469900" indent="-342900" algn="l">
              <a:buFont typeface="Wingdings" panose="05000000000000000000" pitchFamily="2" charset="2"/>
              <a:buChar char="v"/>
            </a:pPr>
            <a:r>
              <a:rPr lang="en-ID" dirty="0" err="1">
                <a:solidFill>
                  <a:schemeClr val="accent4">
                    <a:lumMod val="75000"/>
                  </a:schemeClr>
                </a:solidFill>
              </a:rPr>
              <a:t>Terbentuknya</a:t>
            </a:r>
            <a:r>
              <a:rPr lang="en-ID" dirty="0">
                <a:solidFill>
                  <a:schemeClr val="accent4">
                    <a:lumMod val="75000"/>
                  </a:schemeClr>
                </a:solidFill>
              </a:rPr>
              <a:t> </a:t>
            </a:r>
            <a:r>
              <a:rPr lang="en-ID" dirty="0" err="1">
                <a:solidFill>
                  <a:schemeClr val="accent4">
                    <a:lumMod val="75000"/>
                  </a:schemeClr>
                </a:solidFill>
              </a:rPr>
              <a:t>loyalitas</a:t>
            </a:r>
            <a:r>
              <a:rPr lang="en-ID" dirty="0">
                <a:solidFill>
                  <a:schemeClr val="accent4">
                    <a:lumMod val="75000"/>
                  </a:schemeClr>
                </a:solidFill>
              </a:rPr>
              <a:t> </a:t>
            </a:r>
            <a:r>
              <a:rPr lang="en-ID" dirty="0" err="1">
                <a:solidFill>
                  <a:schemeClr val="accent4">
                    <a:lumMod val="75000"/>
                  </a:schemeClr>
                </a:solidFill>
              </a:rPr>
              <a:t>pelanggan</a:t>
            </a:r>
            <a:endParaRPr lang="en-ID" dirty="0">
              <a:solidFill>
                <a:schemeClr val="accent4">
                  <a:lumMod val="75000"/>
                </a:schemeClr>
              </a:solidFill>
            </a:endParaRPr>
          </a:p>
          <a:p>
            <a:pPr marL="469900" indent="-342900" algn="l">
              <a:buFont typeface="Wingdings" panose="05000000000000000000" pitchFamily="2" charset="2"/>
              <a:buChar char="v"/>
            </a:pPr>
            <a:endParaRPr lang="en-ID" dirty="0">
              <a:solidFill>
                <a:schemeClr val="accent4">
                  <a:lumMod val="75000"/>
                </a:schemeClr>
              </a:solidFill>
            </a:endParaRPr>
          </a:p>
          <a:p>
            <a:pPr marL="469900" indent="-342900" algn="l">
              <a:buFont typeface="Wingdings" panose="05000000000000000000" pitchFamily="2" charset="2"/>
              <a:buChar char="v"/>
            </a:pPr>
            <a:r>
              <a:rPr lang="en-ID" dirty="0" err="1">
                <a:solidFill>
                  <a:schemeClr val="accent4">
                    <a:lumMod val="75000"/>
                  </a:schemeClr>
                </a:solidFill>
              </a:rPr>
              <a:t>Kebutuhan</a:t>
            </a:r>
            <a:r>
              <a:rPr lang="en-ID" dirty="0">
                <a:solidFill>
                  <a:schemeClr val="accent4">
                    <a:lumMod val="75000"/>
                  </a:schemeClr>
                </a:solidFill>
              </a:rPr>
              <a:t> Modal</a:t>
            </a:r>
          </a:p>
          <a:p>
            <a:pPr marL="469900" indent="-342900" algn="l">
              <a:buFont typeface="Wingdings" panose="05000000000000000000" pitchFamily="2" charset="2"/>
              <a:buChar char="v"/>
            </a:pPr>
            <a:endParaRPr lang="en-ID" dirty="0">
              <a:solidFill>
                <a:schemeClr val="accent4">
                  <a:lumMod val="75000"/>
                </a:schemeClr>
              </a:solidFill>
            </a:endParaRPr>
          </a:p>
          <a:p>
            <a:pPr marL="469900" indent="-342900" algn="l">
              <a:buFont typeface="Wingdings" panose="05000000000000000000" pitchFamily="2" charset="2"/>
              <a:buChar char="v"/>
            </a:pPr>
            <a:r>
              <a:rPr lang="en-ID" dirty="0" err="1">
                <a:solidFill>
                  <a:schemeClr val="accent4">
                    <a:lumMod val="75000"/>
                  </a:schemeClr>
                </a:solidFill>
              </a:rPr>
              <a:t>Kebijakan</a:t>
            </a:r>
            <a:r>
              <a:rPr lang="en-ID" dirty="0">
                <a:solidFill>
                  <a:schemeClr val="accent4">
                    <a:lumMod val="75000"/>
                  </a:schemeClr>
                </a:solidFill>
              </a:rPr>
              <a:t> </a:t>
            </a:r>
            <a:r>
              <a:rPr lang="en-ID" dirty="0" err="1">
                <a:solidFill>
                  <a:schemeClr val="accent4">
                    <a:lumMod val="75000"/>
                  </a:schemeClr>
                </a:solidFill>
              </a:rPr>
              <a:t>Pemerintah</a:t>
            </a:r>
            <a:endParaRPr lang="en-ID" dirty="0">
              <a:solidFill>
                <a:schemeClr val="accent4">
                  <a:lumMod val="75000"/>
                </a:schemeClr>
              </a:solidFill>
            </a:endParaRPr>
          </a:p>
          <a:p>
            <a:pPr marL="469900" indent="-342900" algn="l">
              <a:buFont typeface="Wingdings" panose="05000000000000000000" pitchFamily="2" charset="2"/>
              <a:buChar char="v"/>
            </a:pPr>
            <a:endParaRPr lang="en-ID" dirty="0">
              <a:solidFill>
                <a:schemeClr val="accent4">
                  <a:lumMod val="75000"/>
                </a:schemeClr>
              </a:solidFill>
            </a:endParaRPr>
          </a:p>
          <a:p>
            <a:pPr marL="469900" indent="-342900" algn="l">
              <a:buFont typeface="Wingdings" panose="05000000000000000000" pitchFamily="2" charset="2"/>
              <a:buChar char="v"/>
            </a:pPr>
            <a:r>
              <a:rPr lang="en-ID" dirty="0">
                <a:solidFill>
                  <a:schemeClr val="accent4">
                    <a:lumMod val="75000"/>
                  </a:schemeClr>
                </a:solidFill>
              </a:rPr>
              <a:t>Rata-rata </a:t>
            </a:r>
          </a:p>
        </p:txBody>
      </p:sp>
      <p:sp>
        <p:nvSpPr>
          <p:cNvPr id="5" name="Subtitle 4">
            <a:extLst>
              <a:ext uri="{FF2B5EF4-FFF2-40B4-BE49-F238E27FC236}">
                <a16:creationId xmlns:a16="http://schemas.microsoft.com/office/drawing/2014/main" id="{7CBE109A-B728-4CD2-A2E7-5EADEFC4746D}"/>
              </a:ext>
            </a:extLst>
          </p:cNvPr>
          <p:cNvSpPr>
            <a:spLocks noGrp="1"/>
          </p:cNvSpPr>
          <p:nvPr>
            <p:ph type="subTitle" idx="3"/>
          </p:nvPr>
        </p:nvSpPr>
        <p:spPr>
          <a:xfrm>
            <a:off x="4086225" y="1157916"/>
            <a:ext cx="3050380" cy="2964027"/>
          </a:xfrm>
        </p:spPr>
        <p:txBody>
          <a:bodyPr/>
          <a:lstStyle/>
          <a:p>
            <a:r>
              <a:rPr lang="en-US" dirty="0" err="1">
                <a:solidFill>
                  <a:srgbClr val="C00000"/>
                </a:solidFill>
              </a:rPr>
              <a:t>Deskripsi</a:t>
            </a:r>
            <a:r>
              <a:rPr lang="en-US" dirty="0">
                <a:solidFill>
                  <a:srgbClr val="C00000"/>
                </a:solidFill>
              </a:rPr>
              <a:t> </a:t>
            </a:r>
          </a:p>
          <a:p>
            <a:pPr marL="127000" indent="0" algn="l"/>
            <a:r>
              <a:rPr lang="en-ID" sz="1400" dirty="0" err="1">
                <a:solidFill>
                  <a:srgbClr val="00B050"/>
                </a:solidFill>
              </a:rPr>
              <a:t>Perbedaan</a:t>
            </a:r>
            <a:r>
              <a:rPr lang="en-ID" sz="1400" dirty="0">
                <a:solidFill>
                  <a:srgbClr val="00B050"/>
                </a:solidFill>
              </a:rPr>
              <a:t> </a:t>
            </a:r>
            <a:r>
              <a:rPr lang="en-ID" sz="1400" dirty="0" err="1">
                <a:solidFill>
                  <a:srgbClr val="00B050"/>
                </a:solidFill>
              </a:rPr>
              <a:t>produk</a:t>
            </a:r>
            <a:r>
              <a:rPr lang="en-ID" sz="1400" dirty="0">
                <a:solidFill>
                  <a:srgbClr val="00B050"/>
                </a:solidFill>
              </a:rPr>
              <a:t> </a:t>
            </a:r>
            <a:r>
              <a:rPr lang="en-ID" sz="1400" dirty="0" err="1">
                <a:solidFill>
                  <a:srgbClr val="00B050"/>
                </a:solidFill>
              </a:rPr>
              <a:t>atau</a:t>
            </a:r>
            <a:r>
              <a:rPr lang="en-ID" sz="1400" dirty="0">
                <a:solidFill>
                  <a:srgbClr val="00B050"/>
                </a:solidFill>
              </a:rPr>
              <a:t> </a:t>
            </a:r>
            <a:r>
              <a:rPr lang="en-ID" sz="1400" dirty="0" err="1">
                <a:solidFill>
                  <a:srgbClr val="00B050"/>
                </a:solidFill>
              </a:rPr>
              <a:t>layanan</a:t>
            </a:r>
            <a:r>
              <a:rPr lang="en-ID" sz="1400" dirty="0">
                <a:solidFill>
                  <a:srgbClr val="00B050"/>
                </a:solidFill>
              </a:rPr>
              <a:t> yang </a:t>
            </a:r>
            <a:r>
              <a:rPr lang="en-ID" sz="1400" dirty="0" err="1">
                <a:solidFill>
                  <a:srgbClr val="00B050"/>
                </a:solidFill>
              </a:rPr>
              <a:t>ditawarkan</a:t>
            </a:r>
            <a:r>
              <a:rPr lang="en-ID" sz="1400" dirty="0">
                <a:solidFill>
                  <a:srgbClr val="00B050"/>
                </a:solidFill>
              </a:rPr>
              <a:t> oleh </a:t>
            </a:r>
            <a:r>
              <a:rPr lang="en-ID" sz="1400" dirty="0" err="1">
                <a:solidFill>
                  <a:srgbClr val="00B050"/>
                </a:solidFill>
              </a:rPr>
              <a:t>usaha</a:t>
            </a:r>
            <a:endParaRPr lang="en-ID" sz="1400" dirty="0">
              <a:solidFill>
                <a:srgbClr val="00B050"/>
              </a:solidFill>
            </a:endParaRPr>
          </a:p>
          <a:p>
            <a:pPr marL="127000" indent="0" algn="l"/>
            <a:endParaRPr lang="en-ID" sz="1400" dirty="0">
              <a:solidFill>
                <a:srgbClr val="00B050"/>
              </a:solidFill>
            </a:endParaRPr>
          </a:p>
          <a:p>
            <a:pPr marL="127000" indent="0" algn="l"/>
            <a:r>
              <a:rPr lang="en-ID" sz="1400" dirty="0">
                <a:solidFill>
                  <a:srgbClr val="00B050"/>
                </a:solidFill>
              </a:rPr>
              <a:t>Tingkat </a:t>
            </a:r>
            <a:r>
              <a:rPr lang="en-ID" sz="1400" dirty="0" err="1">
                <a:solidFill>
                  <a:srgbClr val="00B050"/>
                </a:solidFill>
              </a:rPr>
              <a:t>loyalitas</a:t>
            </a:r>
            <a:r>
              <a:rPr lang="en-ID" sz="1400" dirty="0">
                <a:solidFill>
                  <a:srgbClr val="00B050"/>
                </a:solidFill>
              </a:rPr>
              <a:t> </a:t>
            </a:r>
            <a:r>
              <a:rPr lang="en-ID" sz="1400" dirty="0" err="1">
                <a:solidFill>
                  <a:srgbClr val="00B050"/>
                </a:solidFill>
              </a:rPr>
              <a:t>pelanggan</a:t>
            </a:r>
            <a:r>
              <a:rPr lang="en-ID" sz="1400" dirty="0">
                <a:solidFill>
                  <a:srgbClr val="00B050"/>
                </a:solidFill>
              </a:rPr>
              <a:t> </a:t>
            </a:r>
            <a:r>
              <a:rPr lang="en-ID" sz="1400" dirty="0" err="1">
                <a:solidFill>
                  <a:srgbClr val="00B050"/>
                </a:solidFill>
              </a:rPr>
              <a:t>terhadap</a:t>
            </a:r>
            <a:r>
              <a:rPr lang="en-ID" sz="1400" dirty="0">
                <a:solidFill>
                  <a:srgbClr val="00B050"/>
                </a:solidFill>
              </a:rPr>
              <a:t> </a:t>
            </a:r>
            <a:r>
              <a:rPr lang="en-ID" sz="1400" dirty="0" err="1">
                <a:solidFill>
                  <a:srgbClr val="00B050"/>
                </a:solidFill>
              </a:rPr>
              <a:t>perusahaan</a:t>
            </a:r>
            <a:r>
              <a:rPr lang="en-ID" sz="1400" dirty="0">
                <a:solidFill>
                  <a:srgbClr val="00B050"/>
                </a:solidFill>
              </a:rPr>
              <a:t> yang </a:t>
            </a:r>
            <a:r>
              <a:rPr lang="en-ID" sz="1400" dirty="0" err="1">
                <a:solidFill>
                  <a:srgbClr val="00B050"/>
                </a:solidFill>
              </a:rPr>
              <a:t>sudah</a:t>
            </a:r>
            <a:r>
              <a:rPr lang="en-ID" sz="1400" dirty="0">
                <a:solidFill>
                  <a:srgbClr val="00B050"/>
                </a:solidFill>
              </a:rPr>
              <a:t> </a:t>
            </a:r>
            <a:r>
              <a:rPr lang="en-ID" sz="1400" dirty="0" err="1">
                <a:solidFill>
                  <a:srgbClr val="00B050"/>
                </a:solidFill>
              </a:rPr>
              <a:t>ada</a:t>
            </a:r>
            <a:endParaRPr lang="en-ID" sz="1400" dirty="0">
              <a:solidFill>
                <a:srgbClr val="00B050"/>
              </a:solidFill>
            </a:endParaRPr>
          </a:p>
          <a:p>
            <a:pPr marL="127000" indent="0" algn="l"/>
            <a:endParaRPr lang="en-ID" sz="1400" dirty="0">
              <a:solidFill>
                <a:srgbClr val="00B050"/>
              </a:solidFill>
            </a:endParaRPr>
          </a:p>
          <a:p>
            <a:pPr marL="127000" indent="0" algn="l"/>
            <a:r>
              <a:rPr lang="en-ID" sz="1400" dirty="0" err="1">
                <a:solidFill>
                  <a:srgbClr val="00B050"/>
                </a:solidFill>
              </a:rPr>
              <a:t>Kemudahan</a:t>
            </a:r>
            <a:r>
              <a:rPr lang="en-ID" sz="1400" dirty="0">
                <a:solidFill>
                  <a:srgbClr val="00B050"/>
                </a:solidFill>
              </a:rPr>
              <a:t> modal yang </a:t>
            </a:r>
            <a:r>
              <a:rPr lang="en-ID" sz="1400" dirty="0" err="1">
                <a:solidFill>
                  <a:srgbClr val="00B050"/>
                </a:solidFill>
              </a:rPr>
              <a:t>diperlukan</a:t>
            </a:r>
            <a:r>
              <a:rPr lang="en-ID" sz="1400" dirty="0">
                <a:solidFill>
                  <a:srgbClr val="00B050"/>
                </a:solidFill>
              </a:rPr>
              <a:t> </a:t>
            </a:r>
            <a:r>
              <a:rPr lang="en-ID" sz="1400" dirty="0" err="1">
                <a:solidFill>
                  <a:srgbClr val="00B050"/>
                </a:solidFill>
              </a:rPr>
              <a:t>untuk</a:t>
            </a:r>
            <a:r>
              <a:rPr lang="en-ID" sz="1400" dirty="0">
                <a:solidFill>
                  <a:srgbClr val="00B050"/>
                </a:solidFill>
              </a:rPr>
              <a:t> </a:t>
            </a:r>
            <a:r>
              <a:rPr lang="en-ID" sz="1400" dirty="0" err="1">
                <a:solidFill>
                  <a:srgbClr val="00B050"/>
                </a:solidFill>
              </a:rPr>
              <a:t>membangun</a:t>
            </a:r>
            <a:r>
              <a:rPr lang="en-ID" sz="1400" dirty="0">
                <a:solidFill>
                  <a:srgbClr val="00B050"/>
                </a:solidFill>
              </a:rPr>
              <a:t> </a:t>
            </a:r>
            <a:r>
              <a:rPr lang="en-ID" sz="1400" dirty="0" err="1">
                <a:solidFill>
                  <a:srgbClr val="00B050"/>
                </a:solidFill>
              </a:rPr>
              <a:t>usaha</a:t>
            </a:r>
            <a:endParaRPr lang="en-ID" sz="1400" dirty="0">
              <a:solidFill>
                <a:srgbClr val="00B050"/>
              </a:solidFill>
            </a:endParaRPr>
          </a:p>
          <a:p>
            <a:pPr marL="127000" indent="0" algn="l"/>
            <a:endParaRPr lang="en-ID" sz="1400" dirty="0">
              <a:solidFill>
                <a:srgbClr val="00B050"/>
              </a:solidFill>
            </a:endParaRPr>
          </a:p>
          <a:p>
            <a:pPr marL="127000" indent="0" algn="l"/>
            <a:r>
              <a:rPr lang="fi-FI" sz="1400" dirty="0">
                <a:solidFill>
                  <a:srgbClr val="00B050"/>
                </a:solidFill>
              </a:rPr>
              <a:t>Kemudahan kebijakan pemerintah bagi perusahaan/usaha baru </a:t>
            </a:r>
            <a:endParaRPr lang="en-ID" sz="1400" dirty="0">
              <a:solidFill>
                <a:srgbClr val="00B050"/>
              </a:solidFill>
            </a:endParaRPr>
          </a:p>
        </p:txBody>
      </p:sp>
      <p:sp>
        <p:nvSpPr>
          <p:cNvPr id="7" name="Subtitle 4">
            <a:extLst>
              <a:ext uri="{FF2B5EF4-FFF2-40B4-BE49-F238E27FC236}">
                <a16:creationId xmlns:a16="http://schemas.microsoft.com/office/drawing/2014/main" id="{BC2E7351-D4E9-42B0-B168-2172073BEDD6}"/>
              </a:ext>
            </a:extLst>
          </p:cNvPr>
          <p:cNvSpPr txBox="1">
            <a:spLocks/>
          </p:cNvSpPr>
          <p:nvPr/>
        </p:nvSpPr>
        <p:spPr>
          <a:xfrm flipH="1">
            <a:off x="7136604" y="1157915"/>
            <a:ext cx="1328740" cy="29640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1"/>
              </a:buClr>
              <a:buSzPts val="1600"/>
              <a:buFont typeface="Lato"/>
              <a:buNone/>
              <a:defRPr sz="16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2pPr>
            <a:lvl3pPr marL="1371600" marR="0" lvl="2"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3pPr>
            <a:lvl4pPr marL="1828800" marR="0" lvl="3"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4pPr>
            <a:lvl5pPr marL="2286000" marR="0" lvl="4"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5pPr>
            <a:lvl6pPr marL="2743200" marR="0" lvl="5"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6pPr>
            <a:lvl7pPr marL="3200400" marR="0" lvl="6"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7pPr>
            <a:lvl8pPr marL="3657600" marR="0" lvl="7"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8pPr>
            <a:lvl9pPr marL="4114800" marR="0" lvl="8"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9pPr>
          </a:lstStyle>
          <a:p>
            <a:r>
              <a:rPr lang="en-US" dirty="0">
                <a:solidFill>
                  <a:srgbClr val="C00000"/>
                </a:solidFill>
              </a:rPr>
              <a:t>Skor </a:t>
            </a:r>
          </a:p>
          <a:p>
            <a:r>
              <a:rPr lang="en-US" dirty="0">
                <a:solidFill>
                  <a:srgbClr val="FF0000"/>
                </a:solidFill>
              </a:rPr>
              <a:t>2</a:t>
            </a:r>
          </a:p>
          <a:p>
            <a:endParaRPr lang="en-US" dirty="0">
              <a:solidFill>
                <a:srgbClr val="FF0000"/>
              </a:solidFill>
            </a:endParaRPr>
          </a:p>
          <a:p>
            <a:r>
              <a:rPr lang="en-US" dirty="0">
                <a:solidFill>
                  <a:srgbClr val="FF0000"/>
                </a:solidFill>
              </a:rPr>
              <a:t>4</a:t>
            </a:r>
          </a:p>
          <a:p>
            <a:endParaRPr lang="en-US" dirty="0">
              <a:solidFill>
                <a:srgbClr val="FF0000"/>
              </a:solidFill>
            </a:endParaRPr>
          </a:p>
          <a:p>
            <a:r>
              <a:rPr lang="en-US" dirty="0">
                <a:solidFill>
                  <a:srgbClr val="FF0000"/>
                </a:solidFill>
              </a:rPr>
              <a:t>3</a:t>
            </a:r>
          </a:p>
          <a:p>
            <a:endParaRPr lang="en-US" dirty="0">
              <a:solidFill>
                <a:srgbClr val="FF0000"/>
              </a:solidFill>
            </a:endParaRPr>
          </a:p>
          <a:p>
            <a:endParaRPr lang="en-US" dirty="0">
              <a:solidFill>
                <a:srgbClr val="FF0000"/>
              </a:solidFill>
            </a:endParaRPr>
          </a:p>
          <a:p>
            <a:r>
              <a:rPr lang="en-US" dirty="0">
                <a:solidFill>
                  <a:srgbClr val="FF0000"/>
                </a:solidFill>
              </a:rPr>
              <a:t>3</a:t>
            </a:r>
          </a:p>
          <a:p>
            <a:endParaRPr lang="en-US" dirty="0">
              <a:solidFill>
                <a:srgbClr val="FF0000"/>
              </a:solidFill>
            </a:endParaRPr>
          </a:p>
          <a:p>
            <a:endParaRPr lang="en-US" dirty="0">
              <a:solidFill>
                <a:srgbClr val="FF0000"/>
              </a:solidFill>
            </a:endParaRPr>
          </a:p>
          <a:p>
            <a:r>
              <a:rPr lang="en-US" dirty="0">
                <a:solidFill>
                  <a:srgbClr val="FF0000"/>
                </a:solidFill>
              </a:rPr>
              <a:t>3</a:t>
            </a:r>
            <a:endParaRPr lang="en-ID" dirty="0">
              <a:solidFill>
                <a:srgbClr val="FF0000"/>
              </a:solidFill>
            </a:endParaRPr>
          </a:p>
        </p:txBody>
      </p:sp>
      <p:grpSp>
        <p:nvGrpSpPr>
          <p:cNvPr id="8" name="Google Shape;1984;p43">
            <a:extLst>
              <a:ext uri="{FF2B5EF4-FFF2-40B4-BE49-F238E27FC236}">
                <a16:creationId xmlns:a16="http://schemas.microsoft.com/office/drawing/2014/main" id="{81BAFA26-0BA2-48E7-8B7E-165B19A464D0}"/>
              </a:ext>
            </a:extLst>
          </p:cNvPr>
          <p:cNvGrpSpPr/>
          <p:nvPr/>
        </p:nvGrpSpPr>
        <p:grpSpPr>
          <a:xfrm>
            <a:off x="308939" y="3102127"/>
            <a:ext cx="1098377" cy="811321"/>
            <a:chOff x="3645396" y="1645862"/>
            <a:chExt cx="739432" cy="811321"/>
          </a:xfrm>
        </p:grpSpPr>
        <p:sp>
          <p:nvSpPr>
            <p:cNvPr id="9" name="Google Shape;1985;p43">
              <a:extLst>
                <a:ext uri="{FF2B5EF4-FFF2-40B4-BE49-F238E27FC236}">
                  <a16:creationId xmlns:a16="http://schemas.microsoft.com/office/drawing/2014/main" id="{DF614E21-DDE1-47EE-B7A6-CAE34A80013D}"/>
                </a:ext>
              </a:extLst>
            </p:cNvPr>
            <p:cNvSpPr/>
            <p:nvPr/>
          </p:nvSpPr>
          <p:spPr>
            <a:xfrm>
              <a:off x="3645396" y="1645862"/>
              <a:ext cx="739432" cy="760770"/>
            </a:xfrm>
            <a:custGeom>
              <a:avLst/>
              <a:gdLst/>
              <a:ahLst/>
              <a:cxnLst/>
              <a:rect l="l" t="t" r="r" b="b"/>
              <a:pathLst>
                <a:path w="7693" h="7915" extrusionOk="0">
                  <a:moveTo>
                    <a:pt x="2906" y="263"/>
                  </a:moveTo>
                  <a:cubicBezTo>
                    <a:pt x="2914" y="283"/>
                    <a:pt x="2918" y="307"/>
                    <a:pt x="2918" y="327"/>
                  </a:cubicBezTo>
                  <a:cubicBezTo>
                    <a:pt x="2918" y="343"/>
                    <a:pt x="2922" y="380"/>
                    <a:pt x="2914" y="388"/>
                  </a:cubicBezTo>
                  <a:cubicBezTo>
                    <a:pt x="2914" y="394"/>
                    <a:pt x="2907" y="397"/>
                    <a:pt x="2898" y="397"/>
                  </a:cubicBezTo>
                  <a:cubicBezTo>
                    <a:pt x="2894" y="397"/>
                    <a:pt x="2890" y="397"/>
                    <a:pt x="2886" y="396"/>
                  </a:cubicBezTo>
                  <a:cubicBezTo>
                    <a:pt x="2817" y="396"/>
                    <a:pt x="2817" y="299"/>
                    <a:pt x="2878" y="283"/>
                  </a:cubicBezTo>
                  <a:cubicBezTo>
                    <a:pt x="2882" y="283"/>
                    <a:pt x="2886" y="279"/>
                    <a:pt x="2886" y="275"/>
                  </a:cubicBezTo>
                  <a:cubicBezTo>
                    <a:pt x="2894" y="267"/>
                    <a:pt x="2902" y="267"/>
                    <a:pt x="2906" y="263"/>
                  </a:cubicBezTo>
                  <a:close/>
                  <a:moveTo>
                    <a:pt x="3608" y="98"/>
                  </a:moveTo>
                  <a:cubicBezTo>
                    <a:pt x="4139" y="98"/>
                    <a:pt x="4645" y="378"/>
                    <a:pt x="4755" y="988"/>
                  </a:cubicBezTo>
                  <a:cubicBezTo>
                    <a:pt x="4352" y="1065"/>
                    <a:pt x="3925" y="1069"/>
                    <a:pt x="3510" y="1101"/>
                  </a:cubicBezTo>
                  <a:cubicBezTo>
                    <a:pt x="3381" y="1110"/>
                    <a:pt x="3256" y="1116"/>
                    <a:pt x="3132" y="1116"/>
                  </a:cubicBezTo>
                  <a:cubicBezTo>
                    <a:pt x="2846" y="1116"/>
                    <a:pt x="2572" y="1082"/>
                    <a:pt x="2293" y="964"/>
                  </a:cubicBezTo>
                  <a:cubicBezTo>
                    <a:pt x="2297" y="944"/>
                    <a:pt x="2305" y="916"/>
                    <a:pt x="2318" y="896"/>
                  </a:cubicBezTo>
                  <a:cubicBezTo>
                    <a:pt x="2326" y="891"/>
                    <a:pt x="2326" y="887"/>
                    <a:pt x="2326" y="875"/>
                  </a:cubicBezTo>
                  <a:cubicBezTo>
                    <a:pt x="2422" y="646"/>
                    <a:pt x="2596" y="464"/>
                    <a:pt x="2797" y="331"/>
                  </a:cubicBezTo>
                  <a:lnTo>
                    <a:pt x="2797" y="331"/>
                  </a:lnTo>
                  <a:cubicBezTo>
                    <a:pt x="2785" y="376"/>
                    <a:pt x="2805" y="420"/>
                    <a:pt x="2849" y="440"/>
                  </a:cubicBezTo>
                  <a:cubicBezTo>
                    <a:pt x="2860" y="443"/>
                    <a:pt x="2873" y="445"/>
                    <a:pt x="2887" y="445"/>
                  </a:cubicBezTo>
                  <a:cubicBezTo>
                    <a:pt x="2916" y="445"/>
                    <a:pt x="2947" y="437"/>
                    <a:pt x="2958" y="412"/>
                  </a:cubicBezTo>
                  <a:cubicBezTo>
                    <a:pt x="2966" y="388"/>
                    <a:pt x="2962" y="347"/>
                    <a:pt x="2962" y="319"/>
                  </a:cubicBezTo>
                  <a:cubicBezTo>
                    <a:pt x="2958" y="295"/>
                    <a:pt x="2954" y="267"/>
                    <a:pt x="2946" y="247"/>
                  </a:cubicBezTo>
                  <a:cubicBezTo>
                    <a:pt x="3152" y="149"/>
                    <a:pt x="3382" y="98"/>
                    <a:pt x="3608" y="98"/>
                  </a:cubicBezTo>
                  <a:close/>
                  <a:moveTo>
                    <a:pt x="4993" y="1246"/>
                  </a:moveTo>
                  <a:lnTo>
                    <a:pt x="4993" y="1246"/>
                  </a:lnTo>
                  <a:cubicBezTo>
                    <a:pt x="5013" y="1294"/>
                    <a:pt x="4957" y="1302"/>
                    <a:pt x="4896" y="1307"/>
                  </a:cubicBezTo>
                  <a:cubicBezTo>
                    <a:pt x="4933" y="1290"/>
                    <a:pt x="4961" y="1270"/>
                    <a:pt x="4993" y="1246"/>
                  </a:cubicBezTo>
                  <a:close/>
                  <a:moveTo>
                    <a:pt x="2225" y="1210"/>
                  </a:moveTo>
                  <a:lnTo>
                    <a:pt x="2225" y="1210"/>
                  </a:lnTo>
                  <a:cubicBezTo>
                    <a:pt x="2221" y="1270"/>
                    <a:pt x="2249" y="1331"/>
                    <a:pt x="2289" y="1375"/>
                  </a:cubicBezTo>
                  <a:cubicBezTo>
                    <a:pt x="2221" y="1371"/>
                    <a:pt x="2120" y="1371"/>
                    <a:pt x="2112" y="1355"/>
                  </a:cubicBezTo>
                  <a:cubicBezTo>
                    <a:pt x="2064" y="1311"/>
                    <a:pt x="2104" y="1270"/>
                    <a:pt x="2140" y="1222"/>
                  </a:cubicBezTo>
                  <a:cubicBezTo>
                    <a:pt x="2148" y="1223"/>
                    <a:pt x="2156" y="1223"/>
                    <a:pt x="2164" y="1223"/>
                  </a:cubicBezTo>
                  <a:cubicBezTo>
                    <a:pt x="2186" y="1223"/>
                    <a:pt x="2207" y="1219"/>
                    <a:pt x="2225" y="1210"/>
                  </a:cubicBezTo>
                  <a:close/>
                  <a:moveTo>
                    <a:pt x="4840" y="906"/>
                  </a:moveTo>
                  <a:cubicBezTo>
                    <a:pt x="4970" y="906"/>
                    <a:pt x="5041" y="1059"/>
                    <a:pt x="4969" y="1174"/>
                  </a:cubicBezTo>
                  <a:cubicBezTo>
                    <a:pt x="4964" y="1174"/>
                    <a:pt x="4962" y="1177"/>
                    <a:pt x="4961" y="1177"/>
                  </a:cubicBezTo>
                  <a:cubicBezTo>
                    <a:pt x="4961" y="1177"/>
                    <a:pt x="4961" y="1176"/>
                    <a:pt x="4961" y="1174"/>
                  </a:cubicBezTo>
                  <a:cubicBezTo>
                    <a:pt x="4920" y="1228"/>
                    <a:pt x="4866" y="1251"/>
                    <a:pt x="4810" y="1251"/>
                  </a:cubicBezTo>
                  <a:cubicBezTo>
                    <a:pt x="4734" y="1251"/>
                    <a:pt x="4656" y="1210"/>
                    <a:pt x="4602" y="1149"/>
                  </a:cubicBezTo>
                  <a:cubicBezTo>
                    <a:pt x="4594" y="1141"/>
                    <a:pt x="4582" y="1133"/>
                    <a:pt x="4574" y="1133"/>
                  </a:cubicBezTo>
                  <a:cubicBezTo>
                    <a:pt x="4562" y="1133"/>
                    <a:pt x="4554" y="1141"/>
                    <a:pt x="4550" y="1153"/>
                  </a:cubicBezTo>
                  <a:cubicBezTo>
                    <a:pt x="4531" y="1245"/>
                    <a:pt x="4468" y="1288"/>
                    <a:pt x="4399" y="1288"/>
                  </a:cubicBezTo>
                  <a:cubicBezTo>
                    <a:pt x="4350" y="1288"/>
                    <a:pt x="4299" y="1266"/>
                    <a:pt x="4260" y="1222"/>
                  </a:cubicBezTo>
                  <a:cubicBezTo>
                    <a:pt x="4260" y="1210"/>
                    <a:pt x="4256" y="1206"/>
                    <a:pt x="4248" y="1202"/>
                  </a:cubicBezTo>
                  <a:lnTo>
                    <a:pt x="4240" y="1194"/>
                  </a:lnTo>
                  <a:cubicBezTo>
                    <a:pt x="4237" y="1190"/>
                    <a:pt x="4232" y="1188"/>
                    <a:pt x="4227" y="1188"/>
                  </a:cubicBezTo>
                  <a:cubicBezTo>
                    <a:pt x="4217" y="1188"/>
                    <a:pt x="4205" y="1196"/>
                    <a:pt x="4207" y="1210"/>
                  </a:cubicBezTo>
                  <a:lnTo>
                    <a:pt x="4207" y="1214"/>
                  </a:lnTo>
                  <a:cubicBezTo>
                    <a:pt x="4179" y="1323"/>
                    <a:pt x="4123" y="1423"/>
                    <a:pt x="4002" y="1423"/>
                  </a:cubicBezTo>
                  <a:cubicBezTo>
                    <a:pt x="4000" y="1423"/>
                    <a:pt x="3997" y="1423"/>
                    <a:pt x="3995" y="1423"/>
                  </a:cubicBezTo>
                  <a:cubicBezTo>
                    <a:pt x="3878" y="1423"/>
                    <a:pt x="3812" y="1321"/>
                    <a:pt x="3784" y="1222"/>
                  </a:cubicBezTo>
                  <a:cubicBezTo>
                    <a:pt x="3783" y="1215"/>
                    <a:pt x="3776" y="1212"/>
                    <a:pt x="3769" y="1212"/>
                  </a:cubicBezTo>
                  <a:cubicBezTo>
                    <a:pt x="3761" y="1212"/>
                    <a:pt x="3752" y="1217"/>
                    <a:pt x="3752" y="1226"/>
                  </a:cubicBezTo>
                  <a:lnTo>
                    <a:pt x="3752" y="1246"/>
                  </a:lnTo>
                  <a:cubicBezTo>
                    <a:pt x="3748" y="1246"/>
                    <a:pt x="3744" y="1246"/>
                    <a:pt x="3740" y="1250"/>
                  </a:cubicBezTo>
                  <a:cubicBezTo>
                    <a:pt x="3710" y="1280"/>
                    <a:pt x="3672" y="1302"/>
                    <a:pt x="3632" y="1302"/>
                  </a:cubicBezTo>
                  <a:cubicBezTo>
                    <a:pt x="3618" y="1302"/>
                    <a:pt x="3605" y="1299"/>
                    <a:pt x="3591" y="1294"/>
                  </a:cubicBezTo>
                  <a:cubicBezTo>
                    <a:pt x="3543" y="1274"/>
                    <a:pt x="3518" y="1230"/>
                    <a:pt x="3510" y="1182"/>
                  </a:cubicBezTo>
                  <a:cubicBezTo>
                    <a:pt x="3849" y="1165"/>
                    <a:pt x="4224" y="1170"/>
                    <a:pt x="4566" y="1109"/>
                  </a:cubicBezTo>
                  <a:cubicBezTo>
                    <a:pt x="4643" y="1101"/>
                    <a:pt x="4719" y="1081"/>
                    <a:pt x="4792" y="1061"/>
                  </a:cubicBezTo>
                  <a:cubicBezTo>
                    <a:pt x="4816" y="1053"/>
                    <a:pt x="4820" y="1033"/>
                    <a:pt x="4816" y="1012"/>
                  </a:cubicBezTo>
                  <a:cubicBezTo>
                    <a:pt x="4828" y="1008"/>
                    <a:pt x="4832" y="992"/>
                    <a:pt x="4832" y="980"/>
                  </a:cubicBezTo>
                  <a:cubicBezTo>
                    <a:pt x="4828" y="952"/>
                    <a:pt x="4820" y="932"/>
                    <a:pt x="4816" y="908"/>
                  </a:cubicBezTo>
                  <a:cubicBezTo>
                    <a:pt x="4824" y="906"/>
                    <a:pt x="4832" y="906"/>
                    <a:pt x="4840" y="906"/>
                  </a:cubicBezTo>
                  <a:close/>
                  <a:moveTo>
                    <a:pt x="2256" y="891"/>
                  </a:moveTo>
                  <a:cubicBezTo>
                    <a:pt x="2257" y="891"/>
                    <a:pt x="2259" y="891"/>
                    <a:pt x="2261" y="891"/>
                  </a:cubicBezTo>
                  <a:cubicBezTo>
                    <a:pt x="2257" y="912"/>
                    <a:pt x="2253" y="940"/>
                    <a:pt x="2249" y="960"/>
                  </a:cubicBezTo>
                  <a:cubicBezTo>
                    <a:pt x="2233" y="964"/>
                    <a:pt x="2229" y="988"/>
                    <a:pt x="2249" y="1000"/>
                  </a:cubicBezTo>
                  <a:cubicBezTo>
                    <a:pt x="2489" y="1163"/>
                    <a:pt x="2785" y="1202"/>
                    <a:pt x="3077" y="1202"/>
                  </a:cubicBezTo>
                  <a:cubicBezTo>
                    <a:pt x="3162" y="1202"/>
                    <a:pt x="3246" y="1198"/>
                    <a:pt x="3329" y="1194"/>
                  </a:cubicBezTo>
                  <a:lnTo>
                    <a:pt x="3329" y="1194"/>
                  </a:lnTo>
                  <a:cubicBezTo>
                    <a:pt x="3312" y="1296"/>
                    <a:pt x="3232" y="1349"/>
                    <a:pt x="3144" y="1349"/>
                  </a:cubicBezTo>
                  <a:cubicBezTo>
                    <a:pt x="3103" y="1349"/>
                    <a:pt x="3061" y="1337"/>
                    <a:pt x="3023" y="1315"/>
                  </a:cubicBezTo>
                  <a:cubicBezTo>
                    <a:pt x="3019" y="1315"/>
                    <a:pt x="3019" y="1311"/>
                    <a:pt x="3015" y="1307"/>
                  </a:cubicBezTo>
                  <a:cubicBezTo>
                    <a:pt x="3009" y="1296"/>
                    <a:pt x="2999" y="1291"/>
                    <a:pt x="2989" y="1291"/>
                  </a:cubicBezTo>
                  <a:cubicBezTo>
                    <a:pt x="2979" y="1291"/>
                    <a:pt x="2970" y="1296"/>
                    <a:pt x="2966" y="1307"/>
                  </a:cubicBezTo>
                  <a:cubicBezTo>
                    <a:pt x="2949" y="1377"/>
                    <a:pt x="2900" y="1435"/>
                    <a:pt x="2829" y="1435"/>
                  </a:cubicBezTo>
                  <a:cubicBezTo>
                    <a:pt x="2819" y="1435"/>
                    <a:pt x="2808" y="1434"/>
                    <a:pt x="2797" y="1431"/>
                  </a:cubicBezTo>
                  <a:cubicBezTo>
                    <a:pt x="2721" y="1415"/>
                    <a:pt x="2664" y="1355"/>
                    <a:pt x="2624" y="1290"/>
                  </a:cubicBezTo>
                  <a:cubicBezTo>
                    <a:pt x="2632" y="1286"/>
                    <a:pt x="2632" y="1286"/>
                    <a:pt x="2632" y="1282"/>
                  </a:cubicBezTo>
                  <a:cubicBezTo>
                    <a:pt x="2637" y="1264"/>
                    <a:pt x="2621" y="1247"/>
                    <a:pt x="2605" y="1247"/>
                  </a:cubicBezTo>
                  <a:cubicBezTo>
                    <a:pt x="2597" y="1247"/>
                    <a:pt x="2589" y="1251"/>
                    <a:pt x="2584" y="1262"/>
                  </a:cubicBezTo>
                  <a:cubicBezTo>
                    <a:pt x="2557" y="1329"/>
                    <a:pt x="2500" y="1382"/>
                    <a:pt x="2428" y="1382"/>
                  </a:cubicBezTo>
                  <a:cubicBezTo>
                    <a:pt x="2413" y="1382"/>
                    <a:pt x="2398" y="1380"/>
                    <a:pt x="2382" y="1375"/>
                  </a:cubicBezTo>
                  <a:cubicBezTo>
                    <a:pt x="2293" y="1351"/>
                    <a:pt x="2257" y="1242"/>
                    <a:pt x="2277" y="1153"/>
                  </a:cubicBezTo>
                  <a:cubicBezTo>
                    <a:pt x="2280" y="1141"/>
                    <a:pt x="2271" y="1133"/>
                    <a:pt x="2262" y="1133"/>
                  </a:cubicBezTo>
                  <a:cubicBezTo>
                    <a:pt x="2257" y="1133"/>
                    <a:pt x="2252" y="1135"/>
                    <a:pt x="2249" y="1141"/>
                  </a:cubicBezTo>
                  <a:cubicBezTo>
                    <a:pt x="2241" y="1141"/>
                    <a:pt x="2237" y="1141"/>
                    <a:pt x="2233" y="1145"/>
                  </a:cubicBezTo>
                  <a:cubicBezTo>
                    <a:pt x="2212" y="1161"/>
                    <a:pt x="2191" y="1172"/>
                    <a:pt x="2169" y="1172"/>
                  </a:cubicBezTo>
                  <a:cubicBezTo>
                    <a:pt x="2157" y="1172"/>
                    <a:pt x="2145" y="1169"/>
                    <a:pt x="2132" y="1161"/>
                  </a:cubicBezTo>
                  <a:cubicBezTo>
                    <a:pt x="2088" y="1133"/>
                    <a:pt x="2088" y="1081"/>
                    <a:pt x="2096" y="1033"/>
                  </a:cubicBezTo>
                  <a:cubicBezTo>
                    <a:pt x="2112" y="966"/>
                    <a:pt x="2185" y="891"/>
                    <a:pt x="2256" y="891"/>
                  </a:cubicBezTo>
                  <a:close/>
                  <a:moveTo>
                    <a:pt x="2612" y="1335"/>
                  </a:moveTo>
                  <a:cubicBezTo>
                    <a:pt x="2636" y="1371"/>
                    <a:pt x="2660" y="1407"/>
                    <a:pt x="2696" y="1435"/>
                  </a:cubicBezTo>
                  <a:cubicBezTo>
                    <a:pt x="2640" y="1423"/>
                    <a:pt x="2584" y="1411"/>
                    <a:pt x="2535" y="1407"/>
                  </a:cubicBezTo>
                  <a:cubicBezTo>
                    <a:pt x="2563" y="1391"/>
                    <a:pt x="2592" y="1367"/>
                    <a:pt x="2612" y="1335"/>
                  </a:cubicBezTo>
                  <a:close/>
                  <a:moveTo>
                    <a:pt x="3466" y="1186"/>
                  </a:moveTo>
                  <a:cubicBezTo>
                    <a:pt x="3466" y="1286"/>
                    <a:pt x="3556" y="1357"/>
                    <a:pt x="3644" y="1357"/>
                  </a:cubicBezTo>
                  <a:cubicBezTo>
                    <a:pt x="3686" y="1357"/>
                    <a:pt x="3729" y="1341"/>
                    <a:pt x="3760" y="1302"/>
                  </a:cubicBezTo>
                  <a:cubicBezTo>
                    <a:pt x="3784" y="1403"/>
                    <a:pt x="3893" y="1488"/>
                    <a:pt x="4002" y="1488"/>
                  </a:cubicBezTo>
                  <a:cubicBezTo>
                    <a:pt x="4111" y="1488"/>
                    <a:pt x="4224" y="1403"/>
                    <a:pt x="4252" y="1294"/>
                  </a:cubicBezTo>
                  <a:cubicBezTo>
                    <a:pt x="4288" y="1331"/>
                    <a:pt x="4336" y="1348"/>
                    <a:pt x="4386" y="1348"/>
                  </a:cubicBezTo>
                  <a:cubicBezTo>
                    <a:pt x="4469" y="1348"/>
                    <a:pt x="4555" y="1300"/>
                    <a:pt x="4590" y="1214"/>
                  </a:cubicBezTo>
                  <a:cubicBezTo>
                    <a:pt x="4639" y="1274"/>
                    <a:pt x="4715" y="1311"/>
                    <a:pt x="4788" y="1315"/>
                  </a:cubicBezTo>
                  <a:cubicBezTo>
                    <a:pt x="4651" y="1343"/>
                    <a:pt x="4510" y="1375"/>
                    <a:pt x="4373" y="1415"/>
                  </a:cubicBezTo>
                  <a:cubicBezTo>
                    <a:pt x="4252" y="1452"/>
                    <a:pt x="4131" y="1492"/>
                    <a:pt x="4014" y="1544"/>
                  </a:cubicBezTo>
                  <a:cubicBezTo>
                    <a:pt x="3894" y="1599"/>
                    <a:pt x="3757" y="1697"/>
                    <a:pt x="3615" y="1697"/>
                  </a:cubicBezTo>
                  <a:cubicBezTo>
                    <a:pt x="3600" y="1697"/>
                    <a:pt x="3586" y="1696"/>
                    <a:pt x="3571" y="1693"/>
                  </a:cubicBezTo>
                  <a:cubicBezTo>
                    <a:pt x="3438" y="1669"/>
                    <a:pt x="3301" y="1593"/>
                    <a:pt x="3168" y="1552"/>
                  </a:cubicBezTo>
                  <a:cubicBezTo>
                    <a:pt x="3079" y="1524"/>
                    <a:pt x="2986" y="1496"/>
                    <a:pt x="2898" y="1476"/>
                  </a:cubicBezTo>
                  <a:cubicBezTo>
                    <a:pt x="2954" y="1464"/>
                    <a:pt x="3003" y="1415"/>
                    <a:pt x="3019" y="1367"/>
                  </a:cubicBezTo>
                  <a:cubicBezTo>
                    <a:pt x="3056" y="1393"/>
                    <a:pt x="3096" y="1405"/>
                    <a:pt x="3136" y="1405"/>
                  </a:cubicBezTo>
                  <a:cubicBezTo>
                    <a:pt x="3248" y="1405"/>
                    <a:pt x="3358" y="1312"/>
                    <a:pt x="3381" y="1190"/>
                  </a:cubicBezTo>
                  <a:cubicBezTo>
                    <a:pt x="3397" y="1186"/>
                    <a:pt x="3410" y="1186"/>
                    <a:pt x="3426" y="1186"/>
                  </a:cubicBezTo>
                  <a:close/>
                  <a:moveTo>
                    <a:pt x="4751" y="1375"/>
                  </a:moveTo>
                  <a:lnTo>
                    <a:pt x="4751" y="1383"/>
                  </a:lnTo>
                  <a:cubicBezTo>
                    <a:pt x="4910" y="1721"/>
                    <a:pt x="4172" y="1894"/>
                    <a:pt x="3456" y="1894"/>
                  </a:cubicBezTo>
                  <a:cubicBezTo>
                    <a:pt x="2788" y="1894"/>
                    <a:pt x="2138" y="1743"/>
                    <a:pt x="2257" y="1431"/>
                  </a:cubicBezTo>
                  <a:lnTo>
                    <a:pt x="2257" y="1423"/>
                  </a:lnTo>
                  <a:cubicBezTo>
                    <a:pt x="2491" y="1448"/>
                    <a:pt x="2716" y="1488"/>
                    <a:pt x="2942" y="1544"/>
                  </a:cubicBezTo>
                  <a:cubicBezTo>
                    <a:pt x="3075" y="1577"/>
                    <a:pt x="3204" y="1613"/>
                    <a:pt x="3329" y="1657"/>
                  </a:cubicBezTo>
                  <a:cubicBezTo>
                    <a:pt x="3426" y="1689"/>
                    <a:pt x="3526" y="1754"/>
                    <a:pt x="3631" y="1754"/>
                  </a:cubicBezTo>
                  <a:cubicBezTo>
                    <a:pt x="3633" y="1754"/>
                    <a:pt x="3636" y="1754"/>
                    <a:pt x="3638" y="1754"/>
                  </a:cubicBezTo>
                  <a:cubicBezTo>
                    <a:pt x="3818" y="1754"/>
                    <a:pt x="4032" y="1592"/>
                    <a:pt x="4191" y="1532"/>
                  </a:cubicBezTo>
                  <a:cubicBezTo>
                    <a:pt x="4373" y="1464"/>
                    <a:pt x="4558" y="1411"/>
                    <a:pt x="4751" y="1375"/>
                  </a:cubicBezTo>
                  <a:close/>
                  <a:moveTo>
                    <a:pt x="4735" y="1705"/>
                  </a:moveTo>
                  <a:lnTo>
                    <a:pt x="4735" y="1705"/>
                  </a:lnTo>
                  <a:cubicBezTo>
                    <a:pt x="4812" y="1851"/>
                    <a:pt x="4707" y="1935"/>
                    <a:pt x="4554" y="1992"/>
                  </a:cubicBezTo>
                  <a:cubicBezTo>
                    <a:pt x="4550" y="1992"/>
                    <a:pt x="4538" y="1992"/>
                    <a:pt x="4534" y="1996"/>
                  </a:cubicBezTo>
                  <a:cubicBezTo>
                    <a:pt x="4473" y="2016"/>
                    <a:pt x="4413" y="2032"/>
                    <a:pt x="4352" y="2040"/>
                  </a:cubicBezTo>
                  <a:cubicBezTo>
                    <a:pt x="4351" y="2032"/>
                    <a:pt x="4343" y="2028"/>
                    <a:pt x="4336" y="2028"/>
                  </a:cubicBezTo>
                  <a:cubicBezTo>
                    <a:pt x="4328" y="2028"/>
                    <a:pt x="4320" y="2033"/>
                    <a:pt x="4320" y="2044"/>
                  </a:cubicBezTo>
                  <a:cubicBezTo>
                    <a:pt x="4220" y="2060"/>
                    <a:pt x="4135" y="2072"/>
                    <a:pt x="4091" y="2076"/>
                  </a:cubicBezTo>
                  <a:cubicBezTo>
                    <a:pt x="3905" y="2096"/>
                    <a:pt x="3724" y="2112"/>
                    <a:pt x="3534" y="2112"/>
                  </a:cubicBezTo>
                  <a:cubicBezTo>
                    <a:pt x="3465" y="2113"/>
                    <a:pt x="3367" y="2117"/>
                    <a:pt x="3257" y="2117"/>
                  </a:cubicBezTo>
                  <a:cubicBezTo>
                    <a:pt x="2862" y="2117"/>
                    <a:pt x="2303" y="2073"/>
                    <a:pt x="2281" y="1718"/>
                  </a:cubicBezTo>
                  <a:lnTo>
                    <a:pt x="2281" y="1718"/>
                  </a:lnTo>
                  <a:cubicBezTo>
                    <a:pt x="2518" y="1909"/>
                    <a:pt x="3142" y="1941"/>
                    <a:pt x="3425" y="1941"/>
                  </a:cubicBezTo>
                  <a:cubicBezTo>
                    <a:pt x="3470" y="1941"/>
                    <a:pt x="3506" y="1940"/>
                    <a:pt x="3530" y="1939"/>
                  </a:cubicBezTo>
                  <a:cubicBezTo>
                    <a:pt x="3732" y="1939"/>
                    <a:pt x="4457" y="1923"/>
                    <a:pt x="4735" y="1705"/>
                  </a:cubicBezTo>
                  <a:close/>
                  <a:moveTo>
                    <a:pt x="2922" y="2137"/>
                  </a:moveTo>
                  <a:lnTo>
                    <a:pt x="2922" y="2137"/>
                  </a:lnTo>
                  <a:cubicBezTo>
                    <a:pt x="2958" y="2141"/>
                    <a:pt x="2986" y="2149"/>
                    <a:pt x="3023" y="2149"/>
                  </a:cubicBezTo>
                  <a:cubicBezTo>
                    <a:pt x="3027" y="2213"/>
                    <a:pt x="3027" y="2282"/>
                    <a:pt x="3039" y="2350"/>
                  </a:cubicBezTo>
                  <a:cubicBezTo>
                    <a:pt x="3039" y="2362"/>
                    <a:pt x="3055" y="2374"/>
                    <a:pt x="3063" y="2374"/>
                  </a:cubicBezTo>
                  <a:cubicBezTo>
                    <a:pt x="3027" y="2374"/>
                    <a:pt x="2999" y="2378"/>
                    <a:pt x="2962" y="2378"/>
                  </a:cubicBezTo>
                  <a:cubicBezTo>
                    <a:pt x="2958" y="2298"/>
                    <a:pt x="2938" y="2213"/>
                    <a:pt x="2922" y="2137"/>
                  </a:cubicBezTo>
                  <a:close/>
                  <a:moveTo>
                    <a:pt x="4328" y="2096"/>
                  </a:moveTo>
                  <a:cubicBezTo>
                    <a:pt x="4332" y="2201"/>
                    <a:pt x="4340" y="2310"/>
                    <a:pt x="4365" y="2415"/>
                  </a:cubicBezTo>
                  <a:cubicBezTo>
                    <a:pt x="4054" y="2383"/>
                    <a:pt x="3740" y="2366"/>
                    <a:pt x="3432" y="2366"/>
                  </a:cubicBezTo>
                  <a:cubicBezTo>
                    <a:pt x="3308" y="2366"/>
                    <a:pt x="3186" y="2369"/>
                    <a:pt x="3065" y="2374"/>
                  </a:cubicBezTo>
                  <a:lnTo>
                    <a:pt x="3065" y="2374"/>
                  </a:lnTo>
                  <a:cubicBezTo>
                    <a:pt x="3076" y="2373"/>
                    <a:pt x="3083" y="2362"/>
                    <a:pt x="3083" y="2350"/>
                  </a:cubicBezTo>
                  <a:cubicBezTo>
                    <a:pt x="3075" y="2282"/>
                    <a:pt x="3059" y="2217"/>
                    <a:pt x="3047" y="2153"/>
                  </a:cubicBezTo>
                  <a:lnTo>
                    <a:pt x="3047" y="2153"/>
                  </a:lnTo>
                  <a:cubicBezTo>
                    <a:pt x="3170" y="2161"/>
                    <a:pt x="3292" y="2165"/>
                    <a:pt x="3413" y="2165"/>
                  </a:cubicBezTo>
                  <a:cubicBezTo>
                    <a:pt x="3517" y="2165"/>
                    <a:pt x="3621" y="2162"/>
                    <a:pt x="3724" y="2157"/>
                  </a:cubicBezTo>
                  <a:cubicBezTo>
                    <a:pt x="3804" y="2153"/>
                    <a:pt x="4070" y="2141"/>
                    <a:pt x="4328" y="2096"/>
                  </a:cubicBezTo>
                  <a:close/>
                  <a:moveTo>
                    <a:pt x="4530" y="2048"/>
                  </a:moveTo>
                  <a:lnTo>
                    <a:pt x="4530" y="2048"/>
                  </a:lnTo>
                  <a:cubicBezTo>
                    <a:pt x="4514" y="2177"/>
                    <a:pt x="4518" y="2310"/>
                    <a:pt x="4518" y="2435"/>
                  </a:cubicBezTo>
                  <a:cubicBezTo>
                    <a:pt x="4485" y="2431"/>
                    <a:pt x="4449" y="2423"/>
                    <a:pt x="4417" y="2419"/>
                  </a:cubicBezTo>
                  <a:cubicBezTo>
                    <a:pt x="4409" y="2310"/>
                    <a:pt x="4393" y="2197"/>
                    <a:pt x="4369" y="2088"/>
                  </a:cubicBezTo>
                  <a:cubicBezTo>
                    <a:pt x="4425" y="2076"/>
                    <a:pt x="4477" y="2060"/>
                    <a:pt x="4530" y="2048"/>
                  </a:cubicBezTo>
                  <a:close/>
                  <a:moveTo>
                    <a:pt x="7576" y="6509"/>
                  </a:moveTo>
                  <a:cubicBezTo>
                    <a:pt x="7588" y="6650"/>
                    <a:pt x="7588" y="6791"/>
                    <a:pt x="7588" y="6932"/>
                  </a:cubicBezTo>
                  <a:cubicBezTo>
                    <a:pt x="7579" y="6933"/>
                    <a:pt x="7569" y="6934"/>
                    <a:pt x="7560" y="6934"/>
                  </a:cubicBezTo>
                  <a:cubicBezTo>
                    <a:pt x="7440" y="6934"/>
                    <a:pt x="7348" y="6818"/>
                    <a:pt x="7375" y="6702"/>
                  </a:cubicBezTo>
                  <a:cubicBezTo>
                    <a:pt x="7403" y="6601"/>
                    <a:pt x="7491" y="6549"/>
                    <a:pt x="7576" y="6509"/>
                  </a:cubicBezTo>
                  <a:close/>
                  <a:moveTo>
                    <a:pt x="7568" y="6360"/>
                  </a:moveTo>
                  <a:cubicBezTo>
                    <a:pt x="7568" y="6388"/>
                    <a:pt x="7572" y="6420"/>
                    <a:pt x="7572" y="6448"/>
                  </a:cubicBezTo>
                  <a:cubicBezTo>
                    <a:pt x="7427" y="6472"/>
                    <a:pt x="7294" y="6613"/>
                    <a:pt x="7306" y="6767"/>
                  </a:cubicBezTo>
                  <a:cubicBezTo>
                    <a:pt x="7313" y="6884"/>
                    <a:pt x="7415" y="6984"/>
                    <a:pt x="7526" y="6984"/>
                  </a:cubicBezTo>
                  <a:cubicBezTo>
                    <a:pt x="7544" y="6984"/>
                    <a:pt x="7562" y="6982"/>
                    <a:pt x="7580" y="6976"/>
                  </a:cubicBezTo>
                  <a:lnTo>
                    <a:pt x="7580" y="7037"/>
                  </a:lnTo>
                  <a:cubicBezTo>
                    <a:pt x="7411" y="7024"/>
                    <a:pt x="7238" y="6936"/>
                    <a:pt x="7213" y="6750"/>
                  </a:cubicBezTo>
                  <a:cubicBezTo>
                    <a:pt x="7185" y="6541"/>
                    <a:pt x="7367" y="6368"/>
                    <a:pt x="7568" y="6360"/>
                  </a:cubicBezTo>
                  <a:close/>
                  <a:moveTo>
                    <a:pt x="3394" y="2432"/>
                  </a:moveTo>
                  <a:cubicBezTo>
                    <a:pt x="4004" y="2432"/>
                    <a:pt x="4620" y="2508"/>
                    <a:pt x="5183" y="2624"/>
                  </a:cubicBezTo>
                  <a:cubicBezTo>
                    <a:pt x="5682" y="2725"/>
                    <a:pt x="6218" y="2874"/>
                    <a:pt x="6609" y="3217"/>
                  </a:cubicBezTo>
                  <a:cubicBezTo>
                    <a:pt x="6952" y="3507"/>
                    <a:pt x="7149" y="3922"/>
                    <a:pt x="7270" y="4349"/>
                  </a:cubicBezTo>
                  <a:cubicBezTo>
                    <a:pt x="7407" y="4840"/>
                    <a:pt x="7467" y="5356"/>
                    <a:pt x="7528" y="5864"/>
                  </a:cubicBezTo>
                  <a:cubicBezTo>
                    <a:pt x="7540" y="6001"/>
                    <a:pt x="7556" y="6138"/>
                    <a:pt x="7568" y="6271"/>
                  </a:cubicBezTo>
                  <a:cubicBezTo>
                    <a:pt x="7330" y="6283"/>
                    <a:pt x="7105" y="6493"/>
                    <a:pt x="7145" y="6746"/>
                  </a:cubicBezTo>
                  <a:cubicBezTo>
                    <a:pt x="7174" y="6922"/>
                    <a:pt x="7346" y="7076"/>
                    <a:pt x="7523" y="7076"/>
                  </a:cubicBezTo>
                  <a:cubicBezTo>
                    <a:pt x="7545" y="7076"/>
                    <a:pt x="7567" y="7074"/>
                    <a:pt x="7588" y="7069"/>
                  </a:cubicBezTo>
                  <a:lnTo>
                    <a:pt x="7588" y="7069"/>
                  </a:lnTo>
                  <a:cubicBezTo>
                    <a:pt x="7576" y="7278"/>
                    <a:pt x="7552" y="7496"/>
                    <a:pt x="7512" y="7713"/>
                  </a:cubicBezTo>
                  <a:cubicBezTo>
                    <a:pt x="7276" y="7777"/>
                    <a:pt x="7045" y="7798"/>
                    <a:pt x="6806" y="7798"/>
                  </a:cubicBezTo>
                  <a:cubicBezTo>
                    <a:pt x="6742" y="7798"/>
                    <a:pt x="6678" y="7797"/>
                    <a:pt x="6613" y="7794"/>
                  </a:cubicBezTo>
                  <a:cubicBezTo>
                    <a:pt x="6809" y="7260"/>
                    <a:pt x="6439" y="6665"/>
                    <a:pt x="5861" y="6665"/>
                  </a:cubicBezTo>
                  <a:cubicBezTo>
                    <a:pt x="5846" y="6665"/>
                    <a:pt x="5831" y="6665"/>
                    <a:pt x="5815" y="6666"/>
                  </a:cubicBezTo>
                  <a:cubicBezTo>
                    <a:pt x="5255" y="6690"/>
                    <a:pt x="4880" y="7226"/>
                    <a:pt x="4989" y="7758"/>
                  </a:cubicBezTo>
                  <a:cubicBezTo>
                    <a:pt x="4103" y="7762"/>
                    <a:pt x="3204" y="7762"/>
                    <a:pt x="2322" y="7854"/>
                  </a:cubicBezTo>
                  <a:lnTo>
                    <a:pt x="2322" y="7838"/>
                  </a:lnTo>
                  <a:cubicBezTo>
                    <a:pt x="2310" y="7528"/>
                    <a:pt x="2213" y="7206"/>
                    <a:pt x="2019" y="6952"/>
                  </a:cubicBezTo>
                  <a:cubicBezTo>
                    <a:pt x="1873" y="6753"/>
                    <a:pt x="1683" y="6690"/>
                    <a:pt x="1454" y="6690"/>
                  </a:cubicBezTo>
                  <a:cubicBezTo>
                    <a:pt x="1419" y="6690"/>
                    <a:pt x="1383" y="6691"/>
                    <a:pt x="1346" y="6694"/>
                  </a:cubicBezTo>
                  <a:cubicBezTo>
                    <a:pt x="1085" y="6714"/>
                    <a:pt x="887" y="6863"/>
                    <a:pt x="782" y="7105"/>
                  </a:cubicBezTo>
                  <a:cubicBezTo>
                    <a:pt x="706" y="7266"/>
                    <a:pt x="625" y="7576"/>
                    <a:pt x="702" y="7770"/>
                  </a:cubicBezTo>
                  <a:cubicBezTo>
                    <a:pt x="637" y="7774"/>
                    <a:pt x="577" y="7798"/>
                    <a:pt x="508" y="7802"/>
                  </a:cubicBezTo>
                  <a:cubicBezTo>
                    <a:pt x="491" y="7805"/>
                    <a:pt x="474" y="7806"/>
                    <a:pt x="457" y="7806"/>
                  </a:cubicBezTo>
                  <a:cubicBezTo>
                    <a:pt x="408" y="7806"/>
                    <a:pt x="359" y="7798"/>
                    <a:pt x="308" y="7798"/>
                  </a:cubicBezTo>
                  <a:cubicBezTo>
                    <a:pt x="301" y="7798"/>
                    <a:pt x="294" y="7798"/>
                    <a:pt x="287" y="7798"/>
                  </a:cubicBezTo>
                  <a:cubicBezTo>
                    <a:pt x="272" y="7801"/>
                    <a:pt x="262" y="7810"/>
                    <a:pt x="257" y="7823"/>
                  </a:cubicBezTo>
                  <a:lnTo>
                    <a:pt x="257" y="7823"/>
                  </a:lnTo>
                  <a:cubicBezTo>
                    <a:pt x="125" y="6759"/>
                    <a:pt x="21" y="5723"/>
                    <a:pt x="162" y="4655"/>
                  </a:cubicBezTo>
                  <a:cubicBezTo>
                    <a:pt x="234" y="4139"/>
                    <a:pt x="383" y="3644"/>
                    <a:pt x="758" y="3265"/>
                  </a:cubicBezTo>
                  <a:cubicBezTo>
                    <a:pt x="1101" y="2918"/>
                    <a:pt x="1552" y="2701"/>
                    <a:pt x="2027" y="2584"/>
                  </a:cubicBezTo>
                  <a:cubicBezTo>
                    <a:pt x="2460" y="2477"/>
                    <a:pt x="2925" y="2432"/>
                    <a:pt x="3394" y="2432"/>
                  </a:cubicBezTo>
                  <a:close/>
                  <a:moveTo>
                    <a:pt x="3628" y="0"/>
                  </a:moveTo>
                  <a:cubicBezTo>
                    <a:pt x="3612" y="0"/>
                    <a:pt x="3595" y="0"/>
                    <a:pt x="3579" y="1"/>
                  </a:cubicBezTo>
                  <a:cubicBezTo>
                    <a:pt x="3063" y="17"/>
                    <a:pt x="2451" y="315"/>
                    <a:pt x="2281" y="831"/>
                  </a:cubicBezTo>
                  <a:cubicBezTo>
                    <a:pt x="2271" y="829"/>
                    <a:pt x="2260" y="827"/>
                    <a:pt x="2250" y="827"/>
                  </a:cubicBezTo>
                  <a:cubicBezTo>
                    <a:pt x="2140" y="827"/>
                    <a:pt x="2040" y="954"/>
                    <a:pt x="2040" y="1061"/>
                  </a:cubicBezTo>
                  <a:cubicBezTo>
                    <a:pt x="2040" y="1121"/>
                    <a:pt x="2068" y="1170"/>
                    <a:pt x="2116" y="1194"/>
                  </a:cubicBezTo>
                  <a:cubicBezTo>
                    <a:pt x="2076" y="1246"/>
                    <a:pt x="2040" y="1302"/>
                    <a:pt x="2007" y="1351"/>
                  </a:cubicBezTo>
                  <a:cubicBezTo>
                    <a:pt x="1991" y="1371"/>
                    <a:pt x="2007" y="1391"/>
                    <a:pt x="2027" y="1391"/>
                  </a:cubicBezTo>
                  <a:cubicBezTo>
                    <a:pt x="2096" y="1395"/>
                    <a:pt x="2168" y="1403"/>
                    <a:pt x="2233" y="1407"/>
                  </a:cubicBezTo>
                  <a:cubicBezTo>
                    <a:pt x="2168" y="1528"/>
                    <a:pt x="2193" y="1625"/>
                    <a:pt x="2273" y="1693"/>
                  </a:cubicBezTo>
                  <a:cubicBezTo>
                    <a:pt x="2269" y="1693"/>
                    <a:pt x="2257" y="1697"/>
                    <a:pt x="2257" y="1709"/>
                  </a:cubicBezTo>
                  <a:cubicBezTo>
                    <a:pt x="2233" y="1935"/>
                    <a:pt x="2430" y="2040"/>
                    <a:pt x="2624" y="2080"/>
                  </a:cubicBezTo>
                  <a:cubicBezTo>
                    <a:pt x="2712" y="2100"/>
                    <a:pt x="2801" y="2116"/>
                    <a:pt x="2886" y="2125"/>
                  </a:cubicBezTo>
                  <a:cubicBezTo>
                    <a:pt x="2894" y="2209"/>
                    <a:pt x="2898" y="2294"/>
                    <a:pt x="2914" y="2374"/>
                  </a:cubicBezTo>
                  <a:cubicBezTo>
                    <a:pt x="2721" y="2390"/>
                    <a:pt x="2535" y="2403"/>
                    <a:pt x="2354" y="2435"/>
                  </a:cubicBezTo>
                  <a:cubicBezTo>
                    <a:pt x="1431" y="2576"/>
                    <a:pt x="545" y="3055"/>
                    <a:pt x="226" y="3982"/>
                  </a:cubicBezTo>
                  <a:cubicBezTo>
                    <a:pt x="33" y="4558"/>
                    <a:pt x="13" y="5215"/>
                    <a:pt x="5" y="5820"/>
                  </a:cubicBezTo>
                  <a:cubicBezTo>
                    <a:pt x="1" y="6488"/>
                    <a:pt x="37" y="7190"/>
                    <a:pt x="202" y="7838"/>
                  </a:cubicBezTo>
                  <a:cubicBezTo>
                    <a:pt x="208" y="7853"/>
                    <a:pt x="220" y="7859"/>
                    <a:pt x="231" y="7859"/>
                  </a:cubicBezTo>
                  <a:cubicBezTo>
                    <a:pt x="241" y="7859"/>
                    <a:pt x="250" y="7855"/>
                    <a:pt x="255" y="7847"/>
                  </a:cubicBezTo>
                  <a:lnTo>
                    <a:pt x="255" y="7847"/>
                  </a:lnTo>
                  <a:cubicBezTo>
                    <a:pt x="257" y="7854"/>
                    <a:pt x="260" y="7860"/>
                    <a:pt x="267" y="7863"/>
                  </a:cubicBezTo>
                  <a:cubicBezTo>
                    <a:pt x="316" y="7887"/>
                    <a:pt x="383" y="7900"/>
                    <a:pt x="453" y="7900"/>
                  </a:cubicBezTo>
                  <a:cubicBezTo>
                    <a:pt x="552" y="7900"/>
                    <a:pt x="656" y="7874"/>
                    <a:pt x="722" y="7822"/>
                  </a:cubicBezTo>
                  <a:cubicBezTo>
                    <a:pt x="726" y="7830"/>
                    <a:pt x="730" y="7838"/>
                    <a:pt x="738" y="7842"/>
                  </a:cubicBezTo>
                  <a:cubicBezTo>
                    <a:pt x="742" y="7848"/>
                    <a:pt x="746" y="7851"/>
                    <a:pt x="751" y="7851"/>
                  </a:cubicBezTo>
                  <a:cubicBezTo>
                    <a:pt x="763" y="7851"/>
                    <a:pt x="776" y="7837"/>
                    <a:pt x="770" y="7822"/>
                  </a:cubicBezTo>
                  <a:cubicBezTo>
                    <a:pt x="710" y="7597"/>
                    <a:pt x="762" y="7286"/>
                    <a:pt x="871" y="7085"/>
                  </a:cubicBezTo>
                  <a:cubicBezTo>
                    <a:pt x="998" y="6858"/>
                    <a:pt x="1202" y="6774"/>
                    <a:pt x="1449" y="6774"/>
                  </a:cubicBezTo>
                  <a:cubicBezTo>
                    <a:pt x="1460" y="6774"/>
                    <a:pt x="1472" y="6774"/>
                    <a:pt x="1483" y="6775"/>
                  </a:cubicBezTo>
                  <a:cubicBezTo>
                    <a:pt x="2015" y="6795"/>
                    <a:pt x="2201" y="7387"/>
                    <a:pt x="2233" y="7842"/>
                  </a:cubicBezTo>
                  <a:cubicBezTo>
                    <a:pt x="2233" y="7875"/>
                    <a:pt x="2257" y="7883"/>
                    <a:pt x="2277" y="7883"/>
                  </a:cubicBezTo>
                  <a:cubicBezTo>
                    <a:pt x="2277" y="7899"/>
                    <a:pt x="2281" y="7915"/>
                    <a:pt x="2301" y="7915"/>
                  </a:cubicBezTo>
                  <a:cubicBezTo>
                    <a:pt x="3200" y="7911"/>
                    <a:pt x="4095" y="7854"/>
                    <a:pt x="4993" y="7850"/>
                  </a:cubicBezTo>
                  <a:cubicBezTo>
                    <a:pt x="5017" y="7842"/>
                    <a:pt x="5033" y="7830"/>
                    <a:pt x="5033" y="7810"/>
                  </a:cubicBezTo>
                  <a:cubicBezTo>
                    <a:pt x="5042" y="7802"/>
                    <a:pt x="5046" y="7794"/>
                    <a:pt x="5046" y="7778"/>
                  </a:cubicBezTo>
                  <a:cubicBezTo>
                    <a:pt x="5037" y="7701"/>
                    <a:pt x="5037" y="7629"/>
                    <a:pt x="5042" y="7552"/>
                  </a:cubicBezTo>
                  <a:cubicBezTo>
                    <a:pt x="5078" y="7137"/>
                    <a:pt x="5352" y="6771"/>
                    <a:pt x="5807" y="6750"/>
                  </a:cubicBezTo>
                  <a:cubicBezTo>
                    <a:pt x="5821" y="6750"/>
                    <a:pt x="5834" y="6749"/>
                    <a:pt x="5848" y="6749"/>
                  </a:cubicBezTo>
                  <a:cubicBezTo>
                    <a:pt x="6395" y="6749"/>
                    <a:pt x="6705" y="7306"/>
                    <a:pt x="6520" y="7798"/>
                  </a:cubicBezTo>
                  <a:lnTo>
                    <a:pt x="6520" y="7810"/>
                  </a:lnTo>
                  <a:cubicBezTo>
                    <a:pt x="6514" y="7837"/>
                    <a:pt x="6537" y="7853"/>
                    <a:pt x="6564" y="7853"/>
                  </a:cubicBezTo>
                  <a:cubicBezTo>
                    <a:pt x="6570" y="7853"/>
                    <a:pt x="6575" y="7852"/>
                    <a:pt x="6581" y="7850"/>
                  </a:cubicBezTo>
                  <a:cubicBezTo>
                    <a:pt x="6581" y="7854"/>
                    <a:pt x="6581" y="7854"/>
                    <a:pt x="6585" y="7854"/>
                  </a:cubicBezTo>
                  <a:cubicBezTo>
                    <a:pt x="6699" y="7880"/>
                    <a:pt x="6816" y="7891"/>
                    <a:pt x="6934" y="7891"/>
                  </a:cubicBezTo>
                  <a:cubicBezTo>
                    <a:pt x="7137" y="7891"/>
                    <a:pt x="7342" y="7857"/>
                    <a:pt x="7536" y="7798"/>
                  </a:cubicBezTo>
                  <a:cubicBezTo>
                    <a:pt x="7540" y="7798"/>
                    <a:pt x="7548" y="7794"/>
                    <a:pt x="7552" y="7790"/>
                  </a:cubicBezTo>
                  <a:cubicBezTo>
                    <a:pt x="7560" y="7790"/>
                    <a:pt x="7572" y="7778"/>
                    <a:pt x="7576" y="7762"/>
                  </a:cubicBezTo>
                  <a:cubicBezTo>
                    <a:pt x="7693" y="7198"/>
                    <a:pt x="7673" y="6630"/>
                    <a:pt x="7616" y="6061"/>
                  </a:cubicBezTo>
                  <a:cubicBezTo>
                    <a:pt x="7564" y="5562"/>
                    <a:pt x="7512" y="5050"/>
                    <a:pt x="7407" y="4534"/>
                  </a:cubicBezTo>
                  <a:cubicBezTo>
                    <a:pt x="7310" y="4123"/>
                    <a:pt x="7157" y="3712"/>
                    <a:pt x="6891" y="3382"/>
                  </a:cubicBezTo>
                  <a:cubicBezTo>
                    <a:pt x="6593" y="3011"/>
                    <a:pt x="6162" y="2801"/>
                    <a:pt x="5714" y="2664"/>
                  </a:cubicBezTo>
                  <a:cubicBezTo>
                    <a:pt x="5356" y="2556"/>
                    <a:pt x="4977" y="2479"/>
                    <a:pt x="4590" y="2423"/>
                  </a:cubicBezTo>
                  <a:cubicBezTo>
                    <a:pt x="4590" y="2286"/>
                    <a:pt x="4590" y="2153"/>
                    <a:pt x="4578" y="2016"/>
                  </a:cubicBezTo>
                  <a:cubicBezTo>
                    <a:pt x="4788" y="1943"/>
                    <a:pt x="4917" y="1830"/>
                    <a:pt x="4788" y="1649"/>
                  </a:cubicBezTo>
                  <a:cubicBezTo>
                    <a:pt x="4856" y="1572"/>
                    <a:pt x="4880" y="1472"/>
                    <a:pt x="4828" y="1347"/>
                  </a:cubicBezTo>
                  <a:cubicBezTo>
                    <a:pt x="4913" y="1331"/>
                    <a:pt x="5001" y="1315"/>
                    <a:pt x="5090" y="1307"/>
                  </a:cubicBezTo>
                  <a:cubicBezTo>
                    <a:pt x="5110" y="1307"/>
                    <a:pt x="5118" y="1282"/>
                    <a:pt x="5102" y="1266"/>
                  </a:cubicBezTo>
                  <a:cubicBezTo>
                    <a:pt x="5078" y="1242"/>
                    <a:pt x="5058" y="1214"/>
                    <a:pt x="5033" y="1190"/>
                  </a:cubicBezTo>
                  <a:cubicBezTo>
                    <a:pt x="5037" y="1186"/>
                    <a:pt x="5042" y="1174"/>
                    <a:pt x="5050" y="1165"/>
                  </a:cubicBezTo>
                  <a:cubicBezTo>
                    <a:pt x="5133" y="1002"/>
                    <a:pt x="5006" y="825"/>
                    <a:pt x="4839" y="825"/>
                  </a:cubicBezTo>
                  <a:cubicBezTo>
                    <a:pt x="4829" y="825"/>
                    <a:pt x="4818" y="826"/>
                    <a:pt x="4808" y="827"/>
                  </a:cubicBezTo>
                  <a:cubicBezTo>
                    <a:pt x="4659" y="315"/>
                    <a:pt x="4158" y="0"/>
                    <a:pt x="3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6;p43">
              <a:extLst>
                <a:ext uri="{FF2B5EF4-FFF2-40B4-BE49-F238E27FC236}">
                  <a16:creationId xmlns:a16="http://schemas.microsoft.com/office/drawing/2014/main" id="{5875EA26-845D-4D80-AC53-82753A691D4F}"/>
                </a:ext>
              </a:extLst>
            </p:cNvPr>
            <p:cNvSpPr/>
            <p:nvPr/>
          </p:nvSpPr>
          <p:spPr>
            <a:xfrm>
              <a:off x="4351656" y="2271388"/>
              <a:ext cx="23164" cy="40946"/>
            </a:xfrm>
            <a:custGeom>
              <a:avLst/>
              <a:gdLst/>
              <a:ahLst/>
              <a:cxnLst/>
              <a:rect l="l" t="t" r="r" b="b"/>
              <a:pathLst>
                <a:path w="241" h="426" extrusionOk="0">
                  <a:moveTo>
                    <a:pt x="228" y="1"/>
                  </a:moveTo>
                  <a:cubicBezTo>
                    <a:pt x="139" y="41"/>
                    <a:pt x="59" y="93"/>
                    <a:pt x="31" y="194"/>
                  </a:cubicBezTo>
                  <a:cubicBezTo>
                    <a:pt x="1" y="310"/>
                    <a:pt x="96" y="426"/>
                    <a:pt x="213" y="426"/>
                  </a:cubicBezTo>
                  <a:cubicBezTo>
                    <a:pt x="222" y="426"/>
                    <a:pt x="231" y="425"/>
                    <a:pt x="240" y="424"/>
                  </a:cubicBezTo>
                  <a:cubicBezTo>
                    <a:pt x="240" y="283"/>
                    <a:pt x="240" y="142"/>
                    <a:pt x="228" y="1"/>
                  </a:cubicBezTo>
                  <a:close/>
                </a:path>
              </a:pathLst>
            </a:custGeom>
            <a:solidFill>
              <a:srgbClr val="ECD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7;p43">
              <a:extLst>
                <a:ext uri="{FF2B5EF4-FFF2-40B4-BE49-F238E27FC236}">
                  <a16:creationId xmlns:a16="http://schemas.microsoft.com/office/drawing/2014/main" id="{B21F9BB9-F961-4370-911B-86BD8F8DA5BD}"/>
                </a:ext>
              </a:extLst>
            </p:cNvPr>
            <p:cNvSpPr/>
            <p:nvPr/>
          </p:nvSpPr>
          <p:spPr>
            <a:xfrm>
              <a:off x="4335220" y="2257067"/>
              <a:ext cx="38831" cy="65168"/>
            </a:xfrm>
            <a:custGeom>
              <a:avLst/>
              <a:gdLst/>
              <a:ahLst/>
              <a:cxnLst/>
              <a:rect l="l" t="t" r="r" b="b"/>
              <a:pathLst>
                <a:path w="404" h="678" extrusionOk="0">
                  <a:moveTo>
                    <a:pt x="391" y="1"/>
                  </a:moveTo>
                  <a:cubicBezTo>
                    <a:pt x="190" y="9"/>
                    <a:pt x="0" y="182"/>
                    <a:pt x="36" y="391"/>
                  </a:cubicBezTo>
                  <a:cubicBezTo>
                    <a:pt x="69" y="577"/>
                    <a:pt x="234" y="665"/>
                    <a:pt x="403" y="678"/>
                  </a:cubicBezTo>
                  <a:lnTo>
                    <a:pt x="403" y="617"/>
                  </a:lnTo>
                  <a:cubicBezTo>
                    <a:pt x="385" y="623"/>
                    <a:pt x="367" y="625"/>
                    <a:pt x="349" y="625"/>
                  </a:cubicBezTo>
                  <a:cubicBezTo>
                    <a:pt x="238" y="625"/>
                    <a:pt x="136" y="525"/>
                    <a:pt x="129" y="408"/>
                  </a:cubicBezTo>
                  <a:cubicBezTo>
                    <a:pt x="113" y="254"/>
                    <a:pt x="250" y="109"/>
                    <a:pt x="395" y="89"/>
                  </a:cubicBezTo>
                  <a:cubicBezTo>
                    <a:pt x="395" y="61"/>
                    <a:pt x="391" y="29"/>
                    <a:pt x="391"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8;p43">
              <a:extLst>
                <a:ext uri="{FF2B5EF4-FFF2-40B4-BE49-F238E27FC236}">
                  <a16:creationId xmlns:a16="http://schemas.microsoft.com/office/drawing/2014/main" id="{CD61BAC7-8B08-444C-B0AD-E36FA050AA41}"/>
                </a:ext>
              </a:extLst>
            </p:cNvPr>
            <p:cNvSpPr/>
            <p:nvPr/>
          </p:nvSpPr>
          <p:spPr>
            <a:xfrm>
              <a:off x="3645781" y="1882501"/>
              <a:ext cx="727898" cy="520284"/>
            </a:xfrm>
            <a:custGeom>
              <a:avLst/>
              <a:gdLst/>
              <a:ahLst/>
              <a:cxnLst/>
              <a:rect l="l" t="t" r="r" b="b"/>
              <a:pathLst>
                <a:path w="7573" h="5413" extrusionOk="0">
                  <a:moveTo>
                    <a:pt x="2836" y="497"/>
                  </a:moveTo>
                  <a:cubicBezTo>
                    <a:pt x="3075" y="497"/>
                    <a:pt x="3313" y="509"/>
                    <a:pt x="3551" y="533"/>
                  </a:cubicBezTo>
                  <a:lnTo>
                    <a:pt x="3563" y="533"/>
                  </a:lnTo>
                  <a:cubicBezTo>
                    <a:pt x="3796" y="557"/>
                    <a:pt x="4022" y="585"/>
                    <a:pt x="4248" y="634"/>
                  </a:cubicBezTo>
                  <a:cubicBezTo>
                    <a:pt x="4272" y="638"/>
                    <a:pt x="4280" y="662"/>
                    <a:pt x="4268" y="682"/>
                  </a:cubicBezTo>
                  <a:cubicBezTo>
                    <a:pt x="4272" y="682"/>
                    <a:pt x="4272" y="682"/>
                    <a:pt x="4272" y="686"/>
                  </a:cubicBezTo>
                  <a:cubicBezTo>
                    <a:pt x="4312" y="819"/>
                    <a:pt x="4369" y="940"/>
                    <a:pt x="4425" y="1065"/>
                  </a:cubicBezTo>
                  <a:cubicBezTo>
                    <a:pt x="4429" y="1081"/>
                    <a:pt x="4421" y="1097"/>
                    <a:pt x="4409" y="1101"/>
                  </a:cubicBezTo>
                  <a:cubicBezTo>
                    <a:pt x="4421" y="1117"/>
                    <a:pt x="4413" y="1137"/>
                    <a:pt x="4393" y="1145"/>
                  </a:cubicBezTo>
                  <a:cubicBezTo>
                    <a:pt x="4401" y="1182"/>
                    <a:pt x="4393" y="1210"/>
                    <a:pt x="4385" y="1242"/>
                  </a:cubicBezTo>
                  <a:cubicBezTo>
                    <a:pt x="4389" y="1246"/>
                    <a:pt x="4393" y="1250"/>
                    <a:pt x="4393" y="1262"/>
                  </a:cubicBezTo>
                  <a:cubicBezTo>
                    <a:pt x="4401" y="1710"/>
                    <a:pt x="4425" y="2157"/>
                    <a:pt x="4449" y="2608"/>
                  </a:cubicBezTo>
                  <a:cubicBezTo>
                    <a:pt x="4449" y="2624"/>
                    <a:pt x="4440" y="2630"/>
                    <a:pt x="4430" y="2630"/>
                  </a:cubicBezTo>
                  <a:cubicBezTo>
                    <a:pt x="4427" y="2630"/>
                    <a:pt x="4424" y="2629"/>
                    <a:pt x="4421" y="2628"/>
                  </a:cubicBezTo>
                  <a:lnTo>
                    <a:pt x="4421" y="2628"/>
                  </a:lnTo>
                  <a:cubicBezTo>
                    <a:pt x="4453" y="2673"/>
                    <a:pt x="4473" y="2721"/>
                    <a:pt x="4494" y="2773"/>
                  </a:cubicBezTo>
                  <a:cubicBezTo>
                    <a:pt x="4530" y="2842"/>
                    <a:pt x="4562" y="2918"/>
                    <a:pt x="4594" y="2995"/>
                  </a:cubicBezTo>
                  <a:lnTo>
                    <a:pt x="4594" y="3011"/>
                  </a:lnTo>
                  <a:cubicBezTo>
                    <a:pt x="4602" y="3019"/>
                    <a:pt x="4602" y="3031"/>
                    <a:pt x="4594" y="3039"/>
                  </a:cubicBezTo>
                  <a:cubicBezTo>
                    <a:pt x="4622" y="3055"/>
                    <a:pt x="4631" y="3084"/>
                    <a:pt x="4627" y="3112"/>
                  </a:cubicBezTo>
                  <a:cubicBezTo>
                    <a:pt x="4627" y="3124"/>
                    <a:pt x="4622" y="3136"/>
                    <a:pt x="4606" y="3156"/>
                  </a:cubicBezTo>
                  <a:cubicBezTo>
                    <a:pt x="4598" y="3156"/>
                    <a:pt x="4594" y="3160"/>
                    <a:pt x="4590" y="3164"/>
                  </a:cubicBezTo>
                  <a:cubicBezTo>
                    <a:pt x="4590" y="3180"/>
                    <a:pt x="4578" y="3196"/>
                    <a:pt x="4558" y="3196"/>
                  </a:cubicBezTo>
                  <a:cubicBezTo>
                    <a:pt x="3769" y="3213"/>
                    <a:pt x="2971" y="3245"/>
                    <a:pt x="2176" y="3245"/>
                  </a:cubicBezTo>
                  <a:cubicBezTo>
                    <a:pt x="1813" y="3245"/>
                    <a:pt x="1452" y="3238"/>
                    <a:pt x="1093" y="3221"/>
                  </a:cubicBezTo>
                  <a:cubicBezTo>
                    <a:pt x="1085" y="3221"/>
                    <a:pt x="1081" y="3213"/>
                    <a:pt x="1081" y="3200"/>
                  </a:cubicBezTo>
                  <a:cubicBezTo>
                    <a:pt x="1044" y="3160"/>
                    <a:pt x="1048" y="3092"/>
                    <a:pt x="1081" y="3043"/>
                  </a:cubicBezTo>
                  <a:lnTo>
                    <a:pt x="1081" y="3035"/>
                  </a:lnTo>
                  <a:cubicBezTo>
                    <a:pt x="1125" y="2902"/>
                    <a:pt x="1169" y="2777"/>
                    <a:pt x="1226" y="2652"/>
                  </a:cubicBezTo>
                  <a:cubicBezTo>
                    <a:pt x="1205" y="2636"/>
                    <a:pt x="1193" y="2616"/>
                    <a:pt x="1185" y="2596"/>
                  </a:cubicBezTo>
                  <a:cubicBezTo>
                    <a:pt x="1133" y="2475"/>
                    <a:pt x="1189" y="2205"/>
                    <a:pt x="1193" y="2072"/>
                  </a:cubicBezTo>
                  <a:cubicBezTo>
                    <a:pt x="1205" y="1863"/>
                    <a:pt x="1209" y="1645"/>
                    <a:pt x="1226" y="1431"/>
                  </a:cubicBezTo>
                  <a:cubicBezTo>
                    <a:pt x="1165" y="1387"/>
                    <a:pt x="1161" y="1282"/>
                    <a:pt x="1181" y="1206"/>
                  </a:cubicBezTo>
                  <a:lnTo>
                    <a:pt x="1181" y="1206"/>
                  </a:lnTo>
                  <a:cubicBezTo>
                    <a:pt x="1180" y="1206"/>
                    <a:pt x="1178" y="1206"/>
                    <a:pt x="1177" y="1206"/>
                  </a:cubicBezTo>
                  <a:cubicBezTo>
                    <a:pt x="1159" y="1206"/>
                    <a:pt x="1145" y="1184"/>
                    <a:pt x="1149" y="1166"/>
                  </a:cubicBezTo>
                  <a:cubicBezTo>
                    <a:pt x="1209" y="996"/>
                    <a:pt x="1266" y="827"/>
                    <a:pt x="1334" y="662"/>
                  </a:cubicBezTo>
                  <a:cubicBezTo>
                    <a:pt x="1339" y="653"/>
                    <a:pt x="1347" y="649"/>
                    <a:pt x="1354" y="649"/>
                  </a:cubicBezTo>
                  <a:cubicBezTo>
                    <a:pt x="1361" y="649"/>
                    <a:pt x="1367" y="652"/>
                    <a:pt x="1371" y="658"/>
                  </a:cubicBezTo>
                  <a:cubicBezTo>
                    <a:pt x="1849" y="549"/>
                    <a:pt x="2342" y="497"/>
                    <a:pt x="2836" y="497"/>
                  </a:cubicBezTo>
                  <a:close/>
                  <a:moveTo>
                    <a:pt x="5626" y="591"/>
                  </a:moveTo>
                  <a:cubicBezTo>
                    <a:pt x="5811" y="591"/>
                    <a:pt x="6007" y="656"/>
                    <a:pt x="6158" y="734"/>
                  </a:cubicBezTo>
                  <a:cubicBezTo>
                    <a:pt x="6770" y="1041"/>
                    <a:pt x="7032" y="1710"/>
                    <a:pt x="7121" y="2354"/>
                  </a:cubicBezTo>
                  <a:cubicBezTo>
                    <a:pt x="7165" y="2693"/>
                    <a:pt x="7205" y="3071"/>
                    <a:pt x="7157" y="3414"/>
                  </a:cubicBezTo>
                  <a:cubicBezTo>
                    <a:pt x="7133" y="3575"/>
                    <a:pt x="7068" y="3716"/>
                    <a:pt x="7020" y="3877"/>
                  </a:cubicBezTo>
                  <a:cubicBezTo>
                    <a:pt x="6931" y="4123"/>
                    <a:pt x="6931" y="4361"/>
                    <a:pt x="7012" y="4607"/>
                  </a:cubicBezTo>
                  <a:cubicBezTo>
                    <a:pt x="7020" y="4623"/>
                    <a:pt x="7008" y="4635"/>
                    <a:pt x="7000" y="4647"/>
                  </a:cubicBezTo>
                  <a:cubicBezTo>
                    <a:pt x="6951" y="4678"/>
                    <a:pt x="6907" y="4691"/>
                    <a:pt x="6866" y="4691"/>
                  </a:cubicBezTo>
                  <a:cubicBezTo>
                    <a:pt x="6709" y="4691"/>
                    <a:pt x="6605" y="4499"/>
                    <a:pt x="6528" y="4365"/>
                  </a:cubicBezTo>
                  <a:cubicBezTo>
                    <a:pt x="6303" y="3946"/>
                    <a:pt x="5795" y="4002"/>
                    <a:pt x="5380" y="3978"/>
                  </a:cubicBezTo>
                  <a:cubicBezTo>
                    <a:pt x="5356" y="3970"/>
                    <a:pt x="5348" y="3958"/>
                    <a:pt x="5348" y="3938"/>
                  </a:cubicBezTo>
                  <a:lnTo>
                    <a:pt x="5336" y="3938"/>
                  </a:lnTo>
                  <a:cubicBezTo>
                    <a:pt x="5336" y="3950"/>
                    <a:pt x="5327" y="3956"/>
                    <a:pt x="5317" y="3956"/>
                  </a:cubicBezTo>
                  <a:cubicBezTo>
                    <a:pt x="5308" y="3956"/>
                    <a:pt x="5297" y="3950"/>
                    <a:pt x="5295" y="3938"/>
                  </a:cubicBezTo>
                  <a:cubicBezTo>
                    <a:pt x="5195" y="3063"/>
                    <a:pt x="5199" y="2165"/>
                    <a:pt x="5211" y="1282"/>
                  </a:cubicBezTo>
                  <a:cubicBezTo>
                    <a:pt x="5215" y="1069"/>
                    <a:pt x="5142" y="726"/>
                    <a:pt x="5392" y="634"/>
                  </a:cubicBezTo>
                  <a:cubicBezTo>
                    <a:pt x="5465" y="604"/>
                    <a:pt x="5545" y="591"/>
                    <a:pt x="5626" y="591"/>
                  </a:cubicBezTo>
                  <a:close/>
                  <a:moveTo>
                    <a:pt x="3764" y="3468"/>
                  </a:moveTo>
                  <a:cubicBezTo>
                    <a:pt x="4025" y="3468"/>
                    <a:pt x="4286" y="3472"/>
                    <a:pt x="4546" y="3478"/>
                  </a:cubicBezTo>
                  <a:cubicBezTo>
                    <a:pt x="4554" y="3478"/>
                    <a:pt x="4566" y="3483"/>
                    <a:pt x="4570" y="3487"/>
                  </a:cubicBezTo>
                  <a:cubicBezTo>
                    <a:pt x="4577" y="3474"/>
                    <a:pt x="4590" y="3468"/>
                    <a:pt x="4603" y="3468"/>
                  </a:cubicBezTo>
                  <a:cubicBezTo>
                    <a:pt x="4619" y="3468"/>
                    <a:pt x="4633" y="3478"/>
                    <a:pt x="4631" y="3499"/>
                  </a:cubicBezTo>
                  <a:cubicBezTo>
                    <a:pt x="4578" y="3946"/>
                    <a:pt x="4671" y="4361"/>
                    <a:pt x="4675" y="4804"/>
                  </a:cubicBezTo>
                  <a:cubicBezTo>
                    <a:pt x="4675" y="4823"/>
                    <a:pt x="4662" y="4830"/>
                    <a:pt x="4649" y="4830"/>
                  </a:cubicBezTo>
                  <a:cubicBezTo>
                    <a:pt x="4646" y="4830"/>
                    <a:pt x="4642" y="4829"/>
                    <a:pt x="4639" y="4828"/>
                  </a:cubicBezTo>
                  <a:cubicBezTo>
                    <a:pt x="4639" y="4844"/>
                    <a:pt x="4631" y="4865"/>
                    <a:pt x="4606" y="4869"/>
                  </a:cubicBezTo>
                  <a:cubicBezTo>
                    <a:pt x="4264" y="4897"/>
                    <a:pt x="3913" y="4917"/>
                    <a:pt x="3571" y="4929"/>
                  </a:cubicBezTo>
                  <a:cubicBezTo>
                    <a:pt x="3379" y="4932"/>
                    <a:pt x="3163" y="4952"/>
                    <a:pt x="2954" y="4952"/>
                  </a:cubicBezTo>
                  <a:cubicBezTo>
                    <a:pt x="2843" y="4952"/>
                    <a:pt x="2734" y="4946"/>
                    <a:pt x="2632" y="4929"/>
                  </a:cubicBezTo>
                  <a:cubicBezTo>
                    <a:pt x="2459" y="4901"/>
                    <a:pt x="2495" y="4732"/>
                    <a:pt x="2483" y="4587"/>
                  </a:cubicBezTo>
                  <a:cubicBezTo>
                    <a:pt x="2471" y="4236"/>
                    <a:pt x="2443" y="3889"/>
                    <a:pt x="2438" y="3543"/>
                  </a:cubicBezTo>
                  <a:cubicBezTo>
                    <a:pt x="2438" y="3531"/>
                    <a:pt x="2448" y="3525"/>
                    <a:pt x="2456" y="3525"/>
                  </a:cubicBezTo>
                  <a:cubicBezTo>
                    <a:pt x="2458" y="3525"/>
                    <a:pt x="2461" y="3526"/>
                    <a:pt x="2463" y="3527"/>
                  </a:cubicBezTo>
                  <a:cubicBezTo>
                    <a:pt x="2463" y="3519"/>
                    <a:pt x="2475" y="3515"/>
                    <a:pt x="2483" y="3515"/>
                  </a:cubicBezTo>
                  <a:cubicBezTo>
                    <a:pt x="2908" y="3480"/>
                    <a:pt x="3336" y="3468"/>
                    <a:pt x="3764" y="3468"/>
                  </a:cubicBezTo>
                  <a:close/>
                  <a:moveTo>
                    <a:pt x="3371" y="1"/>
                  </a:moveTo>
                  <a:cubicBezTo>
                    <a:pt x="2903" y="1"/>
                    <a:pt x="2439" y="45"/>
                    <a:pt x="2007" y="150"/>
                  </a:cubicBezTo>
                  <a:cubicBezTo>
                    <a:pt x="1532" y="263"/>
                    <a:pt x="1081" y="481"/>
                    <a:pt x="738" y="827"/>
                  </a:cubicBezTo>
                  <a:cubicBezTo>
                    <a:pt x="363" y="1206"/>
                    <a:pt x="214" y="1705"/>
                    <a:pt x="142" y="2217"/>
                  </a:cubicBezTo>
                  <a:cubicBezTo>
                    <a:pt x="1" y="3293"/>
                    <a:pt x="113" y="4333"/>
                    <a:pt x="238" y="5397"/>
                  </a:cubicBezTo>
                  <a:cubicBezTo>
                    <a:pt x="238" y="5376"/>
                    <a:pt x="254" y="5356"/>
                    <a:pt x="275" y="5356"/>
                  </a:cubicBezTo>
                  <a:cubicBezTo>
                    <a:pt x="283" y="5356"/>
                    <a:pt x="291" y="5356"/>
                    <a:pt x="300" y="5356"/>
                  </a:cubicBezTo>
                  <a:cubicBezTo>
                    <a:pt x="349" y="5356"/>
                    <a:pt x="398" y="5363"/>
                    <a:pt x="450" y="5363"/>
                  </a:cubicBezTo>
                  <a:cubicBezTo>
                    <a:pt x="465" y="5363"/>
                    <a:pt x="481" y="5362"/>
                    <a:pt x="496" y="5360"/>
                  </a:cubicBezTo>
                  <a:cubicBezTo>
                    <a:pt x="561" y="5356"/>
                    <a:pt x="621" y="5332"/>
                    <a:pt x="686" y="5328"/>
                  </a:cubicBezTo>
                  <a:cubicBezTo>
                    <a:pt x="609" y="5135"/>
                    <a:pt x="698" y="4824"/>
                    <a:pt x="766" y="4663"/>
                  </a:cubicBezTo>
                  <a:cubicBezTo>
                    <a:pt x="871" y="4413"/>
                    <a:pt x="1068" y="4272"/>
                    <a:pt x="1330" y="4252"/>
                  </a:cubicBezTo>
                  <a:cubicBezTo>
                    <a:pt x="1365" y="4250"/>
                    <a:pt x="1400" y="4248"/>
                    <a:pt x="1433" y="4248"/>
                  </a:cubicBezTo>
                  <a:cubicBezTo>
                    <a:pt x="1662" y="4248"/>
                    <a:pt x="1856" y="4313"/>
                    <a:pt x="2007" y="4510"/>
                  </a:cubicBezTo>
                  <a:cubicBezTo>
                    <a:pt x="2197" y="4764"/>
                    <a:pt x="2293" y="5086"/>
                    <a:pt x="2310" y="5397"/>
                  </a:cubicBezTo>
                  <a:lnTo>
                    <a:pt x="2310" y="5413"/>
                  </a:lnTo>
                  <a:cubicBezTo>
                    <a:pt x="3188" y="5320"/>
                    <a:pt x="4087" y="5320"/>
                    <a:pt x="4973" y="5316"/>
                  </a:cubicBezTo>
                  <a:cubicBezTo>
                    <a:pt x="4868" y="4784"/>
                    <a:pt x="5239" y="4248"/>
                    <a:pt x="5799" y="4224"/>
                  </a:cubicBezTo>
                  <a:cubicBezTo>
                    <a:pt x="5815" y="4223"/>
                    <a:pt x="5830" y="4223"/>
                    <a:pt x="5845" y="4223"/>
                  </a:cubicBezTo>
                  <a:cubicBezTo>
                    <a:pt x="6427" y="4223"/>
                    <a:pt x="6801" y="4818"/>
                    <a:pt x="6601" y="5352"/>
                  </a:cubicBezTo>
                  <a:cubicBezTo>
                    <a:pt x="6659" y="5354"/>
                    <a:pt x="6715" y="5355"/>
                    <a:pt x="6772" y="5355"/>
                  </a:cubicBezTo>
                  <a:cubicBezTo>
                    <a:pt x="7015" y="5355"/>
                    <a:pt x="7250" y="5337"/>
                    <a:pt x="7496" y="5272"/>
                  </a:cubicBezTo>
                  <a:cubicBezTo>
                    <a:pt x="7540" y="5058"/>
                    <a:pt x="7560" y="4844"/>
                    <a:pt x="7572" y="4627"/>
                  </a:cubicBezTo>
                  <a:lnTo>
                    <a:pt x="7572" y="4627"/>
                  </a:lnTo>
                  <a:cubicBezTo>
                    <a:pt x="7549" y="4632"/>
                    <a:pt x="7526" y="4635"/>
                    <a:pt x="7502" y="4635"/>
                  </a:cubicBezTo>
                  <a:cubicBezTo>
                    <a:pt x="7324" y="4635"/>
                    <a:pt x="7154" y="4479"/>
                    <a:pt x="7129" y="4305"/>
                  </a:cubicBezTo>
                  <a:cubicBezTo>
                    <a:pt x="7089" y="4051"/>
                    <a:pt x="7314" y="3841"/>
                    <a:pt x="7552" y="3829"/>
                  </a:cubicBezTo>
                  <a:cubicBezTo>
                    <a:pt x="7540" y="3696"/>
                    <a:pt x="7528" y="3559"/>
                    <a:pt x="7512" y="3422"/>
                  </a:cubicBezTo>
                  <a:cubicBezTo>
                    <a:pt x="7451" y="2914"/>
                    <a:pt x="7395" y="2395"/>
                    <a:pt x="7250" y="1911"/>
                  </a:cubicBezTo>
                  <a:cubicBezTo>
                    <a:pt x="7129" y="1488"/>
                    <a:pt x="6931" y="1069"/>
                    <a:pt x="6589" y="779"/>
                  </a:cubicBezTo>
                  <a:cubicBezTo>
                    <a:pt x="6198" y="436"/>
                    <a:pt x="5662" y="295"/>
                    <a:pt x="5162" y="190"/>
                  </a:cubicBezTo>
                  <a:cubicBezTo>
                    <a:pt x="4599" y="76"/>
                    <a:pt x="3981"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9;p43">
              <a:extLst>
                <a:ext uri="{FF2B5EF4-FFF2-40B4-BE49-F238E27FC236}">
                  <a16:creationId xmlns:a16="http://schemas.microsoft.com/office/drawing/2014/main" id="{E43AC340-BC0A-486A-B936-48D9CB6A402B}"/>
                </a:ext>
              </a:extLst>
            </p:cNvPr>
            <p:cNvSpPr/>
            <p:nvPr/>
          </p:nvSpPr>
          <p:spPr>
            <a:xfrm>
              <a:off x="4140777" y="1937864"/>
              <a:ext cx="197618" cy="394851"/>
            </a:xfrm>
            <a:custGeom>
              <a:avLst/>
              <a:gdLst/>
              <a:ahLst/>
              <a:cxnLst/>
              <a:rect l="l" t="t" r="r" b="b"/>
              <a:pathLst>
                <a:path w="2056" h="4108" extrusionOk="0">
                  <a:moveTo>
                    <a:pt x="477" y="0"/>
                  </a:moveTo>
                  <a:cubicBezTo>
                    <a:pt x="396" y="0"/>
                    <a:pt x="318" y="12"/>
                    <a:pt x="246" y="42"/>
                  </a:cubicBezTo>
                  <a:cubicBezTo>
                    <a:pt x="0" y="142"/>
                    <a:pt x="65" y="477"/>
                    <a:pt x="65" y="690"/>
                  </a:cubicBezTo>
                  <a:cubicBezTo>
                    <a:pt x="57" y="1565"/>
                    <a:pt x="49" y="2467"/>
                    <a:pt x="149" y="3346"/>
                  </a:cubicBezTo>
                  <a:cubicBezTo>
                    <a:pt x="153" y="3358"/>
                    <a:pt x="164" y="3364"/>
                    <a:pt x="173" y="3364"/>
                  </a:cubicBezTo>
                  <a:cubicBezTo>
                    <a:pt x="182" y="3364"/>
                    <a:pt x="190" y="3358"/>
                    <a:pt x="190" y="3346"/>
                  </a:cubicBezTo>
                  <a:cubicBezTo>
                    <a:pt x="178" y="2411"/>
                    <a:pt x="117" y="1484"/>
                    <a:pt x="129" y="549"/>
                  </a:cubicBezTo>
                  <a:cubicBezTo>
                    <a:pt x="133" y="469"/>
                    <a:pt x="121" y="328"/>
                    <a:pt x="145" y="247"/>
                  </a:cubicBezTo>
                  <a:cubicBezTo>
                    <a:pt x="194" y="106"/>
                    <a:pt x="327" y="75"/>
                    <a:pt x="453" y="75"/>
                  </a:cubicBezTo>
                  <a:cubicBezTo>
                    <a:pt x="493" y="75"/>
                    <a:pt x="533" y="78"/>
                    <a:pt x="569" y="82"/>
                  </a:cubicBezTo>
                  <a:cubicBezTo>
                    <a:pt x="770" y="94"/>
                    <a:pt x="967" y="179"/>
                    <a:pt x="1133" y="291"/>
                  </a:cubicBezTo>
                  <a:cubicBezTo>
                    <a:pt x="1507" y="549"/>
                    <a:pt x="1729" y="952"/>
                    <a:pt x="1834" y="1387"/>
                  </a:cubicBezTo>
                  <a:cubicBezTo>
                    <a:pt x="1935" y="1794"/>
                    <a:pt x="1971" y="2246"/>
                    <a:pt x="1955" y="2669"/>
                  </a:cubicBezTo>
                  <a:cubicBezTo>
                    <a:pt x="1939" y="3052"/>
                    <a:pt x="1693" y="3382"/>
                    <a:pt x="1737" y="3773"/>
                  </a:cubicBezTo>
                  <a:cubicBezTo>
                    <a:pt x="1749" y="3870"/>
                    <a:pt x="1830" y="3990"/>
                    <a:pt x="1677" y="4023"/>
                  </a:cubicBezTo>
                  <a:cubicBezTo>
                    <a:pt x="1670" y="4024"/>
                    <a:pt x="1664" y="4025"/>
                    <a:pt x="1657" y="4025"/>
                  </a:cubicBezTo>
                  <a:cubicBezTo>
                    <a:pt x="1538" y="4025"/>
                    <a:pt x="1453" y="3749"/>
                    <a:pt x="1407" y="3672"/>
                  </a:cubicBezTo>
                  <a:cubicBezTo>
                    <a:pt x="1346" y="3571"/>
                    <a:pt x="1270" y="3495"/>
                    <a:pt x="1165" y="3446"/>
                  </a:cubicBezTo>
                  <a:cubicBezTo>
                    <a:pt x="891" y="3309"/>
                    <a:pt x="528" y="3334"/>
                    <a:pt x="230" y="3318"/>
                  </a:cubicBezTo>
                  <a:cubicBezTo>
                    <a:pt x="206" y="3318"/>
                    <a:pt x="198" y="3334"/>
                    <a:pt x="198" y="3350"/>
                  </a:cubicBezTo>
                  <a:cubicBezTo>
                    <a:pt x="198" y="3370"/>
                    <a:pt x="206" y="3390"/>
                    <a:pt x="230" y="3390"/>
                  </a:cubicBezTo>
                  <a:cubicBezTo>
                    <a:pt x="645" y="3414"/>
                    <a:pt x="1153" y="3362"/>
                    <a:pt x="1378" y="3777"/>
                  </a:cubicBezTo>
                  <a:cubicBezTo>
                    <a:pt x="1451" y="3916"/>
                    <a:pt x="1554" y="4107"/>
                    <a:pt x="1709" y="4107"/>
                  </a:cubicBezTo>
                  <a:cubicBezTo>
                    <a:pt x="1752" y="4107"/>
                    <a:pt x="1799" y="4093"/>
                    <a:pt x="1850" y="4059"/>
                  </a:cubicBezTo>
                  <a:cubicBezTo>
                    <a:pt x="1858" y="4051"/>
                    <a:pt x="1870" y="4035"/>
                    <a:pt x="1862" y="4019"/>
                  </a:cubicBezTo>
                  <a:cubicBezTo>
                    <a:pt x="1781" y="3773"/>
                    <a:pt x="1781" y="3535"/>
                    <a:pt x="1870" y="3289"/>
                  </a:cubicBezTo>
                  <a:cubicBezTo>
                    <a:pt x="1918" y="3132"/>
                    <a:pt x="1987" y="2999"/>
                    <a:pt x="2007" y="2830"/>
                  </a:cubicBezTo>
                  <a:cubicBezTo>
                    <a:pt x="2055" y="2495"/>
                    <a:pt x="2015" y="2113"/>
                    <a:pt x="1971" y="1774"/>
                  </a:cubicBezTo>
                  <a:cubicBezTo>
                    <a:pt x="1882" y="1129"/>
                    <a:pt x="1620" y="465"/>
                    <a:pt x="1012" y="142"/>
                  </a:cubicBezTo>
                  <a:cubicBezTo>
                    <a:pt x="863" y="66"/>
                    <a:pt x="664"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90;p43">
              <a:extLst>
                <a:ext uri="{FF2B5EF4-FFF2-40B4-BE49-F238E27FC236}">
                  <a16:creationId xmlns:a16="http://schemas.microsoft.com/office/drawing/2014/main" id="{6C7BF5CF-4CED-437E-AC7B-747400DBE979}"/>
                </a:ext>
              </a:extLst>
            </p:cNvPr>
            <p:cNvSpPr/>
            <p:nvPr/>
          </p:nvSpPr>
          <p:spPr>
            <a:xfrm>
              <a:off x="4150870" y="1945938"/>
              <a:ext cx="179355" cy="379568"/>
            </a:xfrm>
            <a:custGeom>
              <a:avLst/>
              <a:gdLst/>
              <a:ahLst/>
              <a:cxnLst/>
              <a:rect l="l" t="t" r="r" b="b"/>
              <a:pathLst>
                <a:path w="1866" h="3949" extrusionOk="0">
                  <a:moveTo>
                    <a:pt x="422" y="109"/>
                  </a:moveTo>
                  <a:cubicBezTo>
                    <a:pt x="649" y="109"/>
                    <a:pt x="965" y="267"/>
                    <a:pt x="1068" y="356"/>
                  </a:cubicBezTo>
                  <a:cubicBezTo>
                    <a:pt x="1265" y="522"/>
                    <a:pt x="1394" y="751"/>
                    <a:pt x="1471" y="1001"/>
                  </a:cubicBezTo>
                  <a:cubicBezTo>
                    <a:pt x="1523" y="1154"/>
                    <a:pt x="1551" y="1315"/>
                    <a:pt x="1572" y="1477"/>
                  </a:cubicBezTo>
                  <a:cubicBezTo>
                    <a:pt x="1588" y="1589"/>
                    <a:pt x="1640" y="1767"/>
                    <a:pt x="1612" y="1872"/>
                  </a:cubicBezTo>
                  <a:cubicBezTo>
                    <a:pt x="1564" y="2037"/>
                    <a:pt x="1334" y="2009"/>
                    <a:pt x="1193" y="2021"/>
                  </a:cubicBezTo>
                  <a:cubicBezTo>
                    <a:pt x="1085" y="2028"/>
                    <a:pt x="954" y="2038"/>
                    <a:pt x="821" y="2038"/>
                  </a:cubicBezTo>
                  <a:cubicBezTo>
                    <a:pt x="646" y="2038"/>
                    <a:pt x="467" y="2020"/>
                    <a:pt x="335" y="1956"/>
                  </a:cubicBezTo>
                  <a:cubicBezTo>
                    <a:pt x="137" y="1859"/>
                    <a:pt x="185" y="1589"/>
                    <a:pt x="181" y="1412"/>
                  </a:cubicBezTo>
                  <a:cubicBezTo>
                    <a:pt x="177" y="1041"/>
                    <a:pt x="165" y="667"/>
                    <a:pt x="165" y="296"/>
                  </a:cubicBezTo>
                  <a:cubicBezTo>
                    <a:pt x="165" y="280"/>
                    <a:pt x="173" y="276"/>
                    <a:pt x="181" y="276"/>
                  </a:cubicBezTo>
                  <a:cubicBezTo>
                    <a:pt x="207" y="153"/>
                    <a:pt x="302" y="109"/>
                    <a:pt x="422" y="109"/>
                  </a:cubicBezTo>
                  <a:close/>
                  <a:moveTo>
                    <a:pt x="325" y="2250"/>
                  </a:moveTo>
                  <a:cubicBezTo>
                    <a:pt x="326" y="2250"/>
                    <a:pt x="328" y="2250"/>
                    <a:pt x="331" y="2250"/>
                  </a:cubicBezTo>
                  <a:cubicBezTo>
                    <a:pt x="423" y="2254"/>
                    <a:pt x="516" y="2254"/>
                    <a:pt x="605" y="2274"/>
                  </a:cubicBezTo>
                  <a:cubicBezTo>
                    <a:pt x="633" y="2279"/>
                    <a:pt x="625" y="2331"/>
                    <a:pt x="592" y="2331"/>
                  </a:cubicBezTo>
                  <a:cubicBezTo>
                    <a:pt x="508" y="2323"/>
                    <a:pt x="419" y="2311"/>
                    <a:pt x="331" y="2303"/>
                  </a:cubicBezTo>
                  <a:cubicBezTo>
                    <a:pt x="300" y="2299"/>
                    <a:pt x="298" y="2250"/>
                    <a:pt x="325" y="2250"/>
                  </a:cubicBezTo>
                  <a:close/>
                  <a:moveTo>
                    <a:pt x="342" y="1"/>
                  </a:moveTo>
                  <a:cubicBezTo>
                    <a:pt x="213" y="1"/>
                    <a:pt x="81" y="29"/>
                    <a:pt x="28" y="175"/>
                  </a:cubicBezTo>
                  <a:cubicBezTo>
                    <a:pt x="0" y="248"/>
                    <a:pt x="16" y="389"/>
                    <a:pt x="16" y="477"/>
                  </a:cubicBezTo>
                  <a:cubicBezTo>
                    <a:pt x="0" y="1408"/>
                    <a:pt x="61" y="2339"/>
                    <a:pt x="77" y="3270"/>
                  </a:cubicBezTo>
                  <a:lnTo>
                    <a:pt x="85" y="3270"/>
                  </a:lnTo>
                  <a:cubicBezTo>
                    <a:pt x="93" y="3254"/>
                    <a:pt x="101" y="3242"/>
                    <a:pt x="121" y="3242"/>
                  </a:cubicBezTo>
                  <a:cubicBezTo>
                    <a:pt x="419" y="3254"/>
                    <a:pt x="778" y="3229"/>
                    <a:pt x="1052" y="3366"/>
                  </a:cubicBezTo>
                  <a:cubicBezTo>
                    <a:pt x="1161" y="3419"/>
                    <a:pt x="1233" y="3491"/>
                    <a:pt x="1294" y="3592"/>
                  </a:cubicBezTo>
                  <a:cubicBezTo>
                    <a:pt x="1344" y="3677"/>
                    <a:pt x="1427" y="3949"/>
                    <a:pt x="1550" y="3949"/>
                  </a:cubicBezTo>
                  <a:cubicBezTo>
                    <a:pt x="1556" y="3949"/>
                    <a:pt x="1562" y="3948"/>
                    <a:pt x="1568" y="3947"/>
                  </a:cubicBezTo>
                  <a:cubicBezTo>
                    <a:pt x="1725" y="3910"/>
                    <a:pt x="1636" y="3790"/>
                    <a:pt x="1628" y="3693"/>
                  </a:cubicBezTo>
                  <a:cubicBezTo>
                    <a:pt x="1588" y="3302"/>
                    <a:pt x="1830" y="2980"/>
                    <a:pt x="1846" y="2593"/>
                  </a:cubicBezTo>
                  <a:cubicBezTo>
                    <a:pt x="1866" y="2170"/>
                    <a:pt x="1826" y="1714"/>
                    <a:pt x="1725" y="1307"/>
                  </a:cubicBezTo>
                  <a:cubicBezTo>
                    <a:pt x="1612" y="880"/>
                    <a:pt x="1394" y="469"/>
                    <a:pt x="1020" y="219"/>
                  </a:cubicBezTo>
                  <a:cubicBezTo>
                    <a:pt x="850" y="107"/>
                    <a:pt x="657" y="26"/>
                    <a:pt x="455" y="6"/>
                  </a:cubicBezTo>
                  <a:cubicBezTo>
                    <a:pt x="419" y="3"/>
                    <a:pt x="381"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91;p43">
              <a:extLst>
                <a:ext uri="{FF2B5EF4-FFF2-40B4-BE49-F238E27FC236}">
                  <a16:creationId xmlns:a16="http://schemas.microsoft.com/office/drawing/2014/main" id="{1D4F0CCD-CCBA-456D-B447-38625CFA3940}"/>
                </a:ext>
              </a:extLst>
            </p:cNvPr>
            <p:cNvSpPr/>
            <p:nvPr/>
          </p:nvSpPr>
          <p:spPr>
            <a:xfrm>
              <a:off x="4164422" y="1955838"/>
              <a:ext cx="144561" cy="185891"/>
            </a:xfrm>
            <a:custGeom>
              <a:avLst/>
              <a:gdLst/>
              <a:ahLst/>
              <a:cxnLst/>
              <a:rect l="l" t="t" r="r" b="b"/>
              <a:pathLst>
                <a:path w="1504" h="1934" extrusionOk="0">
                  <a:moveTo>
                    <a:pt x="314" y="64"/>
                  </a:moveTo>
                  <a:cubicBezTo>
                    <a:pt x="482" y="64"/>
                    <a:pt x="699" y="160"/>
                    <a:pt x="778" y="209"/>
                  </a:cubicBezTo>
                  <a:cubicBezTo>
                    <a:pt x="931" y="310"/>
                    <a:pt x="1060" y="459"/>
                    <a:pt x="1149" y="620"/>
                  </a:cubicBezTo>
                  <a:cubicBezTo>
                    <a:pt x="1245" y="789"/>
                    <a:pt x="1302" y="987"/>
                    <a:pt x="1334" y="1184"/>
                  </a:cubicBezTo>
                  <a:cubicBezTo>
                    <a:pt x="1354" y="1305"/>
                    <a:pt x="1370" y="1422"/>
                    <a:pt x="1386" y="1543"/>
                  </a:cubicBezTo>
                  <a:cubicBezTo>
                    <a:pt x="1402" y="1688"/>
                    <a:pt x="1447" y="1756"/>
                    <a:pt x="1241" y="1829"/>
                  </a:cubicBezTo>
                  <a:cubicBezTo>
                    <a:pt x="1171" y="1854"/>
                    <a:pt x="1087" y="1862"/>
                    <a:pt x="1001" y="1862"/>
                  </a:cubicBezTo>
                  <a:cubicBezTo>
                    <a:pt x="892" y="1862"/>
                    <a:pt x="780" y="1848"/>
                    <a:pt x="689" y="1837"/>
                  </a:cubicBezTo>
                  <a:cubicBezTo>
                    <a:pt x="580" y="1833"/>
                    <a:pt x="399" y="1841"/>
                    <a:pt x="302" y="1797"/>
                  </a:cubicBezTo>
                  <a:cubicBezTo>
                    <a:pt x="105" y="1712"/>
                    <a:pt x="117" y="1555"/>
                    <a:pt x="113" y="1390"/>
                  </a:cubicBezTo>
                  <a:cubicBezTo>
                    <a:pt x="101" y="1007"/>
                    <a:pt x="85" y="620"/>
                    <a:pt x="65" y="237"/>
                  </a:cubicBezTo>
                  <a:lnTo>
                    <a:pt x="65" y="237"/>
                  </a:lnTo>
                  <a:cubicBezTo>
                    <a:pt x="67" y="238"/>
                    <a:pt x="69" y="238"/>
                    <a:pt x="71" y="238"/>
                  </a:cubicBezTo>
                  <a:cubicBezTo>
                    <a:pt x="85" y="238"/>
                    <a:pt x="97" y="228"/>
                    <a:pt x="101" y="217"/>
                  </a:cubicBezTo>
                  <a:cubicBezTo>
                    <a:pt x="120" y="103"/>
                    <a:pt x="207" y="64"/>
                    <a:pt x="314" y="64"/>
                  </a:cubicBezTo>
                  <a:close/>
                  <a:moveTo>
                    <a:pt x="284" y="0"/>
                  </a:moveTo>
                  <a:cubicBezTo>
                    <a:pt x="164" y="0"/>
                    <a:pt x="69" y="44"/>
                    <a:pt x="44" y="165"/>
                  </a:cubicBezTo>
                  <a:cubicBezTo>
                    <a:pt x="36" y="173"/>
                    <a:pt x="32" y="177"/>
                    <a:pt x="32" y="185"/>
                  </a:cubicBezTo>
                  <a:cubicBezTo>
                    <a:pt x="24" y="560"/>
                    <a:pt x="36" y="930"/>
                    <a:pt x="44" y="1305"/>
                  </a:cubicBezTo>
                  <a:cubicBezTo>
                    <a:pt x="49" y="1486"/>
                    <a:pt x="0" y="1756"/>
                    <a:pt x="198" y="1849"/>
                  </a:cubicBezTo>
                  <a:cubicBezTo>
                    <a:pt x="333" y="1912"/>
                    <a:pt x="516" y="1929"/>
                    <a:pt x="695" y="1929"/>
                  </a:cubicBezTo>
                  <a:cubicBezTo>
                    <a:pt x="824" y="1929"/>
                    <a:pt x="951" y="1920"/>
                    <a:pt x="1056" y="1914"/>
                  </a:cubicBezTo>
                  <a:cubicBezTo>
                    <a:pt x="1197" y="1906"/>
                    <a:pt x="1423" y="1934"/>
                    <a:pt x="1471" y="1769"/>
                  </a:cubicBezTo>
                  <a:cubicBezTo>
                    <a:pt x="1503" y="1664"/>
                    <a:pt x="1447" y="1486"/>
                    <a:pt x="1431" y="1374"/>
                  </a:cubicBezTo>
                  <a:cubicBezTo>
                    <a:pt x="1406" y="1212"/>
                    <a:pt x="1382" y="1051"/>
                    <a:pt x="1334" y="890"/>
                  </a:cubicBezTo>
                  <a:cubicBezTo>
                    <a:pt x="1253" y="648"/>
                    <a:pt x="1128" y="419"/>
                    <a:pt x="931" y="245"/>
                  </a:cubicBezTo>
                  <a:cubicBezTo>
                    <a:pt x="831" y="158"/>
                    <a:pt x="512" y="0"/>
                    <a:pt x="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92;p43">
              <a:extLst>
                <a:ext uri="{FF2B5EF4-FFF2-40B4-BE49-F238E27FC236}">
                  <a16:creationId xmlns:a16="http://schemas.microsoft.com/office/drawing/2014/main" id="{3BA945FB-3BAC-454B-AD1D-6755DA900902}"/>
                </a:ext>
              </a:extLst>
            </p:cNvPr>
            <p:cNvSpPr/>
            <p:nvPr/>
          </p:nvSpPr>
          <p:spPr>
            <a:xfrm>
              <a:off x="4170189" y="1963623"/>
              <a:ext cx="133315" cy="171570"/>
            </a:xfrm>
            <a:custGeom>
              <a:avLst/>
              <a:gdLst/>
              <a:ahLst/>
              <a:cxnLst/>
              <a:rect l="l" t="t" r="r" b="b"/>
              <a:pathLst>
                <a:path w="1387" h="1785" extrusionOk="0">
                  <a:moveTo>
                    <a:pt x="250" y="1"/>
                  </a:moveTo>
                  <a:cubicBezTo>
                    <a:pt x="143" y="1"/>
                    <a:pt x="56" y="39"/>
                    <a:pt x="37" y="152"/>
                  </a:cubicBezTo>
                  <a:cubicBezTo>
                    <a:pt x="29" y="164"/>
                    <a:pt x="17" y="172"/>
                    <a:pt x="1" y="172"/>
                  </a:cubicBezTo>
                  <a:cubicBezTo>
                    <a:pt x="21" y="555"/>
                    <a:pt x="37" y="938"/>
                    <a:pt x="45" y="1325"/>
                  </a:cubicBezTo>
                  <a:cubicBezTo>
                    <a:pt x="49" y="1490"/>
                    <a:pt x="41" y="1643"/>
                    <a:pt x="238" y="1732"/>
                  </a:cubicBezTo>
                  <a:cubicBezTo>
                    <a:pt x="339" y="1776"/>
                    <a:pt x="512" y="1768"/>
                    <a:pt x="625" y="1772"/>
                  </a:cubicBezTo>
                  <a:cubicBezTo>
                    <a:pt x="715" y="1774"/>
                    <a:pt x="824" y="1785"/>
                    <a:pt x="929" y="1785"/>
                  </a:cubicBezTo>
                  <a:cubicBezTo>
                    <a:pt x="1018" y="1785"/>
                    <a:pt x="1104" y="1778"/>
                    <a:pt x="1177" y="1752"/>
                  </a:cubicBezTo>
                  <a:cubicBezTo>
                    <a:pt x="1387" y="1684"/>
                    <a:pt x="1338" y="1607"/>
                    <a:pt x="1326" y="1466"/>
                  </a:cubicBezTo>
                  <a:cubicBezTo>
                    <a:pt x="1310" y="1345"/>
                    <a:pt x="1294" y="1228"/>
                    <a:pt x="1270" y="1119"/>
                  </a:cubicBezTo>
                  <a:cubicBezTo>
                    <a:pt x="1234" y="922"/>
                    <a:pt x="1181" y="729"/>
                    <a:pt x="1085" y="555"/>
                  </a:cubicBezTo>
                  <a:cubicBezTo>
                    <a:pt x="992" y="394"/>
                    <a:pt x="867" y="245"/>
                    <a:pt x="710" y="144"/>
                  </a:cubicBezTo>
                  <a:cubicBezTo>
                    <a:pt x="634" y="95"/>
                    <a:pt x="418" y="1"/>
                    <a:pt x="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93;p43">
              <a:extLst>
                <a:ext uri="{FF2B5EF4-FFF2-40B4-BE49-F238E27FC236}">
                  <a16:creationId xmlns:a16="http://schemas.microsoft.com/office/drawing/2014/main" id="{6574B3C9-8A21-4327-A0AA-A85975B27512}"/>
                </a:ext>
              </a:extLst>
            </p:cNvPr>
            <p:cNvSpPr/>
            <p:nvPr/>
          </p:nvSpPr>
          <p:spPr>
            <a:xfrm>
              <a:off x="4141162" y="2322138"/>
              <a:ext cx="138601" cy="135045"/>
            </a:xfrm>
            <a:custGeom>
              <a:avLst/>
              <a:gdLst/>
              <a:ahLst/>
              <a:cxnLst/>
              <a:rect l="l" t="t" r="r" b="b"/>
              <a:pathLst>
                <a:path w="1442" h="1405" extrusionOk="0">
                  <a:moveTo>
                    <a:pt x="646" y="73"/>
                  </a:moveTo>
                  <a:cubicBezTo>
                    <a:pt x="651" y="73"/>
                    <a:pt x="656" y="73"/>
                    <a:pt x="661" y="73"/>
                  </a:cubicBezTo>
                  <a:cubicBezTo>
                    <a:pt x="1349" y="93"/>
                    <a:pt x="1442" y="1326"/>
                    <a:pt x="729" y="1326"/>
                  </a:cubicBezTo>
                  <a:cubicBezTo>
                    <a:pt x="707" y="1326"/>
                    <a:pt x="685" y="1325"/>
                    <a:pt x="661" y="1322"/>
                  </a:cubicBezTo>
                  <a:cubicBezTo>
                    <a:pt x="641" y="1322"/>
                    <a:pt x="629" y="1326"/>
                    <a:pt x="629" y="1334"/>
                  </a:cubicBezTo>
                  <a:cubicBezTo>
                    <a:pt x="286" y="1322"/>
                    <a:pt x="121" y="1032"/>
                    <a:pt x="93" y="714"/>
                  </a:cubicBezTo>
                  <a:cubicBezTo>
                    <a:pt x="73" y="520"/>
                    <a:pt x="97" y="339"/>
                    <a:pt x="258" y="214"/>
                  </a:cubicBezTo>
                  <a:cubicBezTo>
                    <a:pt x="363" y="125"/>
                    <a:pt x="506" y="73"/>
                    <a:pt x="646" y="73"/>
                  </a:cubicBezTo>
                  <a:close/>
                  <a:moveTo>
                    <a:pt x="644" y="0"/>
                  </a:moveTo>
                  <a:cubicBezTo>
                    <a:pt x="638" y="0"/>
                    <a:pt x="631" y="0"/>
                    <a:pt x="625" y="1"/>
                  </a:cubicBezTo>
                  <a:cubicBezTo>
                    <a:pt x="456" y="9"/>
                    <a:pt x="278" y="77"/>
                    <a:pt x="154" y="198"/>
                  </a:cubicBezTo>
                  <a:cubicBezTo>
                    <a:pt x="53" y="295"/>
                    <a:pt x="17" y="412"/>
                    <a:pt x="4" y="532"/>
                  </a:cubicBezTo>
                  <a:cubicBezTo>
                    <a:pt x="0" y="601"/>
                    <a:pt x="4" y="673"/>
                    <a:pt x="17" y="746"/>
                  </a:cubicBezTo>
                  <a:cubicBezTo>
                    <a:pt x="50" y="1037"/>
                    <a:pt x="241" y="1401"/>
                    <a:pt x="553" y="1401"/>
                  </a:cubicBezTo>
                  <a:cubicBezTo>
                    <a:pt x="582" y="1401"/>
                    <a:pt x="613" y="1398"/>
                    <a:pt x="645" y="1391"/>
                  </a:cubicBezTo>
                  <a:cubicBezTo>
                    <a:pt x="645" y="1399"/>
                    <a:pt x="649" y="1399"/>
                    <a:pt x="657" y="1399"/>
                  </a:cubicBezTo>
                  <a:cubicBezTo>
                    <a:pt x="688" y="1403"/>
                    <a:pt x="718" y="1404"/>
                    <a:pt x="746" y="1404"/>
                  </a:cubicBezTo>
                  <a:cubicBezTo>
                    <a:pt x="1112" y="1404"/>
                    <a:pt x="1286" y="1104"/>
                    <a:pt x="1290" y="782"/>
                  </a:cubicBezTo>
                  <a:cubicBezTo>
                    <a:pt x="1302" y="405"/>
                    <a:pt x="1071" y="0"/>
                    <a:pt x="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94;p43">
              <a:extLst>
                <a:ext uri="{FF2B5EF4-FFF2-40B4-BE49-F238E27FC236}">
                  <a16:creationId xmlns:a16="http://schemas.microsoft.com/office/drawing/2014/main" id="{BF861839-BB99-4D57-91E5-21D3144D839E}"/>
                </a:ext>
              </a:extLst>
            </p:cNvPr>
            <p:cNvSpPr/>
            <p:nvPr/>
          </p:nvSpPr>
          <p:spPr>
            <a:xfrm>
              <a:off x="4182203" y="2367024"/>
              <a:ext cx="47386" cy="43157"/>
            </a:xfrm>
            <a:custGeom>
              <a:avLst/>
              <a:gdLst/>
              <a:ahLst/>
              <a:cxnLst/>
              <a:rect l="l" t="t" r="r" b="b"/>
              <a:pathLst>
                <a:path w="493" h="449" extrusionOk="0">
                  <a:moveTo>
                    <a:pt x="245" y="77"/>
                  </a:moveTo>
                  <a:cubicBezTo>
                    <a:pt x="251" y="77"/>
                    <a:pt x="257" y="77"/>
                    <a:pt x="262" y="77"/>
                  </a:cubicBezTo>
                  <a:cubicBezTo>
                    <a:pt x="351" y="90"/>
                    <a:pt x="399" y="158"/>
                    <a:pt x="383" y="247"/>
                  </a:cubicBezTo>
                  <a:cubicBezTo>
                    <a:pt x="377" y="302"/>
                    <a:pt x="318" y="373"/>
                    <a:pt x="255" y="373"/>
                  </a:cubicBezTo>
                  <a:cubicBezTo>
                    <a:pt x="234" y="373"/>
                    <a:pt x="214" y="365"/>
                    <a:pt x="194" y="347"/>
                  </a:cubicBezTo>
                  <a:cubicBezTo>
                    <a:pt x="187" y="339"/>
                    <a:pt x="178" y="336"/>
                    <a:pt x="170" y="336"/>
                  </a:cubicBezTo>
                  <a:cubicBezTo>
                    <a:pt x="163" y="336"/>
                    <a:pt x="157" y="338"/>
                    <a:pt x="154" y="339"/>
                  </a:cubicBezTo>
                  <a:cubicBezTo>
                    <a:pt x="117" y="307"/>
                    <a:pt x="93" y="259"/>
                    <a:pt x="93" y="206"/>
                  </a:cubicBezTo>
                  <a:cubicBezTo>
                    <a:pt x="97" y="124"/>
                    <a:pt x="170" y="77"/>
                    <a:pt x="245" y="77"/>
                  </a:cubicBezTo>
                  <a:close/>
                  <a:moveTo>
                    <a:pt x="246" y="0"/>
                  </a:moveTo>
                  <a:cubicBezTo>
                    <a:pt x="147" y="0"/>
                    <a:pt x="49" y="59"/>
                    <a:pt x="29" y="158"/>
                  </a:cubicBezTo>
                  <a:cubicBezTo>
                    <a:pt x="1" y="267"/>
                    <a:pt x="73" y="400"/>
                    <a:pt x="178" y="428"/>
                  </a:cubicBezTo>
                  <a:cubicBezTo>
                    <a:pt x="199" y="442"/>
                    <a:pt x="222" y="448"/>
                    <a:pt x="246" y="448"/>
                  </a:cubicBezTo>
                  <a:cubicBezTo>
                    <a:pt x="331" y="448"/>
                    <a:pt x="424" y="371"/>
                    <a:pt x="452" y="295"/>
                  </a:cubicBezTo>
                  <a:cubicBezTo>
                    <a:pt x="492" y="178"/>
                    <a:pt x="436" y="45"/>
                    <a:pt x="311" y="9"/>
                  </a:cubicBezTo>
                  <a:cubicBezTo>
                    <a:pt x="290" y="3"/>
                    <a:pt x="268" y="0"/>
                    <a:pt x="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95;p43">
              <a:extLst>
                <a:ext uri="{FF2B5EF4-FFF2-40B4-BE49-F238E27FC236}">
                  <a16:creationId xmlns:a16="http://schemas.microsoft.com/office/drawing/2014/main" id="{9283C689-B071-46DB-AB35-A3F1E94AB9A5}"/>
                </a:ext>
              </a:extLst>
            </p:cNvPr>
            <p:cNvSpPr/>
            <p:nvPr/>
          </p:nvSpPr>
          <p:spPr>
            <a:xfrm>
              <a:off x="4190958" y="2374092"/>
              <a:ext cx="29893" cy="29027"/>
            </a:xfrm>
            <a:custGeom>
              <a:avLst/>
              <a:gdLst/>
              <a:ahLst/>
              <a:cxnLst/>
              <a:rect l="l" t="t" r="r" b="b"/>
              <a:pathLst>
                <a:path w="311" h="302" extrusionOk="0">
                  <a:moveTo>
                    <a:pt x="156" y="1"/>
                  </a:moveTo>
                  <a:cubicBezTo>
                    <a:pt x="81" y="1"/>
                    <a:pt x="8" y="48"/>
                    <a:pt x="4" y="134"/>
                  </a:cubicBezTo>
                  <a:cubicBezTo>
                    <a:pt x="0" y="187"/>
                    <a:pt x="24" y="235"/>
                    <a:pt x="65" y="271"/>
                  </a:cubicBezTo>
                  <a:cubicBezTo>
                    <a:pt x="68" y="266"/>
                    <a:pt x="74" y="263"/>
                    <a:pt x="80" y="263"/>
                  </a:cubicBezTo>
                  <a:cubicBezTo>
                    <a:pt x="88" y="263"/>
                    <a:pt x="96" y="267"/>
                    <a:pt x="105" y="275"/>
                  </a:cubicBezTo>
                  <a:cubicBezTo>
                    <a:pt x="124" y="294"/>
                    <a:pt x="145" y="302"/>
                    <a:pt x="165" y="302"/>
                  </a:cubicBezTo>
                  <a:cubicBezTo>
                    <a:pt x="227" y="302"/>
                    <a:pt x="285" y="226"/>
                    <a:pt x="294" y="171"/>
                  </a:cubicBezTo>
                  <a:cubicBezTo>
                    <a:pt x="310" y="82"/>
                    <a:pt x="262" y="14"/>
                    <a:pt x="173" y="1"/>
                  </a:cubicBezTo>
                  <a:cubicBezTo>
                    <a:pt x="168" y="1"/>
                    <a:pt x="162"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96;p43">
              <a:extLst>
                <a:ext uri="{FF2B5EF4-FFF2-40B4-BE49-F238E27FC236}">
                  <a16:creationId xmlns:a16="http://schemas.microsoft.com/office/drawing/2014/main" id="{43441F8F-2F53-4643-AE70-A718E8D8949D}"/>
                </a:ext>
              </a:extLst>
            </p:cNvPr>
            <p:cNvSpPr/>
            <p:nvPr/>
          </p:nvSpPr>
          <p:spPr>
            <a:xfrm>
              <a:off x="4147357" y="2328454"/>
              <a:ext cx="131681" cy="122069"/>
            </a:xfrm>
            <a:custGeom>
              <a:avLst/>
              <a:gdLst/>
              <a:ahLst/>
              <a:cxnLst/>
              <a:rect l="l" t="t" r="r" b="b"/>
              <a:pathLst>
                <a:path w="1370" h="1270" extrusionOk="0">
                  <a:moveTo>
                    <a:pt x="604" y="399"/>
                  </a:moveTo>
                  <a:cubicBezTo>
                    <a:pt x="625" y="399"/>
                    <a:pt x="646" y="401"/>
                    <a:pt x="666" y="407"/>
                  </a:cubicBezTo>
                  <a:cubicBezTo>
                    <a:pt x="795" y="439"/>
                    <a:pt x="851" y="572"/>
                    <a:pt x="807" y="693"/>
                  </a:cubicBezTo>
                  <a:cubicBezTo>
                    <a:pt x="775" y="769"/>
                    <a:pt x="683" y="848"/>
                    <a:pt x="598" y="848"/>
                  </a:cubicBezTo>
                  <a:cubicBezTo>
                    <a:pt x="575" y="848"/>
                    <a:pt x="553" y="843"/>
                    <a:pt x="533" y="830"/>
                  </a:cubicBezTo>
                  <a:cubicBezTo>
                    <a:pt x="428" y="806"/>
                    <a:pt x="356" y="669"/>
                    <a:pt x="384" y="564"/>
                  </a:cubicBezTo>
                  <a:cubicBezTo>
                    <a:pt x="404" y="461"/>
                    <a:pt x="504" y="399"/>
                    <a:pt x="604" y="399"/>
                  </a:cubicBezTo>
                  <a:close/>
                  <a:moveTo>
                    <a:pt x="589" y="0"/>
                  </a:moveTo>
                  <a:cubicBezTo>
                    <a:pt x="444" y="0"/>
                    <a:pt x="295" y="48"/>
                    <a:pt x="182" y="145"/>
                  </a:cubicBezTo>
                  <a:cubicBezTo>
                    <a:pt x="25" y="270"/>
                    <a:pt x="1" y="451"/>
                    <a:pt x="13" y="645"/>
                  </a:cubicBezTo>
                  <a:cubicBezTo>
                    <a:pt x="45" y="967"/>
                    <a:pt x="210" y="1253"/>
                    <a:pt x="553" y="1269"/>
                  </a:cubicBezTo>
                  <a:cubicBezTo>
                    <a:pt x="557" y="1253"/>
                    <a:pt x="573" y="1249"/>
                    <a:pt x="589" y="1249"/>
                  </a:cubicBezTo>
                  <a:cubicBezTo>
                    <a:pt x="613" y="1252"/>
                    <a:pt x="635" y="1253"/>
                    <a:pt x="657" y="1253"/>
                  </a:cubicBezTo>
                  <a:cubicBezTo>
                    <a:pt x="1370" y="1253"/>
                    <a:pt x="1277" y="16"/>
                    <a:pt x="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97;p43">
              <a:extLst>
                <a:ext uri="{FF2B5EF4-FFF2-40B4-BE49-F238E27FC236}">
                  <a16:creationId xmlns:a16="http://schemas.microsoft.com/office/drawing/2014/main" id="{7A64A425-40EA-4222-9B00-DFC8E13FFFBF}"/>
                </a:ext>
              </a:extLst>
            </p:cNvPr>
            <p:cNvSpPr/>
            <p:nvPr/>
          </p:nvSpPr>
          <p:spPr>
            <a:xfrm>
              <a:off x="4178743" y="2161431"/>
              <a:ext cx="32968" cy="8554"/>
            </a:xfrm>
            <a:custGeom>
              <a:avLst/>
              <a:gdLst/>
              <a:ahLst/>
              <a:cxnLst/>
              <a:rect l="l" t="t" r="r" b="b"/>
              <a:pathLst>
                <a:path w="343" h="89" extrusionOk="0">
                  <a:moveTo>
                    <a:pt x="37" y="0"/>
                  </a:moveTo>
                  <a:cubicBezTo>
                    <a:pt x="0" y="0"/>
                    <a:pt x="0" y="53"/>
                    <a:pt x="37" y="57"/>
                  </a:cubicBezTo>
                  <a:cubicBezTo>
                    <a:pt x="129" y="69"/>
                    <a:pt x="218" y="89"/>
                    <a:pt x="302" y="89"/>
                  </a:cubicBezTo>
                  <a:cubicBezTo>
                    <a:pt x="339" y="89"/>
                    <a:pt x="343" y="37"/>
                    <a:pt x="315" y="32"/>
                  </a:cubicBezTo>
                  <a:cubicBezTo>
                    <a:pt x="226" y="12"/>
                    <a:pt x="129" y="12"/>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98;p43">
              <a:extLst>
                <a:ext uri="{FF2B5EF4-FFF2-40B4-BE49-F238E27FC236}">
                  <a16:creationId xmlns:a16="http://schemas.microsoft.com/office/drawing/2014/main" id="{7387D874-7352-488F-9245-B56A5ACE909F}"/>
                </a:ext>
              </a:extLst>
            </p:cNvPr>
            <p:cNvSpPr/>
            <p:nvPr/>
          </p:nvSpPr>
          <p:spPr>
            <a:xfrm>
              <a:off x="4115980" y="1765624"/>
              <a:ext cx="11342" cy="5863"/>
            </a:xfrm>
            <a:custGeom>
              <a:avLst/>
              <a:gdLst/>
              <a:ahLst/>
              <a:cxnLst/>
              <a:rect l="l" t="t" r="r" b="b"/>
              <a:pathLst>
                <a:path w="118" h="61" extrusionOk="0">
                  <a:moveTo>
                    <a:pt x="97" y="0"/>
                  </a:moveTo>
                  <a:lnTo>
                    <a:pt x="97" y="0"/>
                  </a:lnTo>
                  <a:cubicBezTo>
                    <a:pt x="65" y="24"/>
                    <a:pt x="37" y="44"/>
                    <a:pt x="0" y="61"/>
                  </a:cubicBezTo>
                  <a:cubicBezTo>
                    <a:pt x="65" y="56"/>
                    <a:pt x="117" y="48"/>
                    <a:pt x="97" y="0"/>
                  </a:cubicBezTo>
                  <a:close/>
                </a:path>
              </a:pathLst>
            </a:custGeom>
            <a:solidFill>
              <a:srgbClr val="F2E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99;p43">
              <a:extLst>
                <a:ext uri="{FF2B5EF4-FFF2-40B4-BE49-F238E27FC236}">
                  <a16:creationId xmlns:a16="http://schemas.microsoft.com/office/drawing/2014/main" id="{4A952B81-640B-4F7F-B2F8-60905EBDF2C8}"/>
                </a:ext>
              </a:extLst>
            </p:cNvPr>
            <p:cNvSpPr/>
            <p:nvPr/>
          </p:nvSpPr>
          <p:spPr>
            <a:xfrm>
              <a:off x="4084646" y="1732560"/>
              <a:ext cx="45464" cy="34218"/>
            </a:xfrm>
            <a:custGeom>
              <a:avLst/>
              <a:gdLst/>
              <a:ahLst/>
              <a:cxnLst/>
              <a:rect l="l" t="t" r="r" b="b"/>
              <a:pathLst>
                <a:path w="473" h="356" extrusionOk="0">
                  <a:moveTo>
                    <a:pt x="265" y="0"/>
                  </a:moveTo>
                  <a:cubicBezTo>
                    <a:pt x="259" y="0"/>
                    <a:pt x="253" y="1"/>
                    <a:pt x="246" y="2"/>
                  </a:cubicBezTo>
                  <a:cubicBezTo>
                    <a:pt x="250" y="26"/>
                    <a:pt x="258" y="50"/>
                    <a:pt x="266" y="82"/>
                  </a:cubicBezTo>
                  <a:cubicBezTo>
                    <a:pt x="266" y="98"/>
                    <a:pt x="262" y="106"/>
                    <a:pt x="250" y="118"/>
                  </a:cubicBezTo>
                  <a:cubicBezTo>
                    <a:pt x="258" y="131"/>
                    <a:pt x="250" y="159"/>
                    <a:pt x="226" y="163"/>
                  </a:cubicBezTo>
                  <a:cubicBezTo>
                    <a:pt x="149" y="183"/>
                    <a:pt x="77" y="199"/>
                    <a:pt x="0" y="211"/>
                  </a:cubicBezTo>
                  <a:lnTo>
                    <a:pt x="4" y="239"/>
                  </a:lnTo>
                  <a:cubicBezTo>
                    <a:pt x="16" y="239"/>
                    <a:pt x="28" y="243"/>
                    <a:pt x="36" y="251"/>
                  </a:cubicBezTo>
                  <a:cubicBezTo>
                    <a:pt x="87" y="314"/>
                    <a:pt x="166" y="355"/>
                    <a:pt x="242" y="355"/>
                  </a:cubicBezTo>
                  <a:cubicBezTo>
                    <a:pt x="298" y="355"/>
                    <a:pt x="352" y="333"/>
                    <a:pt x="391" y="280"/>
                  </a:cubicBezTo>
                  <a:cubicBezTo>
                    <a:pt x="391" y="272"/>
                    <a:pt x="399" y="268"/>
                    <a:pt x="399" y="268"/>
                  </a:cubicBezTo>
                  <a:cubicBezTo>
                    <a:pt x="472" y="156"/>
                    <a:pt x="398" y="0"/>
                    <a:pt x="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00;p43">
              <a:extLst>
                <a:ext uri="{FF2B5EF4-FFF2-40B4-BE49-F238E27FC236}">
                  <a16:creationId xmlns:a16="http://schemas.microsoft.com/office/drawing/2014/main" id="{D5763F00-6681-472A-BB4A-A4FAC5903BFA}"/>
                </a:ext>
              </a:extLst>
            </p:cNvPr>
            <p:cNvSpPr/>
            <p:nvPr/>
          </p:nvSpPr>
          <p:spPr>
            <a:xfrm>
              <a:off x="3850892" y="1778792"/>
              <a:ext cx="266438" cy="49212"/>
            </a:xfrm>
            <a:custGeom>
              <a:avLst/>
              <a:gdLst/>
              <a:ahLst/>
              <a:cxnLst/>
              <a:rect l="l" t="t" r="r" b="b"/>
              <a:pathLst>
                <a:path w="2772" h="512" extrusionOk="0">
                  <a:moveTo>
                    <a:pt x="2613" y="0"/>
                  </a:moveTo>
                  <a:lnTo>
                    <a:pt x="2613" y="0"/>
                  </a:lnTo>
                  <a:cubicBezTo>
                    <a:pt x="2420" y="28"/>
                    <a:pt x="2235" y="81"/>
                    <a:pt x="2053" y="149"/>
                  </a:cubicBezTo>
                  <a:cubicBezTo>
                    <a:pt x="1892" y="210"/>
                    <a:pt x="1675" y="371"/>
                    <a:pt x="1493" y="371"/>
                  </a:cubicBezTo>
                  <a:cubicBezTo>
                    <a:pt x="1392" y="371"/>
                    <a:pt x="1288" y="306"/>
                    <a:pt x="1191" y="274"/>
                  </a:cubicBezTo>
                  <a:cubicBezTo>
                    <a:pt x="1062" y="230"/>
                    <a:pt x="937" y="194"/>
                    <a:pt x="804" y="157"/>
                  </a:cubicBezTo>
                  <a:cubicBezTo>
                    <a:pt x="578" y="105"/>
                    <a:pt x="353" y="65"/>
                    <a:pt x="119" y="36"/>
                  </a:cubicBezTo>
                  <a:lnTo>
                    <a:pt x="119" y="48"/>
                  </a:lnTo>
                  <a:cubicBezTo>
                    <a:pt x="0" y="360"/>
                    <a:pt x="650" y="511"/>
                    <a:pt x="1318" y="511"/>
                  </a:cubicBezTo>
                  <a:cubicBezTo>
                    <a:pt x="2034" y="511"/>
                    <a:pt x="2772" y="338"/>
                    <a:pt x="26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01;p43">
              <a:extLst>
                <a:ext uri="{FF2B5EF4-FFF2-40B4-BE49-F238E27FC236}">
                  <a16:creationId xmlns:a16="http://schemas.microsoft.com/office/drawing/2014/main" id="{282B15AE-3456-46F0-92A0-D4D32124E144}"/>
                </a:ext>
              </a:extLst>
            </p:cNvPr>
            <p:cNvSpPr/>
            <p:nvPr/>
          </p:nvSpPr>
          <p:spPr>
            <a:xfrm>
              <a:off x="3865406" y="1809741"/>
              <a:ext cx="242889" cy="39600"/>
            </a:xfrm>
            <a:custGeom>
              <a:avLst/>
              <a:gdLst/>
              <a:ahLst/>
              <a:cxnLst/>
              <a:rect l="l" t="t" r="r" b="b"/>
              <a:pathLst>
                <a:path w="2527" h="412" extrusionOk="0">
                  <a:moveTo>
                    <a:pt x="2450" y="0"/>
                  </a:moveTo>
                  <a:cubicBezTo>
                    <a:pt x="2168" y="222"/>
                    <a:pt x="1451" y="230"/>
                    <a:pt x="1250" y="234"/>
                  </a:cubicBezTo>
                  <a:cubicBezTo>
                    <a:pt x="1225" y="235"/>
                    <a:pt x="1190" y="236"/>
                    <a:pt x="1145" y="236"/>
                  </a:cubicBezTo>
                  <a:cubicBezTo>
                    <a:pt x="864" y="236"/>
                    <a:pt x="234" y="204"/>
                    <a:pt x="0" y="13"/>
                  </a:cubicBezTo>
                  <a:lnTo>
                    <a:pt x="0" y="13"/>
                  </a:lnTo>
                  <a:cubicBezTo>
                    <a:pt x="19" y="368"/>
                    <a:pt x="577" y="412"/>
                    <a:pt x="974" y="412"/>
                  </a:cubicBezTo>
                  <a:cubicBezTo>
                    <a:pt x="1085" y="412"/>
                    <a:pt x="1183" y="408"/>
                    <a:pt x="1254" y="407"/>
                  </a:cubicBezTo>
                  <a:cubicBezTo>
                    <a:pt x="1439" y="407"/>
                    <a:pt x="1624" y="391"/>
                    <a:pt x="1806" y="371"/>
                  </a:cubicBezTo>
                  <a:cubicBezTo>
                    <a:pt x="1846" y="367"/>
                    <a:pt x="1939" y="355"/>
                    <a:pt x="2039" y="343"/>
                  </a:cubicBezTo>
                  <a:cubicBezTo>
                    <a:pt x="2037" y="332"/>
                    <a:pt x="2045" y="327"/>
                    <a:pt x="2053" y="327"/>
                  </a:cubicBezTo>
                  <a:cubicBezTo>
                    <a:pt x="2059" y="327"/>
                    <a:pt x="2066" y="330"/>
                    <a:pt x="2068" y="335"/>
                  </a:cubicBezTo>
                  <a:cubicBezTo>
                    <a:pt x="2128" y="327"/>
                    <a:pt x="2196" y="311"/>
                    <a:pt x="2249" y="291"/>
                  </a:cubicBezTo>
                  <a:cubicBezTo>
                    <a:pt x="2257" y="287"/>
                    <a:pt x="2265" y="287"/>
                    <a:pt x="2269" y="287"/>
                  </a:cubicBezTo>
                  <a:cubicBezTo>
                    <a:pt x="2418" y="234"/>
                    <a:pt x="2527" y="146"/>
                    <a:pt x="2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02;p43">
              <a:extLst>
                <a:ext uri="{FF2B5EF4-FFF2-40B4-BE49-F238E27FC236}">
                  <a16:creationId xmlns:a16="http://schemas.microsoft.com/office/drawing/2014/main" id="{37FA3EF5-4369-405F-9D70-7E5C5C51B20F}"/>
                </a:ext>
              </a:extLst>
            </p:cNvPr>
            <p:cNvSpPr/>
            <p:nvPr/>
          </p:nvSpPr>
          <p:spPr>
            <a:xfrm>
              <a:off x="3880111" y="2215737"/>
              <a:ext cx="215015" cy="142831"/>
            </a:xfrm>
            <a:custGeom>
              <a:avLst/>
              <a:gdLst/>
              <a:ahLst/>
              <a:cxnLst/>
              <a:rect l="l" t="t" r="r" b="b"/>
              <a:pathLst>
                <a:path w="2237" h="1486" extrusionOk="0">
                  <a:moveTo>
                    <a:pt x="2124" y="76"/>
                  </a:moveTo>
                  <a:lnTo>
                    <a:pt x="2124" y="76"/>
                  </a:lnTo>
                  <a:cubicBezTo>
                    <a:pt x="2076" y="503"/>
                    <a:pt x="2132" y="906"/>
                    <a:pt x="2184" y="1329"/>
                  </a:cubicBezTo>
                  <a:cubicBezTo>
                    <a:pt x="2176" y="1325"/>
                    <a:pt x="2172" y="1325"/>
                    <a:pt x="2168" y="1325"/>
                  </a:cubicBezTo>
                  <a:cubicBezTo>
                    <a:pt x="1653" y="1369"/>
                    <a:pt x="1137" y="1402"/>
                    <a:pt x="605" y="1406"/>
                  </a:cubicBezTo>
                  <a:lnTo>
                    <a:pt x="420" y="1406"/>
                  </a:lnTo>
                  <a:cubicBezTo>
                    <a:pt x="395" y="1406"/>
                    <a:pt x="376" y="1406"/>
                    <a:pt x="359" y="1406"/>
                  </a:cubicBezTo>
                  <a:cubicBezTo>
                    <a:pt x="283" y="1406"/>
                    <a:pt x="268" y="1398"/>
                    <a:pt x="186" y="1309"/>
                  </a:cubicBezTo>
                  <a:cubicBezTo>
                    <a:pt x="93" y="1204"/>
                    <a:pt x="97" y="1200"/>
                    <a:pt x="93" y="1075"/>
                  </a:cubicBezTo>
                  <a:cubicBezTo>
                    <a:pt x="85" y="1007"/>
                    <a:pt x="85" y="946"/>
                    <a:pt x="81" y="882"/>
                  </a:cubicBezTo>
                  <a:cubicBezTo>
                    <a:pt x="73" y="620"/>
                    <a:pt x="57" y="362"/>
                    <a:pt x="33" y="100"/>
                  </a:cubicBezTo>
                  <a:lnTo>
                    <a:pt x="41" y="100"/>
                  </a:lnTo>
                  <a:cubicBezTo>
                    <a:pt x="596" y="94"/>
                    <a:pt x="1149" y="77"/>
                    <a:pt x="1702" y="77"/>
                  </a:cubicBezTo>
                  <a:cubicBezTo>
                    <a:pt x="1834" y="77"/>
                    <a:pt x="1967" y="78"/>
                    <a:pt x="2100" y="80"/>
                  </a:cubicBezTo>
                  <a:cubicBezTo>
                    <a:pt x="2112" y="80"/>
                    <a:pt x="2116" y="80"/>
                    <a:pt x="2124" y="76"/>
                  </a:cubicBezTo>
                  <a:close/>
                  <a:moveTo>
                    <a:pt x="1326" y="1"/>
                  </a:moveTo>
                  <a:cubicBezTo>
                    <a:pt x="898" y="1"/>
                    <a:pt x="470" y="13"/>
                    <a:pt x="45" y="48"/>
                  </a:cubicBezTo>
                  <a:cubicBezTo>
                    <a:pt x="37" y="48"/>
                    <a:pt x="33" y="56"/>
                    <a:pt x="25" y="60"/>
                  </a:cubicBezTo>
                  <a:cubicBezTo>
                    <a:pt x="23" y="59"/>
                    <a:pt x="20" y="58"/>
                    <a:pt x="18" y="58"/>
                  </a:cubicBezTo>
                  <a:cubicBezTo>
                    <a:pt x="10" y="58"/>
                    <a:pt x="0" y="64"/>
                    <a:pt x="0" y="76"/>
                  </a:cubicBezTo>
                  <a:cubicBezTo>
                    <a:pt x="5" y="422"/>
                    <a:pt x="25" y="773"/>
                    <a:pt x="45" y="1120"/>
                  </a:cubicBezTo>
                  <a:cubicBezTo>
                    <a:pt x="53" y="1265"/>
                    <a:pt x="21" y="1430"/>
                    <a:pt x="194" y="1462"/>
                  </a:cubicBezTo>
                  <a:cubicBezTo>
                    <a:pt x="300" y="1480"/>
                    <a:pt x="413" y="1485"/>
                    <a:pt x="528" y="1485"/>
                  </a:cubicBezTo>
                  <a:cubicBezTo>
                    <a:pt x="731" y="1485"/>
                    <a:pt x="940" y="1467"/>
                    <a:pt x="1133" y="1462"/>
                  </a:cubicBezTo>
                  <a:cubicBezTo>
                    <a:pt x="1475" y="1450"/>
                    <a:pt x="1826" y="1430"/>
                    <a:pt x="2168" y="1402"/>
                  </a:cubicBezTo>
                  <a:cubicBezTo>
                    <a:pt x="2193" y="1402"/>
                    <a:pt x="2201" y="1382"/>
                    <a:pt x="2201" y="1361"/>
                  </a:cubicBezTo>
                  <a:cubicBezTo>
                    <a:pt x="2203" y="1362"/>
                    <a:pt x="2206" y="1362"/>
                    <a:pt x="2209" y="1362"/>
                  </a:cubicBezTo>
                  <a:cubicBezTo>
                    <a:pt x="2223" y="1362"/>
                    <a:pt x="2237" y="1354"/>
                    <a:pt x="2237" y="1337"/>
                  </a:cubicBezTo>
                  <a:cubicBezTo>
                    <a:pt x="2233" y="894"/>
                    <a:pt x="2144" y="479"/>
                    <a:pt x="2193" y="32"/>
                  </a:cubicBezTo>
                  <a:cubicBezTo>
                    <a:pt x="2195" y="12"/>
                    <a:pt x="2181" y="3"/>
                    <a:pt x="2166" y="3"/>
                  </a:cubicBezTo>
                  <a:cubicBezTo>
                    <a:pt x="2153" y="3"/>
                    <a:pt x="2139" y="9"/>
                    <a:pt x="2132" y="20"/>
                  </a:cubicBezTo>
                  <a:cubicBezTo>
                    <a:pt x="2128" y="16"/>
                    <a:pt x="2116" y="11"/>
                    <a:pt x="2108" y="11"/>
                  </a:cubicBezTo>
                  <a:cubicBezTo>
                    <a:pt x="1848" y="5"/>
                    <a:pt x="1587" y="1"/>
                    <a:pt x="1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03;p43">
              <a:extLst>
                <a:ext uri="{FF2B5EF4-FFF2-40B4-BE49-F238E27FC236}">
                  <a16:creationId xmlns:a16="http://schemas.microsoft.com/office/drawing/2014/main" id="{6D5DE028-479B-432A-987C-CF95DDA59C88}"/>
                </a:ext>
              </a:extLst>
            </p:cNvPr>
            <p:cNvSpPr/>
            <p:nvPr/>
          </p:nvSpPr>
          <p:spPr>
            <a:xfrm>
              <a:off x="3747279" y="1929214"/>
              <a:ext cx="343620" cy="264131"/>
            </a:xfrm>
            <a:custGeom>
              <a:avLst/>
              <a:gdLst/>
              <a:ahLst/>
              <a:cxnLst/>
              <a:rect l="l" t="t" r="r" b="b"/>
              <a:pathLst>
                <a:path w="3575" h="2748" extrusionOk="0">
                  <a:moveTo>
                    <a:pt x="1834" y="87"/>
                  </a:moveTo>
                  <a:cubicBezTo>
                    <a:pt x="1854" y="252"/>
                    <a:pt x="1858" y="414"/>
                    <a:pt x="1862" y="579"/>
                  </a:cubicBezTo>
                  <a:lnTo>
                    <a:pt x="1491" y="579"/>
                  </a:lnTo>
                  <a:cubicBezTo>
                    <a:pt x="1479" y="418"/>
                    <a:pt x="1463" y="256"/>
                    <a:pt x="1451" y="99"/>
                  </a:cubicBezTo>
                  <a:lnTo>
                    <a:pt x="1451" y="95"/>
                  </a:lnTo>
                  <a:cubicBezTo>
                    <a:pt x="1576" y="87"/>
                    <a:pt x="1705" y="87"/>
                    <a:pt x="1834" y="87"/>
                  </a:cubicBezTo>
                  <a:close/>
                  <a:moveTo>
                    <a:pt x="1878" y="83"/>
                  </a:moveTo>
                  <a:cubicBezTo>
                    <a:pt x="1979" y="83"/>
                    <a:pt x="2084" y="91"/>
                    <a:pt x="2184" y="95"/>
                  </a:cubicBezTo>
                  <a:lnTo>
                    <a:pt x="2184" y="99"/>
                  </a:lnTo>
                  <a:cubicBezTo>
                    <a:pt x="2196" y="256"/>
                    <a:pt x="2217" y="422"/>
                    <a:pt x="2241" y="579"/>
                  </a:cubicBezTo>
                  <a:cubicBezTo>
                    <a:pt x="2163" y="579"/>
                    <a:pt x="2089" y="577"/>
                    <a:pt x="2013" y="577"/>
                  </a:cubicBezTo>
                  <a:cubicBezTo>
                    <a:pt x="1975" y="577"/>
                    <a:pt x="1937" y="577"/>
                    <a:pt x="1898" y="579"/>
                  </a:cubicBezTo>
                  <a:cubicBezTo>
                    <a:pt x="1906" y="414"/>
                    <a:pt x="1898" y="248"/>
                    <a:pt x="1878" y="83"/>
                  </a:cubicBezTo>
                  <a:close/>
                  <a:moveTo>
                    <a:pt x="2225" y="91"/>
                  </a:moveTo>
                  <a:lnTo>
                    <a:pt x="2225" y="91"/>
                  </a:lnTo>
                  <a:cubicBezTo>
                    <a:pt x="2309" y="95"/>
                    <a:pt x="2398" y="99"/>
                    <a:pt x="2483" y="111"/>
                  </a:cubicBezTo>
                  <a:cubicBezTo>
                    <a:pt x="2491" y="260"/>
                    <a:pt x="2523" y="418"/>
                    <a:pt x="2547" y="571"/>
                  </a:cubicBezTo>
                  <a:cubicBezTo>
                    <a:pt x="2547" y="575"/>
                    <a:pt x="2551" y="579"/>
                    <a:pt x="2551" y="579"/>
                  </a:cubicBezTo>
                  <a:cubicBezTo>
                    <a:pt x="2462" y="579"/>
                    <a:pt x="2366" y="579"/>
                    <a:pt x="2269" y="575"/>
                  </a:cubicBezTo>
                  <a:cubicBezTo>
                    <a:pt x="2261" y="414"/>
                    <a:pt x="2245" y="252"/>
                    <a:pt x="2225" y="91"/>
                  </a:cubicBezTo>
                  <a:close/>
                  <a:moveTo>
                    <a:pt x="2543" y="119"/>
                  </a:moveTo>
                  <a:lnTo>
                    <a:pt x="2543" y="119"/>
                  </a:lnTo>
                  <a:cubicBezTo>
                    <a:pt x="2648" y="132"/>
                    <a:pt x="2748" y="140"/>
                    <a:pt x="2853" y="156"/>
                  </a:cubicBezTo>
                  <a:cubicBezTo>
                    <a:pt x="2849" y="301"/>
                    <a:pt x="2869" y="442"/>
                    <a:pt x="2902" y="583"/>
                  </a:cubicBezTo>
                  <a:cubicBezTo>
                    <a:pt x="2847" y="581"/>
                    <a:pt x="2795" y="580"/>
                    <a:pt x="2743" y="580"/>
                  </a:cubicBezTo>
                  <a:cubicBezTo>
                    <a:pt x="2692" y="580"/>
                    <a:pt x="2642" y="581"/>
                    <a:pt x="2591" y="583"/>
                  </a:cubicBezTo>
                  <a:cubicBezTo>
                    <a:pt x="2599" y="579"/>
                    <a:pt x="2599" y="575"/>
                    <a:pt x="2599" y="571"/>
                  </a:cubicBezTo>
                  <a:cubicBezTo>
                    <a:pt x="2583" y="422"/>
                    <a:pt x="2571" y="269"/>
                    <a:pt x="2543" y="119"/>
                  </a:cubicBezTo>
                  <a:close/>
                  <a:moveTo>
                    <a:pt x="2906" y="160"/>
                  </a:moveTo>
                  <a:lnTo>
                    <a:pt x="3176" y="208"/>
                  </a:lnTo>
                  <a:cubicBezTo>
                    <a:pt x="3204" y="337"/>
                    <a:pt x="3252" y="474"/>
                    <a:pt x="3325" y="591"/>
                  </a:cubicBezTo>
                  <a:cubicBezTo>
                    <a:pt x="3192" y="591"/>
                    <a:pt x="3067" y="583"/>
                    <a:pt x="2934" y="583"/>
                  </a:cubicBezTo>
                  <a:cubicBezTo>
                    <a:pt x="2914" y="442"/>
                    <a:pt x="2910" y="309"/>
                    <a:pt x="2906" y="160"/>
                  </a:cubicBezTo>
                  <a:close/>
                  <a:moveTo>
                    <a:pt x="1403" y="95"/>
                  </a:moveTo>
                  <a:lnTo>
                    <a:pt x="1403" y="99"/>
                  </a:lnTo>
                  <a:cubicBezTo>
                    <a:pt x="1419" y="256"/>
                    <a:pt x="1435" y="418"/>
                    <a:pt x="1451" y="579"/>
                  </a:cubicBezTo>
                  <a:cubicBezTo>
                    <a:pt x="1334" y="579"/>
                    <a:pt x="1217" y="579"/>
                    <a:pt x="1092" y="587"/>
                  </a:cubicBezTo>
                  <a:cubicBezTo>
                    <a:pt x="1096" y="442"/>
                    <a:pt x="1100" y="293"/>
                    <a:pt x="1096" y="148"/>
                  </a:cubicBezTo>
                  <a:cubicBezTo>
                    <a:pt x="1096" y="132"/>
                    <a:pt x="1088" y="127"/>
                    <a:pt x="1076" y="127"/>
                  </a:cubicBezTo>
                  <a:cubicBezTo>
                    <a:pt x="1068" y="127"/>
                    <a:pt x="1056" y="132"/>
                    <a:pt x="1056" y="148"/>
                  </a:cubicBezTo>
                  <a:cubicBezTo>
                    <a:pt x="1052" y="293"/>
                    <a:pt x="1056" y="442"/>
                    <a:pt x="1060" y="587"/>
                  </a:cubicBezTo>
                  <a:cubicBezTo>
                    <a:pt x="955" y="587"/>
                    <a:pt x="855" y="595"/>
                    <a:pt x="750" y="599"/>
                  </a:cubicBezTo>
                  <a:cubicBezTo>
                    <a:pt x="726" y="450"/>
                    <a:pt x="738" y="309"/>
                    <a:pt x="754" y="156"/>
                  </a:cubicBezTo>
                  <a:cubicBezTo>
                    <a:pt x="867" y="140"/>
                    <a:pt x="971" y="132"/>
                    <a:pt x="1080" y="119"/>
                  </a:cubicBezTo>
                  <a:cubicBezTo>
                    <a:pt x="1193" y="111"/>
                    <a:pt x="1298" y="99"/>
                    <a:pt x="1403" y="95"/>
                  </a:cubicBezTo>
                  <a:close/>
                  <a:moveTo>
                    <a:pt x="714" y="156"/>
                  </a:moveTo>
                  <a:lnTo>
                    <a:pt x="714" y="156"/>
                  </a:lnTo>
                  <a:cubicBezTo>
                    <a:pt x="673" y="297"/>
                    <a:pt x="689" y="454"/>
                    <a:pt x="726" y="595"/>
                  </a:cubicBezTo>
                  <a:cubicBezTo>
                    <a:pt x="689" y="595"/>
                    <a:pt x="657" y="599"/>
                    <a:pt x="625" y="599"/>
                  </a:cubicBezTo>
                  <a:cubicBezTo>
                    <a:pt x="593" y="603"/>
                    <a:pt x="524" y="615"/>
                    <a:pt x="448" y="623"/>
                  </a:cubicBezTo>
                  <a:cubicBezTo>
                    <a:pt x="452" y="603"/>
                    <a:pt x="468" y="587"/>
                    <a:pt x="480" y="575"/>
                  </a:cubicBezTo>
                  <a:cubicBezTo>
                    <a:pt x="489" y="565"/>
                    <a:pt x="484" y="551"/>
                    <a:pt x="475" y="551"/>
                  </a:cubicBezTo>
                  <a:cubicBezTo>
                    <a:pt x="473" y="551"/>
                    <a:pt x="470" y="552"/>
                    <a:pt x="468" y="555"/>
                  </a:cubicBezTo>
                  <a:lnTo>
                    <a:pt x="460" y="559"/>
                  </a:lnTo>
                  <a:cubicBezTo>
                    <a:pt x="476" y="506"/>
                    <a:pt x="488" y="454"/>
                    <a:pt x="496" y="406"/>
                  </a:cubicBezTo>
                  <a:cubicBezTo>
                    <a:pt x="516" y="325"/>
                    <a:pt x="548" y="252"/>
                    <a:pt x="560" y="176"/>
                  </a:cubicBezTo>
                  <a:cubicBezTo>
                    <a:pt x="613" y="172"/>
                    <a:pt x="661" y="160"/>
                    <a:pt x="714" y="156"/>
                  </a:cubicBezTo>
                  <a:close/>
                  <a:moveTo>
                    <a:pt x="528" y="188"/>
                  </a:moveTo>
                  <a:lnTo>
                    <a:pt x="528" y="188"/>
                  </a:lnTo>
                  <a:cubicBezTo>
                    <a:pt x="504" y="256"/>
                    <a:pt x="484" y="333"/>
                    <a:pt x="464" y="401"/>
                  </a:cubicBezTo>
                  <a:cubicBezTo>
                    <a:pt x="444" y="462"/>
                    <a:pt x="411" y="538"/>
                    <a:pt x="432" y="611"/>
                  </a:cubicBezTo>
                  <a:cubicBezTo>
                    <a:pt x="427" y="615"/>
                    <a:pt x="427" y="623"/>
                    <a:pt x="427" y="631"/>
                  </a:cubicBezTo>
                  <a:cubicBezTo>
                    <a:pt x="384" y="635"/>
                    <a:pt x="340" y="637"/>
                    <a:pt x="303" y="637"/>
                  </a:cubicBezTo>
                  <a:cubicBezTo>
                    <a:pt x="254" y="637"/>
                    <a:pt x="217" y="633"/>
                    <a:pt x="206" y="619"/>
                  </a:cubicBezTo>
                  <a:cubicBezTo>
                    <a:pt x="174" y="579"/>
                    <a:pt x="282" y="313"/>
                    <a:pt x="315" y="212"/>
                  </a:cubicBezTo>
                  <a:cubicBezTo>
                    <a:pt x="323" y="216"/>
                    <a:pt x="327" y="216"/>
                    <a:pt x="335" y="216"/>
                  </a:cubicBezTo>
                  <a:cubicBezTo>
                    <a:pt x="403" y="208"/>
                    <a:pt x="464" y="196"/>
                    <a:pt x="528" y="188"/>
                  </a:cubicBezTo>
                  <a:close/>
                  <a:moveTo>
                    <a:pt x="2257" y="651"/>
                  </a:moveTo>
                  <a:cubicBezTo>
                    <a:pt x="2346" y="655"/>
                    <a:pt x="2438" y="655"/>
                    <a:pt x="2527" y="655"/>
                  </a:cubicBezTo>
                  <a:cubicBezTo>
                    <a:pt x="2508" y="726"/>
                    <a:pt x="2469" y="827"/>
                    <a:pt x="2388" y="827"/>
                  </a:cubicBezTo>
                  <a:cubicBezTo>
                    <a:pt x="2381" y="827"/>
                    <a:pt x="2373" y="826"/>
                    <a:pt x="2366" y="825"/>
                  </a:cubicBezTo>
                  <a:cubicBezTo>
                    <a:pt x="2289" y="813"/>
                    <a:pt x="2265" y="720"/>
                    <a:pt x="2257" y="651"/>
                  </a:cubicBezTo>
                  <a:close/>
                  <a:moveTo>
                    <a:pt x="1068" y="651"/>
                  </a:moveTo>
                  <a:lnTo>
                    <a:pt x="1068" y="659"/>
                  </a:lnTo>
                  <a:cubicBezTo>
                    <a:pt x="1080" y="747"/>
                    <a:pt x="1015" y="842"/>
                    <a:pt x="927" y="842"/>
                  </a:cubicBezTo>
                  <a:cubicBezTo>
                    <a:pt x="922" y="842"/>
                    <a:pt x="916" y="841"/>
                    <a:pt x="911" y="841"/>
                  </a:cubicBezTo>
                  <a:cubicBezTo>
                    <a:pt x="818" y="833"/>
                    <a:pt x="766" y="744"/>
                    <a:pt x="778" y="659"/>
                  </a:cubicBezTo>
                  <a:cubicBezTo>
                    <a:pt x="875" y="655"/>
                    <a:pt x="971" y="651"/>
                    <a:pt x="1068" y="651"/>
                  </a:cubicBezTo>
                  <a:close/>
                  <a:moveTo>
                    <a:pt x="1540" y="643"/>
                  </a:moveTo>
                  <a:cubicBezTo>
                    <a:pt x="1640" y="643"/>
                    <a:pt x="1745" y="643"/>
                    <a:pt x="1846" y="651"/>
                  </a:cubicBezTo>
                  <a:cubicBezTo>
                    <a:pt x="1857" y="744"/>
                    <a:pt x="1797" y="843"/>
                    <a:pt x="1699" y="843"/>
                  </a:cubicBezTo>
                  <a:cubicBezTo>
                    <a:pt x="1691" y="843"/>
                    <a:pt x="1682" y="842"/>
                    <a:pt x="1673" y="841"/>
                  </a:cubicBezTo>
                  <a:cubicBezTo>
                    <a:pt x="1572" y="825"/>
                    <a:pt x="1536" y="732"/>
                    <a:pt x="1540" y="643"/>
                  </a:cubicBezTo>
                  <a:close/>
                  <a:moveTo>
                    <a:pt x="3280" y="659"/>
                  </a:moveTo>
                  <a:cubicBezTo>
                    <a:pt x="3280" y="752"/>
                    <a:pt x="3244" y="837"/>
                    <a:pt x="3143" y="861"/>
                  </a:cubicBezTo>
                  <a:cubicBezTo>
                    <a:pt x="3134" y="862"/>
                    <a:pt x="3125" y="863"/>
                    <a:pt x="3115" y="863"/>
                  </a:cubicBezTo>
                  <a:cubicBezTo>
                    <a:pt x="3007" y="863"/>
                    <a:pt x="2941" y="756"/>
                    <a:pt x="2930" y="659"/>
                  </a:cubicBezTo>
                  <a:close/>
                  <a:moveTo>
                    <a:pt x="2587" y="651"/>
                  </a:moveTo>
                  <a:cubicBezTo>
                    <a:pt x="2676" y="655"/>
                    <a:pt x="2769" y="655"/>
                    <a:pt x="2865" y="655"/>
                  </a:cubicBezTo>
                  <a:cubicBezTo>
                    <a:pt x="2865" y="659"/>
                    <a:pt x="2861" y="663"/>
                    <a:pt x="2861" y="663"/>
                  </a:cubicBezTo>
                  <a:cubicBezTo>
                    <a:pt x="2844" y="732"/>
                    <a:pt x="2795" y="874"/>
                    <a:pt x="2708" y="874"/>
                  </a:cubicBezTo>
                  <a:cubicBezTo>
                    <a:pt x="2693" y="874"/>
                    <a:pt x="2677" y="870"/>
                    <a:pt x="2660" y="861"/>
                  </a:cubicBezTo>
                  <a:cubicBezTo>
                    <a:pt x="2607" y="829"/>
                    <a:pt x="2603" y="752"/>
                    <a:pt x="2575" y="688"/>
                  </a:cubicBezTo>
                  <a:cubicBezTo>
                    <a:pt x="2583" y="675"/>
                    <a:pt x="2583" y="663"/>
                    <a:pt x="2587" y="651"/>
                  </a:cubicBezTo>
                  <a:close/>
                  <a:moveTo>
                    <a:pt x="710" y="663"/>
                  </a:moveTo>
                  <a:lnTo>
                    <a:pt x="710" y="663"/>
                  </a:lnTo>
                  <a:cubicBezTo>
                    <a:pt x="690" y="741"/>
                    <a:pt x="686" y="886"/>
                    <a:pt x="570" y="886"/>
                  </a:cubicBezTo>
                  <a:cubicBezTo>
                    <a:pt x="566" y="886"/>
                    <a:pt x="561" y="885"/>
                    <a:pt x="556" y="885"/>
                  </a:cubicBezTo>
                  <a:cubicBezTo>
                    <a:pt x="456" y="881"/>
                    <a:pt x="472" y="756"/>
                    <a:pt x="472" y="680"/>
                  </a:cubicBezTo>
                  <a:cubicBezTo>
                    <a:pt x="552" y="675"/>
                    <a:pt x="629" y="671"/>
                    <a:pt x="710" y="663"/>
                  </a:cubicBezTo>
                  <a:close/>
                  <a:moveTo>
                    <a:pt x="1926" y="643"/>
                  </a:moveTo>
                  <a:lnTo>
                    <a:pt x="1926" y="643"/>
                  </a:lnTo>
                  <a:cubicBezTo>
                    <a:pt x="2023" y="651"/>
                    <a:pt x="2124" y="651"/>
                    <a:pt x="2221" y="651"/>
                  </a:cubicBezTo>
                  <a:lnTo>
                    <a:pt x="2221" y="655"/>
                  </a:lnTo>
                  <a:cubicBezTo>
                    <a:pt x="2216" y="653"/>
                    <a:pt x="2212" y="652"/>
                    <a:pt x="2208" y="652"/>
                  </a:cubicBezTo>
                  <a:cubicBezTo>
                    <a:pt x="2192" y="652"/>
                    <a:pt x="2178" y="668"/>
                    <a:pt x="2184" y="688"/>
                  </a:cubicBezTo>
                  <a:cubicBezTo>
                    <a:pt x="2238" y="779"/>
                    <a:pt x="2168" y="886"/>
                    <a:pt x="2071" y="886"/>
                  </a:cubicBezTo>
                  <a:cubicBezTo>
                    <a:pt x="2066" y="886"/>
                    <a:pt x="2061" y="886"/>
                    <a:pt x="2055" y="885"/>
                  </a:cubicBezTo>
                  <a:cubicBezTo>
                    <a:pt x="1935" y="877"/>
                    <a:pt x="1894" y="744"/>
                    <a:pt x="1926" y="643"/>
                  </a:cubicBezTo>
                  <a:close/>
                  <a:moveTo>
                    <a:pt x="1439" y="643"/>
                  </a:moveTo>
                  <a:cubicBezTo>
                    <a:pt x="1463" y="752"/>
                    <a:pt x="1435" y="873"/>
                    <a:pt x="1302" y="885"/>
                  </a:cubicBezTo>
                  <a:cubicBezTo>
                    <a:pt x="1295" y="886"/>
                    <a:pt x="1288" y="886"/>
                    <a:pt x="1281" y="886"/>
                  </a:cubicBezTo>
                  <a:cubicBezTo>
                    <a:pt x="1168" y="886"/>
                    <a:pt x="1100" y="766"/>
                    <a:pt x="1157" y="663"/>
                  </a:cubicBezTo>
                  <a:lnTo>
                    <a:pt x="1157" y="651"/>
                  </a:lnTo>
                  <a:cubicBezTo>
                    <a:pt x="1254" y="643"/>
                    <a:pt x="1342" y="643"/>
                    <a:pt x="1439" y="643"/>
                  </a:cubicBezTo>
                  <a:close/>
                  <a:moveTo>
                    <a:pt x="407" y="684"/>
                  </a:moveTo>
                  <a:cubicBezTo>
                    <a:pt x="392" y="770"/>
                    <a:pt x="368" y="914"/>
                    <a:pt x="255" y="914"/>
                  </a:cubicBezTo>
                  <a:cubicBezTo>
                    <a:pt x="252" y="914"/>
                    <a:pt x="249" y="913"/>
                    <a:pt x="246" y="913"/>
                  </a:cubicBezTo>
                  <a:cubicBezTo>
                    <a:pt x="149" y="901"/>
                    <a:pt x="166" y="780"/>
                    <a:pt x="170" y="704"/>
                  </a:cubicBezTo>
                  <a:cubicBezTo>
                    <a:pt x="246" y="700"/>
                    <a:pt x="327" y="692"/>
                    <a:pt x="407" y="684"/>
                  </a:cubicBezTo>
                  <a:close/>
                  <a:moveTo>
                    <a:pt x="2551" y="736"/>
                  </a:moveTo>
                  <a:cubicBezTo>
                    <a:pt x="2579" y="821"/>
                    <a:pt x="2587" y="917"/>
                    <a:pt x="2700" y="917"/>
                  </a:cubicBezTo>
                  <a:cubicBezTo>
                    <a:pt x="2805" y="917"/>
                    <a:pt x="2861" y="833"/>
                    <a:pt x="2890" y="740"/>
                  </a:cubicBezTo>
                  <a:cubicBezTo>
                    <a:pt x="2920" y="836"/>
                    <a:pt x="3017" y="914"/>
                    <a:pt x="3117" y="914"/>
                  </a:cubicBezTo>
                  <a:cubicBezTo>
                    <a:pt x="3122" y="914"/>
                    <a:pt x="3126" y="914"/>
                    <a:pt x="3131" y="913"/>
                  </a:cubicBezTo>
                  <a:cubicBezTo>
                    <a:pt x="3188" y="905"/>
                    <a:pt x="3244" y="877"/>
                    <a:pt x="3284" y="833"/>
                  </a:cubicBezTo>
                  <a:cubicBezTo>
                    <a:pt x="3284" y="1259"/>
                    <a:pt x="3296" y="1686"/>
                    <a:pt x="3349" y="2108"/>
                  </a:cubicBezTo>
                  <a:lnTo>
                    <a:pt x="3349" y="2108"/>
                  </a:lnTo>
                  <a:cubicBezTo>
                    <a:pt x="3348" y="2105"/>
                    <a:pt x="3344" y="2101"/>
                    <a:pt x="3337" y="2094"/>
                  </a:cubicBezTo>
                  <a:cubicBezTo>
                    <a:pt x="3333" y="2094"/>
                    <a:pt x="3329" y="2094"/>
                    <a:pt x="3329" y="2110"/>
                  </a:cubicBezTo>
                  <a:cubicBezTo>
                    <a:pt x="2620" y="2114"/>
                    <a:pt x="1906" y="2126"/>
                    <a:pt x="1197" y="2134"/>
                  </a:cubicBezTo>
                  <a:cubicBezTo>
                    <a:pt x="1028" y="2134"/>
                    <a:pt x="851" y="2142"/>
                    <a:pt x="677" y="2142"/>
                  </a:cubicBezTo>
                  <a:cubicBezTo>
                    <a:pt x="608" y="2142"/>
                    <a:pt x="528" y="2152"/>
                    <a:pt x="453" y="2152"/>
                  </a:cubicBezTo>
                  <a:cubicBezTo>
                    <a:pt x="332" y="2152"/>
                    <a:pt x="224" y="2126"/>
                    <a:pt x="194" y="1989"/>
                  </a:cubicBezTo>
                  <a:cubicBezTo>
                    <a:pt x="166" y="1844"/>
                    <a:pt x="206" y="1639"/>
                    <a:pt x="210" y="1485"/>
                  </a:cubicBezTo>
                  <a:cubicBezTo>
                    <a:pt x="214" y="1308"/>
                    <a:pt x="214" y="1135"/>
                    <a:pt x="214" y="958"/>
                  </a:cubicBezTo>
                  <a:cubicBezTo>
                    <a:pt x="226" y="958"/>
                    <a:pt x="230" y="962"/>
                    <a:pt x="242" y="962"/>
                  </a:cubicBezTo>
                  <a:cubicBezTo>
                    <a:pt x="249" y="962"/>
                    <a:pt x="256" y="963"/>
                    <a:pt x="263" y="963"/>
                  </a:cubicBezTo>
                  <a:cubicBezTo>
                    <a:pt x="354" y="963"/>
                    <a:pt x="405" y="887"/>
                    <a:pt x="432" y="804"/>
                  </a:cubicBezTo>
                  <a:cubicBezTo>
                    <a:pt x="444" y="873"/>
                    <a:pt x="476" y="933"/>
                    <a:pt x="552" y="937"/>
                  </a:cubicBezTo>
                  <a:cubicBezTo>
                    <a:pt x="557" y="938"/>
                    <a:pt x="561" y="938"/>
                    <a:pt x="565" y="938"/>
                  </a:cubicBezTo>
                  <a:cubicBezTo>
                    <a:pt x="663" y="938"/>
                    <a:pt x="731" y="849"/>
                    <a:pt x="750" y="756"/>
                  </a:cubicBezTo>
                  <a:cubicBezTo>
                    <a:pt x="774" y="825"/>
                    <a:pt x="838" y="881"/>
                    <a:pt x="915" y="885"/>
                  </a:cubicBezTo>
                  <a:cubicBezTo>
                    <a:pt x="921" y="886"/>
                    <a:pt x="926" y="886"/>
                    <a:pt x="931" y="886"/>
                  </a:cubicBezTo>
                  <a:cubicBezTo>
                    <a:pt x="1005" y="886"/>
                    <a:pt x="1070" y="836"/>
                    <a:pt x="1096" y="772"/>
                  </a:cubicBezTo>
                  <a:cubicBezTo>
                    <a:pt x="1113" y="857"/>
                    <a:pt x="1193" y="933"/>
                    <a:pt x="1294" y="933"/>
                  </a:cubicBezTo>
                  <a:cubicBezTo>
                    <a:pt x="1399" y="933"/>
                    <a:pt x="1491" y="841"/>
                    <a:pt x="1503" y="740"/>
                  </a:cubicBezTo>
                  <a:cubicBezTo>
                    <a:pt x="1524" y="817"/>
                    <a:pt x="1592" y="881"/>
                    <a:pt x="1665" y="893"/>
                  </a:cubicBezTo>
                  <a:cubicBezTo>
                    <a:pt x="1674" y="894"/>
                    <a:pt x="1683" y="895"/>
                    <a:pt x="1692" y="895"/>
                  </a:cubicBezTo>
                  <a:cubicBezTo>
                    <a:pt x="1770" y="895"/>
                    <a:pt x="1842" y="849"/>
                    <a:pt x="1878" y="780"/>
                  </a:cubicBezTo>
                  <a:cubicBezTo>
                    <a:pt x="1898" y="861"/>
                    <a:pt x="1967" y="933"/>
                    <a:pt x="2063" y="937"/>
                  </a:cubicBezTo>
                  <a:cubicBezTo>
                    <a:pt x="2066" y="938"/>
                    <a:pt x="2069" y="938"/>
                    <a:pt x="2071" y="938"/>
                  </a:cubicBezTo>
                  <a:cubicBezTo>
                    <a:pt x="2168" y="938"/>
                    <a:pt x="2241" y="863"/>
                    <a:pt x="2257" y="780"/>
                  </a:cubicBezTo>
                  <a:cubicBezTo>
                    <a:pt x="2281" y="825"/>
                    <a:pt x="2317" y="861"/>
                    <a:pt x="2370" y="873"/>
                  </a:cubicBezTo>
                  <a:cubicBezTo>
                    <a:pt x="2374" y="873"/>
                    <a:pt x="2379" y="874"/>
                    <a:pt x="2384" y="874"/>
                  </a:cubicBezTo>
                  <a:cubicBezTo>
                    <a:pt x="2465" y="874"/>
                    <a:pt x="2521" y="808"/>
                    <a:pt x="2551" y="736"/>
                  </a:cubicBezTo>
                  <a:close/>
                  <a:moveTo>
                    <a:pt x="3345" y="2183"/>
                  </a:moveTo>
                  <a:cubicBezTo>
                    <a:pt x="3357" y="2223"/>
                    <a:pt x="3377" y="2263"/>
                    <a:pt x="3393" y="2295"/>
                  </a:cubicBezTo>
                  <a:cubicBezTo>
                    <a:pt x="3425" y="2364"/>
                    <a:pt x="3458" y="2432"/>
                    <a:pt x="3490" y="2505"/>
                  </a:cubicBezTo>
                  <a:cubicBezTo>
                    <a:pt x="2861" y="2505"/>
                    <a:pt x="2225" y="2509"/>
                    <a:pt x="1600" y="2513"/>
                  </a:cubicBezTo>
                  <a:cubicBezTo>
                    <a:pt x="1294" y="2517"/>
                    <a:pt x="980" y="2517"/>
                    <a:pt x="669" y="2517"/>
                  </a:cubicBezTo>
                  <a:cubicBezTo>
                    <a:pt x="575" y="2517"/>
                    <a:pt x="456" y="2533"/>
                    <a:pt x="349" y="2533"/>
                  </a:cubicBezTo>
                  <a:cubicBezTo>
                    <a:pt x="295" y="2533"/>
                    <a:pt x="245" y="2529"/>
                    <a:pt x="202" y="2517"/>
                  </a:cubicBezTo>
                  <a:cubicBezTo>
                    <a:pt x="93" y="2493"/>
                    <a:pt x="133" y="2489"/>
                    <a:pt x="145" y="2396"/>
                  </a:cubicBezTo>
                  <a:cubicBezTo>
                    <a:pt x="149" y="2328"/>
                    <a:pt x="186" y="2255"/>
                    <a:pt x="206" y="2187"/>
                  </a:cubicBezTo>
                  <a:cubicBezTo>
                    <a:pt x="263" y="2221"/>
                    <a:pt x="341" y="2232"/>
                    <a:pt x="423" y="2232"/>
                  </a:cubicBezTo>
                  <a:cubicBezTo>
                    <a:pt x="551" y="2232"/>
                    <a:pt x="688" y="2207"/>
                    <a:pt x="774" y="2207"/>
                  </a:cubicBezTo>
                  <a:cubicBezTo>
                    <a:pt x="1624" y="2195"/>
                    <a:pt x="2479" y="2195"/>
                    <a:pt x="3329" y="2187"/>
                  </a:cubicBezTo>
                  <a:cubicBezTo>
                    <a:pt x="3333" y="2187"/>
                    <a:pt x="3337" y="2183"/>
                    <a:pt x="3345" y="2183"/>
                  </a:cubicBezTo>
                  <a:close/>
                  <a:moveTo>
                    <a:pt x="3498" y="2573"/>
                  </a:moveTo>
                  <a:cubicBezTo>
                    <a:pt x="3506" y="2573"/>
                    <a:pt x="3506" y="2577"/>
                    <a:pt x="3506" y="2577"/>
                  </a:cubicBezTo>
                  <a:cubicBezTo>
                    <a:pt x="3510" y="2594"/>
                    <a:pt x="3514" y="2606"/>
                    <a:pt x="3514" y="2618"/>
                  </a:cubicBezTo>
                  <a:cubicBezTo>
                    <a:pt x="3514" y="2626"/>
                    <a:pt x="3514" y="2630"/>
                    <a:pt x="3506" y="2638"/>
                  </a:cubicBezTo>
                  <a:cubicBezTo>
                    <a:pt x="2362" y="2666"/>
                    <a:pt x="1201" y="2634"/>
                    <a:pt x="61" y="2694"/>
                  </a:cubicBezTo>
                  <a:lnTo>
                    <a:pt x="61" y="2686"/>
                  </a:lnTo>
                  <a:cubicBezTo>
                    <a:pt x="49" y="2666"/>
                    <a:pt x="41" y="2646"/>
                    <a:pt x="41" y="2626"/>
                  </a:cubicBezTo>
                  <a:cubicBezTo>
                    <a:pt x="41" y="2610"/>
                    <a:pt x="41" y="2594"/>
                    <a:pt x="45" y="2577"/>
                  </a:cubicBezTo>
                  <a:lnTo>
                    <a:pt x="53" y="2577"/>
                  </a:lnTo>
                  <a:cubicBezTo>
                    <a:pt x="627" y="2575"/>
                    <a:pt x="1201" y="2575"/>
                    <a:pt x="1775" y="2575"/>
                  </a:cubicBezTo>
                  <a:cubicBezTo>
                    <a:pt x="2350" y="2575"/>
                    <a:pt x="2924" y="2575"/>
                    <a:pt x="3498" y="2573"/>
                  </a:cubicBezTo>
                  <a:close/>
                  <a:moveTo>
                    <a:pt x="1795" y="1"/>
                  </a:moveTo>
                  <a:cubicBezTo>
                    <a:pt x="1300" y="1"/>
                    <a:pt x="805" y="51"/>
                    <a:pt x="327" y="160"/>
                  </a:cubicBezTo>
                  <a:cubicBezTo>
                    <a:pt x="322" y="156"/>
                    <a:pt x="315" y="154"/>
                    <a:pt x="309" y="154"/>
                  </a:cubicBezTo>
                  <a:cubicBezTo>
                    <a:pt x="301" y="154"/>
                    <a:pt x="293" y="158"/>
                    <a:pt x="290" y="168"/>
                  </a:cubicBezTo>
                  <a:cubicBezTo>
                    <a:pt x="222" y="333"/>
                    <a:pt x="166" y="498"/>
                    <a:pt x="105" y="671"/>
                  </a:cubicBezTo>
                  <a:cubicBezTo>
                    <a:pt x="93" y="684"/>
                    <a:pt x="113" y="712"/>
                    <a:pt x="133" y="712"/>
                  </a:cubicBezTo>
                  <a:cubicBezTo>
                    <a:pt x="113" y="784"/>
                    <a:pt x="121" y="893"/>
                    <a:pt x="182" y="937"/>
                  </a:cubicBezTo>
                  <a:cubicBezTo>
                    <a:pt x="166" y="1147"/>
                    <a:pt x="162" y="1365"/>
                    <a:pt x="149" y="1578"/>
                  </a:cubicBezTo>
                  <a:cubicBezTo>
                    <a:pt x="145" y="1707"/>
                    <a:pt x="89" y="1981"/>
                    <a:pt x="141" y="2102"/>
                  </a:cubicBezTo>
                  <a:cubicBezTo>
                    <a:pt x="149" y="2122"/>
                    <a:pt x="166" y="2142"/>
                    <a:pt x="182" y="2154"/>
                  </a:cubicBezTo>
                  <a:cubicBezTo>
                    <a:pt x="125" y="2283"/>
                    <a:pt x="81" y="2408"/>
                    <a:pt x="33" y="2537"/>
                  </a:cubicBezTo>
                  <a:lnTo>
                    <a:pt x="33" y="2549"/>
                  </a:lnTo>
                  <a:cubicBezTo>
                    <a:pt x="4" y="2594"/>
                    <a:pt x="0" y="2666"/>
                    <a:pt x="33" y="2706"/>
                  </a:cubicBezTo>
                  <a:cubicBezTo>
                    <a:pt x="29" y="2714"/>
                    <a:pt x="33" y="2727"/>
                    <a:pt x="49" y="2727"/>
                  </a:cubicBezTo>
                  <a:cubicBezTo>
                    <a:pt x="380" y="2742"/>
                    <a:pt x="713" y="2747"/>
                    <a:pt x="1047" y="2747"/>
                  </a:cubicBezTo>
                  <a:cubicBezTo>
                    <a:pt x="1870" y="2747"/>
                    <a:pt x="2697" y="2713"/>
                    <a:pt x="3514" y="2698"/>
                  </a:cubicBezTo>
                  <a:cubicBezTo>
                    <a:pt x="3534" y="2698"/>
                    <a:pt x="3546" y="2686"/>
                    <a:pt x="3546" y="2670"/>
                  </a:cubicBezTo>
                  <a:cubicBezTo>
                    <a:pt x="3550" y="2670"/>
                    <a:pt x="3554" y="2666"/>
                    <a:pt x="3558" y="2658"/>
                  </a:cubicBezTo>
                  <a:cubicBezTo>
                    <a:pt x="3571" y="2650"/>
                    <a:pt x="3575" y="2638"/>
                    <a:pt x="3575" y="2626"/>
                  </a:cubicBezTo>
                  <a:cubicBezTo>
                    <a:pt x="3575" y="2598"/>
                    <a:pt x="3571" y="2569"/>
                    <a:pt x="3546" y="2553"/>
                  </a:cubicBezTo>
                  <a:cubicBezTo>
                    <a:pt x="3546" y="2545"/>
                    <a:pt x="3546" y="2533"/>
                    <a:pt x="3550" y="2513"/>
                  </a:cubicBezTo>
                  <a:lnTo>
                    <a:pt x="3550" y="2497"/>
                  </a:lnTo>
                  <a:cubicBezTo>
                    <a:pt x="3514" y="2428"/>
                    <a:pt x="3486" y="2352"/>
                    <a:pt x="3450" y="2275"/>
                  </a:cubicBezTo>
                  <a:cubicBezTo>
                    <a:pt x="3425" y="2231"/>
                    <a:pt x="3405" y="2174"/>
                    <a:pt x="3373" y="2130"/>
                  </a:cubicBezTo>
                  <a:lnTo>
                    <a:pt x="3373" y="2130"/>
                  </a:lnTo>
                  <a:cubicBezTo>
                    <a:pt x="3377" y="2131"/>
                    <a:pt x="3380" y="2132"/>
                    <a:pt x="3384" y="2132"/>
                  </a:cubicBezTo>
                  <a:cubicBezTo>
                    <a:pt x="3396" y="2132"/>
                    <a:pt x="3405" y="2126"/>
                    <a:pt x="3405" y="2110"/>
                  </a:cubicBezTo>
                  <a:cubicBezTo>
                    <a:pt x="3377" y="1663"/>
                    <a:pt x="3353" y="1215"/>
                    <a:pt x="3349" y="764"/>
                  </a:cubicBezTo>
                  <a:cubicBezTo>
                    <a:pt x="3349" y="756"/>
                    <a:pt x="3345" y="752"/>
                    <a:pt x="3337" y="744"/>
                  </a:cubicBezTo>
                  <a:cubicBezTo>
                    <a:pt x="3349" y="716"/>
                    <a:pt x="3353" y="680"/>
                    <a:pt x="3349" y="651"/>
                  </a:cubicBezTo>
                  <a:cubicBezTo>
                    <a:pt x="3365" y="643"/>
                    <a:pt x="3369" y="619"/>
                    <a:pt x="3365" y="603"/>
                  </a:cubicBezTo>
                  <a:cubicBezTo>
                    <a:pt x="3377" y="599"/>
                    <a:pt x="3389" y="583"/>
                    <a:pt x="3377" y="571"/>
                  </a:cubicBezTo>
                  <a:cubicBezTo>
                    <a:pt x="3325" y="442"/>
                    <a:pt x="3268" y="321"/>
                    <a:pt x="3228" y="192"/>
                  </a:cubicBezTo>
                  <a:lnTo>
                    <a:pt x="3224" y="188"/>
                  </a:lnTo>
                  <a:cubicBezTo>
                    <a:pt x="3232" y="168"/>
                    <a:pt x="3228" y="140"/>
                    <a:pt x="3204" y="136"/>
                  </a:cubicBezTo>
                  <a:cubicBezTo>
                    <a:pt x="2974" y="91"/>
                    <a:pt x="2748" y="59"/>
                    <a:pt x="2519" y="35"/>
                  </a:cubicBezTo>
                  <a:lnTo>
                    <a:pt x="2507" y="35"/>
                  </a:lnTo>
                  <a:cubicBezTo>
                    <a:pt x="2271" y="13"/>
                    <a:pt x="2033" y="1"/>
                    <a:pt x="1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04;p43">
              <a:extLst>
                <a:ext uri="{FF2B5EF4-FFF2-40B4-BE49-F238E27FC236}">
                  <a16:creationId xmlns:a16="http://schemas.microsoft.com/office/drawing/2014/main" id="{EA04F097-8A5A-4931-86F6-4C20C893B5CD}"/>
                </a:ext>
              </a:extLst>
            </p:cNvPr>
            <p:cNvSpPr/>
            <p:nvPr/>
          </p:nvSpPr>
          <p:spPr>
            <a:xfrm>
              <a:off x="3923844" y="1759760"/>
              <a:ext cx="181758" cy="49212"/>
            </a:xfrm>
            <a:custGeom>
              <a:avLst/>
              <a:gdLst/>
              <a:ahLst/>
              <a:cxnLst/>
              <a:rect l="l" t="t" r="r" b="b"/>
              <a:pathLst>
                <a:path w="1891" h="512" extrusionOk="0">
                  <a:moveTo>
                    <a:pt x="529" y="1"/>
                  </a:moveTo>
                  <a:cubicBezTo>
                    <a:pt x="513" y="5"/>
                    <a:pt x="500" y="5"/>
                    <a:pt x="484" y="5"/>
                  </a:cubicBezTo>
                  <a:cubicBezTo>
                    <a:pt x="467" y="131"/>
                    <a:pt x="357" y="221"/>
                    <a:pt x="243" y="221"/>
                  </a:cubicBezTo>
                  <a:cubicBezTo>
                    <a:pt x="202" y="221"/>
                    <a:pt x="160" y="209"/>
                    <a:pt x="122" y="182"/>
                  </a:cubicBezTo>
                  <a:cubicBezTo>
                    <a:pt x="106" y="230"/>
                    <a:pt x="57" y="271"/>
                    <a:pt x="1" y="291"/>
                  </a:cubicBezTo>
                  <a:cubicBezTo>
                    <a:pt x="89" y="319"/>
                    <a:pt x="182" y="339"/>
                    <a:pt x="271" y="367"/>
                  </a:cubicBezTo>
                  <a:cubicBezTo>
                    <a:pt x="404" y="408"/>
                    <a:pt x="545" y="484"/>
                    <a:pt x="674" y="508"/>
                  </a:cubicBezTo>
                  <a:cubicBezTo>
                    <a:pt x="687" y="511"/>
                    <a:pt x="701" y="512"/>
                    <a:pt x="715" y="512"/>
                  </a:cubicBezTo>
                  <a:cubicBezTo>
                    <a:pt x="855" y="512"/>
                    <a:pt x="996" y="407"/>
                    <a:pt x="1117" y="359"/>
                  </a:cubicBezTo>
                  <a:cubicBezTo>
                    <a:pt x="1234" y="311"/>
                    <a:pt x="1355" y="267"/>
                    <a:pt x="1476" y="230"/>
                  </a:cubicBezTo>
                  <a:cubicBezTo>
                    <a:pt x="1613" y="186"/>
                    <a:pt x="1750" y="158"/>
                    <a:pt x="1891" y="130"/>
                  </a:cubicBezTo>
                  <a:cubicBezTo>
                    <a:pt x="1814" y="126"/>
                    <a:pt x="1742" y="89"/>
                    <a:pt x="1693" y="29"/>
                  </a:cubicBezTo>
                  <a:cubicBezTo>
                    <a:pt x="1660" y="115"/>
                    <a:pt x="1573" y="164"/>
                    <a:pt x="1489" y="164"/>
                  </a:cubicBezTo>
                  <a:cubicBezTo>
                    <a:pt x="1440" y="164"/>
                    <a:pt x="1391" y="147"/>
                    <a:pt x="1355" y="109"/>
                  </a:cubicBezTo>
                  <a:cubicBezTo>
                    <a:pt x="1327" y="218"/>
                    <a:pt x="1214" y="303"/>
                    <a:pt x="1105" y="303"/>
                  </a:cubicBezTo>
                  <a:cubicBezTo>
                    <a:pt x="992" y="303"/>
                    <a:pt x="887" y="222"/>
                    <a:pt x="863" y="117"/>
                  </a:cubicBezTo>
                  <a:cubicBezTo>
                    <a:pt x="833" y="154"/>
                    <a:pt x="792" y="170"/>
                    <a:pt x="750" y="170"/>
                  </a:cubicBezTo>
                  <a:cubicBezTo>
                    <a:pt x="662" y="170"/>
                    <a:pt x="569" y="99"/>
                    <a:pt x="5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05;p43">
              <a:extLst>
                <a:ext uri="{FF2B5EF4-FFF2-40B4-BE49-F238E27FC236}">
                  <a16:creationId xmlns:a16="http://schemas.microsoft.com/office/drawing/2014/main" id="{792CF1B1-9237-4460-86F7-ED7BD0041844}"/>
                </a:ext>
              </a:extLst>
            </p:cNvPr>
            <p:cNvSpPr/>
            <p:nvPr/>
          </p:nvSpPr>
          <p:spPr>
            <a:xfrm>
              <a:off x="3751508" y="2176521"/>
              <a:ext cx="334008" cy="11726"/>
            </a:xfrm>
            <a:custGeom>
              <a:avLst/>
              <a:gdLst/>
              <a:ahLst/>
              <a:cxnLst/>
              <a:rect l="l" t="t" r="r" b="b"/>
              <a:pathLst>
                <a:path w="3475" h="122" extrusionOk="0">
                  <a:moveTo>
                    <a:pt x="3462" y="0"/>
                  </a:moveTo>
                  <a:cubicBezTo>
                    <a:pt x="2314" y="4"/>
                    <a:pt x="1165" y="4"/>
                    <a:pt x="17" y="4"/>
                  </a:cubicBezTo>
                  <a:lnTo>
                    <a:pt x="5" y="4"/>
                  </a:lnTo>
                  <a:cubicBezTo>
                    <a:pt x="1" y="21"/>
                    <a:pt x="1" y="37"/>
                    <a:pt x="1" y="49"/>
                  </a:cubicBezTo>
                  <a:cubicBezTo>
                    <a:pt x="1" y="73"/>
                    <a:pt x="9" y="93"/>
                    <a:pt x="21" y="113"/>
                  </a:cubicBezTo>
                  <a:lnTo>
                    <a:pt x="21" y="121"/>
                  </a:lnTo>
                  <a:cubicBezTo>
                    <a:pt x="1165" y="57"/>
                    <a:pt x="2318" y="93"/>
                    <a:pt x="3466" y="65"/>
                  </a:cubicBezTo>
                  <a:cubicBezTo>
                    <a:pt x="3470" y="61"/>
                    <a:pt x="3470" y="57"/>
                    <a:pt x="3470" y="53"/>
                  </a:cubicBezTo>
                  <a:cubicBezTo>
                    <a:pt x="3474" y="33"/>
                    <a:pt x="3466" y="25"/>
                    <a:pt x="3462" y="12"/>
                  </a:cubicBezTo>
                  <a:lnTo>
                    <a:pt x="3462" y="0"/>
                  </a:lnTo>
                  <a:close/>
                </a:path>
              </a:pathLst>
            </a:custGeom>
            <a:solidFill>
              <a:srgbClr val="F6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06;p43">
              <a:extLst>
                <a:ext uri="{FF2B5EF4-FFF2-40B4-BE49-F238E27FC236}">
                  <a16:creationId xmlns:a16="http://schemas.microsoft.com/office/drawing/2014/main" id="{D33964A2-494D-4339-A148-DB4A2318F3F1}"/>
                </a:ext>
              </a:extLst>
            </p:cNvPr>
            <p:cNvSpPr/>
            <p:nvPr/>
          </p:nvSpPr>
          <p:spPr>
            <a:xfrm>
              <a:off x="3982379" y="1752840"/>
              <a:ext cx="102365" cy="30277"/>
            </a:xfrm>
            <a:custGeom>
              <a:avLst/>
              <a:gdLst/>
              <a:ahLst/>
              <a:cxnLst/>
              <a:rect l="l" t="t" r="r" b="b"/>
              <a:pathLst>
                <a:path w="1065" h="315" extrusionOk="0">
                  <a:moveTo>
                    <a:pt x="1060" y="0"/>
                  </a:moveTo>
                  <a:cubicBezTo>
                    <a:pt x="718" y="61"/>
                    <a:pt x="347" y="57"/>
                    <a:pt x="0" y="73"/>
                  </a:cubicBezTo>
                  <a:cubicBezTo>
                    <a:pt x="4" y="121"/>
                    <a:pt x="33" y="169"/>
                    <a:pt x="81" y="189"/>
                  </a:cubicBezTo>
                  <a:cubicBezTo>
                    <a:pt x="93" y="193"/>
                    <a:pt x="105" y="195"/>
                    <a:pt x="116" y="195"/>
                  </a:cubicBezTo>
                  <a:cubicBezTo>
                    <a:pt x="158" y="195"/>
                    <a:pt x="194" y="173"/>
                    <a:pt x="226" y="141"/>
                  </a:cubicBezTo>
                  <a:cubicBezTo>
                    <a:pt x="230" y="137"/>
                    <a:pt x="238" y="137"/>
                    <a:pt x="242" y="137"/>
                  </a:cubicBezTo>
                  <a:lnTo>
                    <a:pt x="242" y="117"/>
                  </a:lnTo>
                  <a:cubicBezTo>
                    <a:pt x="244" y="108"/>
                    <a:pt x="252" y="103"/>
                    <a:pt x="259" y="103"/>
                  </a:cubicBezTo>
                  <a:cubicBezTo>
                    <a:pt x="265" y="103"/>
                    <a:pt x="271" y="106"/>
                    <a:pt x="274" y="113"/>
                  </a:cubicBezTo>
                  <a:cubicBezTo>
                    <a:pt x="302" y="214"/>
                    <a:pt x="367" y="314"/>
                    <a:pt x="488" y="314"/>
                  </a:cubicBezTo>
                  <a:cubicBezTo>
                    <a:pt x="609" y="314"/>
                    <a:pt x="673" y="214"/>
                    <a:pt x="697" y="105"/>
                  </a:cubicBezTo>
                  <a:lnTo>
                    <a:pt x="697" y="101"/>
                  </a:lnTo>
                  <a:cubicBezTo>
                    <a:pt x="692" y="88"/>
                    <a:pt x="704" y="78"/>
                    <a:pt x="714" y="78"/>
                  </a:cubicBezTo>
                  <a:cubicBezTo>
                    <a:pt x="721" y="78"/>
                    <a:pt x="727" y="81"/>
                    <a:pt x="730" y="89"/>
                  </a:cubicBezTo>
                  <a:lnTo>
                    <a:pt x="734" y="93"/>
                  </a:lnTo>
                  <a:cubicBezTo>
                    <a:pt x="742" y="93"/>
                    <a:pt x="750" y="101"/>
                    <a:pt x="750" y="113"/>
                  </a:cubicBezTo>
                  <a:cubicBezTo>
                    <a:pt x="789" y="157"/>
                    <a:pt x="841" y="180"/>
                    <a:pt x="890" y="180"/>
                  </a:cubicBezTo>
                  <a:cubicBezTo>
                    <a:pt x="957" y="180"/>
                    <a:pt x="1020" y="137"/>
                    <a:pt x="1036" y="48"/>
                  </a:cubicBezTo>
                  <a:cubicBezTo>
                    <a:pt x="1044" y="32"/>
                    <a:pt x="1052" y="28"/>
                    <a:pt x="1064" y="28"/>
                  </a:cubicBezTo>
                  <a:lnTo>
                    <a:pt x="10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07;p43">
              <a:extLst>
                <a:ext uri="{FF2B5EF4-FFF2-40B4-BE49-F238E27FC236}">
                  <a16:creationId xmlns:a16="http://schemas.microsoft.com/office/drawing/2014/main" id="{EAF97AF2-7DA1-4ABD-ACA3-E506201FB640}"/>
                </a:ext>
              </a:extLst>
            </p:cNvPr>
            <p:cNvSpPr/>
            <p:nvPr/>
          </p:nvSpPr>
          <p:spPr>
            <a:xfrm>
              <a:off x="4055907" y="1709972"/>
              <a:ext cx="25279" cy="16724"/>
            </a:xfrm>
            <a:custGeom>
              <a:avLst/>
              <a:gdLst/>
              <a:ahLst/>
              <a:cxnLst/>
              <a:rect l="l" t="t" r="r" b="b"/>
              <a:pathLst>
                <a:path w="263" h="174" extrusionOk="0">
                  <a:moveTo>
                    <a:pt x="53" y="43"/>
                  </a:moveTo>
                  <a:cubicBezTo>
                    <a:pt x="114" y="43"/>
                    <a:pt x="174" y="63"/>
                    <a:pt x="214" y="116"/>
                  </a:cubicBezTo>
                  <a:cubicBezTo>
                    <a:pt x="203" y="127"/>
                    <a:pt x="189" y="132"/>
                    <a:pt x="175" y="132"/>
                  </a:cubicBezTo>
                  <a:cubicBezTo>
                    <a:pt x="154" y="132"/>
                    <a:pt x="131" y="121"/>
                    <a:pt x="114" y="104"/>
                  </a:cubicBezTo>
                  <a:cubicBezTo>
                    <a:pt x="86" y="92"/>
                    <a:pt x="77" y="63"/>
                    <a:pt x="53" y="43"/>
                  </a:cubicBezTo>
                  <a:close/>
                  <a:moveTo>
                    <a:pt x="55" y="1"/>
                  </a:moveTo>
                  <a:cubicBezTo>
                    <a:pt x="45" y="1"/>
                    <a:pt x="35" y="2"/>
                    <a:pt x="25" y="3"/>
                  </a:cubicBezTo>
                  <a:cubicBezTo>
                    <a:pt x="1" y="7"/>
                    <a:pt x="5" y="39"/>
                    <a:pt x="25" y="43"/>
                  </a:cubicBezTo>
                  <a:lnTo>
                    <a:pt x="25" y="55"/>
                  </a:lnTo>
                  <a:cubicBezTo>
                    <a:pt x="36" y="123"/>
                    <a:pt x="108" y="174"/>
                    <a:pt x="174" y="174"/>
                  </a:cubicBezTo>
                  <a:cubicBezTo>
                    <a:pt x="206" y="174"/>
                    <a:pt x="237" y="161"/>
                    <a:pt x="259" y="132"/>
                  </a:cubicBezTo>
                  <a:cubicBezTo>
                    <a:pt x="263" y="124"/>
                    <a:pt x="263" y="116"/>
                    <a:pt x="259" y="112"/>
                  </a:cubicBezTo>
                  <a:cubicBezTo>
                    <a:pt x="212" y="43"/>
                    <a:pt x="137" y="1"/>
                    <a:pt x="55" y="1"/>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08;p43">
              <a:extLst>
                <a:ext uri="{FF2B5EF4-FFF2-40B4-BE49-F238E27FC236}">
                  <a16:creationId xmlns:a16="http://schemas.microsoft.com/office/drawing/2014/main" id="{FFCF77DB-BD4C-45F9-B92E-E8AC01F2B865}"/>
                </a:ext>
              </a:extLst>
            </p:cNvPr>
            <p:cNvSpPr/>
            <p:nvPr/>
          </p:nvSpPr>
          <p:spPr>
            <a:xfrm>
              <a:off x="4064846" y="1842997"/>
              <a:ext cx="15956" cy="37294"/>
            </a:xfrm>
            <a:custGeom>
              <a:avLst/>
              <a:gdLst/>
              <a:ahLst/>
              <a:cxnLst/>
              <a:rect l="l" t="t" r="r" b="b"/>
              <a:pathLst>
                <a:path w="166" h="388" extrusionOk="0">
                  <a:moveTo>
                    <a:pt x="166" y="1"/>
                  </a:moveTo>
                  <a:lnTo>
                    <a:pt x="166" y="1"/>
                  </a:lnTo>
                  <a:cubicBezTo>
                    <a:pt x="113" y="17"/>
                    <a:pt x="61" y="25"/>
                    <a:pt x="1" y="41"/>
                  </a:cubicBezTo>
                  <a:cubicBezTo>
                    <a:pt x="25" y="150"/>
                    <a:pt x="41" y="263"/>
                    <a:pt x="49" y="372"/>
                  </a:cubicBezTo>
                  <a:lnTo>
                    <a:pt x="154" y="388"/>
                  </a:lnTo>
                  <a:cubicBezTo>
                    <a:pt x="154" y="259"/>
                    <a:pt x="154" y="126"/>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09;p43">
              <a:extLst>
                <a:ext uri="{FF2B5EF4-FFF2-40B4-BE49-F238E27FC236}">
                  <a16:creationId xmlns:a16="http://schemas.microsoft.com/office/drawing/2014/main" id="{77DAD5C1-A85D-41B6-8616-BD54C772F223}"/>
                </a:ext>
              </a:extLst>
            </p:cNvPr>
            <p:cNvSpPr/>
            <p:nvPr/>
          </p:nvSpPr>
          <p:spPr>
            <a:xfrm>
              <a:off x="3756218" y="2138171"/>
              <a:ext cx="326511" cy="34314"/>
            </a:xfrm>
            <a:custGeom>
              <a:avLst/>
              <a:gdLst/>
              <a:ahLst/>
              <a:cxnLst/>
              <a:rect l="l" t="t" r="r" b="b"/>
              <a:pathLst>
                <a:path w="3397" h="357" extrusionOk="0">
                  <a:moveTo>
                    <a:pt x="3244" y="0"/>
                  </a:moveTo>
                  <a:cubicBezTo>
                    <a:pt x="3240" y="9"/>
                    <a:pt x="3236" y="9"/>
                    <a:pt x="3232" y="9"/>
                  </a:cubicBezTo>
                  <a:cubicBezTo>
                    <a:pt x="2377" y="17"/>
                    <a:pt x="1527" y="17"/>
                    <a:pt x="677" y="29"/>
                  </a:cubicBezTo>
                  <a:cubicBezTo>
                    <a:pt x="592" y="29"/>
                    <a:pt x="455" y="52"/>
                    <a:pt x="328" y="52"/>
                  </a:cubicBezTo>
                  <a:cubicBezTo>
                    <a:pt x="245" y="52"/>
                    <a:pt x="166" y="42"/>
                    <a:pt x="109" y="9"/>
                  </a:cubicBezTo>
                  <a:cubicBezTo>
                    <a:pt x="89" y="77"/>
                    <a:pt x="56" y="154"/>
                    <a:pt x="48" y="218"/>
                  </a:cubicBezTo>
                  <a:cubicBezTo>
                    <a:pt x="36" y="303"/>
                    <a:pt x="0" y="311"/>
                    <a:pt x="101" y="339"/>
                  </a:cubicBezTo>
                  <a:cubicBezTo>
                    <a:pt x="146" y="352"/>
                    <a:pt x="198" y="357"/>
                    <a:pt x="253" y="357"/>
                  </a:cubicBezTo>
                  <a:cubicBezTo>
                    <a:pt x="361" y="357"/>
                    <a:pt x="478" y="339"/>
                    <a:pt x="572" y="339"/>
                  </a:cubicBezTo>
                  <a:cubicBezTo>
                    <a:pt x="878" y="339"/>
                    <a:pt x="1189" y="335"/>
                    <a:pt x="1503" y="335"/>
                  </a:cubicBezTo>
                  <a:cubicBezTo>
                    <a:pt x="2136" y="331"/>
                    <a:pt x="2768" y="323"/>
                    <a:pt x="3397" y="323"/>
                  </a:cubicBezTo>
                  <a:cubicBezTo>
                    <a:pt x="3365" y="258"/>
                    <a:pt x="3328" y="190"/>
                    <a:pt x="3300" y="117"/>
                  </a:cubicBezTo>
                  <a:cubicBezTo>
                    <a:pt x="3284" y="81"/>
                    <a:pt x="3264" y="41"/>
                    <a:pt x="3244" y="0"/>
                  </a:cubicBezTo>
                  <a:close/>
                </a:path>
              </a:pathLst>
            </a:custGeom>
            <a:solidFill>
              <a:srgbClr val="F6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10;p43">
              <a:extLst>
                <a:ext uri="{FF2B5EF4-FFF2-40B4-BE49-F238E27FC236}">
                  <a16:creationId xmlns:a16="http://schemas.microsoft.com/office/drawing/2014/main" id="{05190210-C1C5-41BE-B893-E41495D99D7F}"/>
                </a:ext>
              </a:extLst>
            </p:cNvPr>
            <p:cNvSpPr/>
            <p:nvPr/>
          </p:nvSpPr>
          <p:spPr>
            <a:xfrm>
              <a:off x="3893279" y="2229193"/>
              <a:ext cx="184449" cy="110247"/>
            </a:xfrm>
            <a:custGeom>
              <a:avLst/>
              <a:gdLst/>
              <a:ahLst/>
              <a:cxnLst/>
              <a:rect l="l" t="t" r="r" b="b"/>
              <a:pathLst>
                <a:path w="1919" h="1147" extrusionOk="0">
                  <a:moveTo>
                    <a:pt x="1822" y="0"/>
                  </a:moveTo>
                  <a:cubicBezTo>
                    <a:pt x="1229" y="4"/>
                    <a:pt x="629" y="4"/>
                    <a:pt x="29" y="37"/>
                  </a:cubicBezTo>
                  <a:cubicBezTo>
                    <a:pt x="21" y="37"/>
                    <a:pt x="17" y="41"/>
                    <a:pt x="17" y="49"/>
                  </a:cubicBezTo>
                  <a:cubicBezTo>
                    <a:pt x="9" y="49"/>
                    <a:pt x="5" y="53"/>
                    <a:pt x="5" y="57"/>
                  </a:cubicBezTo>
                  <a:cubicBezTo>
                    <a:pt x="0" y="399"/>
                    <a:pt x="37" y="738"/>
                    <a:pt x="25" y="1080"/>
                  </a:cubicBezTo>
                  <a:cubicBezTo>
                    <a:pt x="22" y="1095"/>
                    <a:pt x="34" y="1104"/>
                    <a:pt x="47" y="1104"/>
                  </a:cubicBezTo>
                  <a:cubicBezTo>
                    <a:pt x="52" y="1104"/>
                    <a:pt x="57" y="1103"/>
                    <a:pt x="61" y="1100"/>
                  </a:cubicBezTo>
                  <a:cubicBezTo>
                    <a:pt x="61" y="1092"/>
                    <a:pt x="61" y="1092"/>
                    <a:pt x="65" y="1092"/>
                  </a:cubicBezTo>
                  <a:cubicBezTo>
                    <a:pt x="69" y="1092"/>
                    <a:pt x="77" y="1088"/>
                    <a:pt x="77" y="1080"/>
                  </a:cubicBezTo>
                  <a:cubicBezTo>
                    <a:pt x="85" y="754"/>
                    <a:pt x="101" y="399"/>
                    <a:pt x="37" y="73"/>
                  </a:cubicBezTo>
                  <a:lnTo>
                    <a:pt x="37" y="73"/>
                  </a:lnTo>
                  <a:cubicBezTo>
                    <a:pt x="200" y="75"/>
                    <a:pt x="363" y="76"/>
                    <a:pt x="527" y="76"/>
                  </a:cubicBezTo>
                  <a:cubicBezTo>
                    <a:pt x="950" y="76"/>
                    <a:pt x="1374" y="70"/>
                    <a:pt x="1798" y="61"/>
                  </a:cubicBezTo>
                  <a:lnTo>
                    <a:pt x="1798" y="61"/>
                  </a:lnTo>
                  <a:cubicBezTo>
                    <a:pt x="1769" y="379"/>
                    <a:pt x="1757" y="746"/>
                    <a:pt x="1874" y="1056"/>
                  </a:cubicBezTo>
                  <a:cubicBezTo>
                    <a:pt x="1738" y="1059"/>
                    <a:pt x="1602" y="1060"/>
                    <a:pt x="1465" y="1060"/>
                  </a:cubicBezTo>
                  <a:cubicBezTo>
                    <a:pt x="1338" y="1060"/>
                    <a:pt x="1211" y="1059"/>
                    <a:pt x="1085" y="1059"/>
                  </a:cubicBezTo>
                  <a:cubicBezTo>
                    <a:pt x="747" y="1059"/>
                    <a:pt x="410" y="1063"/>
                    <a:pt x="77" y="1092"/>
                  </a:cubicBezTo>
                  <a:lnTo>
                    <a:pt x="69" y="1092"/>
                  </a:lnTo>
                  <a:cubicBezTo>
                    <a:pt x="69" y="1100"/>
                    <a:pt x="65" y="1100"/>
                    <a:pt x="65" y="1100"/>
                  </a:cubicBezTo>
                  <a:cubicBezTo>
                    <a:pt x="61" y="1105"/>
                    <a:pt x="65" y="1121"/>
                    <a:pt x="77" y="1121"/>
                  </a:cubicBezTo>
                  <a:cubicBezTo>
                    <a:pt x="279" y="1140"/>
                    <a:pt x="484" y="1147"/>
                    <a:pt x="691" y="1147"/>
                  </a:cubicBezTo>
                  <a:cubicBezTo>
                    <a:pt x="1092" y="1147"/>
                    <a:pt x="1497" y="1120"/>
                    <a:pt x="1890" y="1105"/>
                  </a:cubicBezTo>
                  <a:cubicBezTo>
                    <a:pt x="1915" y="1105"/>
                    <a:pt x="1919" y="1076"/>
                    <a:pt x="1910" y="1060"/>
                  </a:cubicBezTo>
                  <a:cubicBezTo>
                    <a:pt x="1874" y="706"/>
                    <a:pt x="1818" y="391"/>
                    <a:pt x="1850" y="37"/>
                  </a:cubicBezTo>
                  <a:lnTo>
                    <a:pt x="1850" y="25"/>
                  </a:lnTo>
                  <a:cubicBezTo>
                    <a:pt x="1850" y="13"/>
                    <a:pt x="1838"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11;p43">
              <a:extLst>
                <a:ext uri="{FF2B5EF4-FFF2-40B4-BE49-F238E27FC236}">
                  <a16:creationId xmlns:a16="http://schemas.microsoft.com/office/drawing/2014/main" id="{94D68E31-5442-42F5-856A-4BA4E5E4FE37}"/>
                </a:ext>
              </a:extLst>
            </p:cNvPr>
            <p:cNvSpPr/>
            <p:nvPr/>
          </p:nvSpPr>
          <p:spPr>
            <a:xfrm>
              <a:off x="4061001" y="1714490"/>
              <a:ext cx="15571" cy="8362"/>
            </a:xfrm>
            <a:custGeom>
              <a:avLst/>
              <a:gdLst/>
              <a:ahLst/>
              <a:cxnLst/>
              <a:rect l="l" t="t" r="r" b="b"/>
              <a:pathLst>
                <a:path w="162" h="87" extrusionOk="0">
                  <a:moveTo>
                    <a:pt x="0" y="0"/>
                  </a:moveTo>
                  <a:cubicBezTo>
                    <a:pt x="24" y="16"/>
                    <a:pt x="41" y="45"/>
                    <a:pt x="61" y="65"/>
                  </a:cubicBezTo>
                  <a:cubicBezTo>
                    <a:pt x="75" y="77"/>
                    <a:pt x="97" y="86"/>
                    <a:pt x="120" y="86"/>
                  </a:cubicBezTo>
                  <a:cubicBezTo>
                    <a:pt x="134" y="86"/>
                    <a:pt x="149" y="82"/>
                    <a:pt x="161" y="73"/>
                  </a:cubicBezTo>
                  <a:cubicBezTo>
                    <a:pt x="117" y="24"/>
                    <a:pt x="65" y="4"/>
                    <a:pt x="0" y="0"/>
                  </a:cubicBezTo>
                  <a:close/>
                </a:path>
              </a:pathLst>
            </a:custGeom>
            <a:solidFill>
              <a:srgbClr val="F2E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12;p43">
              <a:extLst>
                <a:ext uri="{FF2B5EF4-FFF2-40B4-BE49-F238E27FC236}">
                  <a16:creationId xmlns:a16="http://schemas.microsoft.com/office/drawing/2014/main" id="{10AD246F-9477-4FFE-8B01-ECEF5EC7C5C0}"/>
                </a:ext>
              </a:extLst>
            </p:cNvPr>
            <p:cNvSpPr/>
            <p:nvPr/>
          </p:nvSpPr>
          <p:spPr>
            <a:xfrm>
              <a:off x="3763138" y="1998706"/>
              <a:ext cx="306038" cy="136487"/>
            </a:xfrm>
            <a:custGeom>
              <a:avLst/>
              <a:gdLst/>
              <a:ahLst/>
              <a:cxnLst/>
              <a:rect l="l" t="t" r="r" b="b"/>
              <a:pathLst>
                <a:path w="3184" h="1420" extrusionOk="0">
                  <a:moveTo>
                    <a:pt x="2386" y="1"/>
                  </a:moveTo>
                  <a:cubicBezTo>
                    <a:pt x="2361" y="74"/>
                    <a:pt x="2309" y="140"/>
                    <a:pt x="2230" y="140"/>
                  </a:cubicBezTo>
                  <a:cubicBezTo>
                    <a:pt x="2222" y="140"/>
                    <a:pt x="2214" y="139"/>
                    <a:pt x="2205" y="138"/>
                  </a:cubicBezTo>
                  <a:cubicBezTo>
                    <a:pt x="2152" y="134"/>
                    <a:pt x="2116" y="94"/>
                    <a:pt x="2092" y="49"/>
                  </a:cubicBezTo>
                  <a:cubicBezTo>
                    <a:pt x="2080" y="130"/>
                    <a:pt x="2007" y="203"/>
                    <a:pt x="1913" y="203"/>
                  </a:cubicBezTo>
                  <a:cubicBezTo>
                    <a:pt x="1908" y="203"/>
                    <a:pt x="1903" y="203"/>
                    <a:pt x="1898" y="202"/>
                  </a:cubicBezTo>
                  <a:cubicBezTo>
                    <a:pt x="1798" y="198"/>
                    <a:pt x="1733" y="134"/>
                    <a:pt x="1713" y="49"/>
                  </a:cubicBezTo>
                  <a:cubicBezTo>
                    <a:pt x="1678" y="110"/>
                    <a:pt x="1607" y="161"/>
                    <a:pt x="1530" y="161"/>
                  </a:cubicBezTo>
                  <a:cubicBezTo>
                    <a:pt x="1520" y="161"/>
                    <a:pt x="1510" y="160"/>
                    <a:pt x="1500" y="158"/>
                  </a:cubicBezTo>
                  <a:cubicBezTo>
                    <a:pt x="1427" y="150"/>
                    <a:pt x="1359" y="81"/>
                    <a:pt x="1338" y="9"/>
                  </a:cubicBezTo>
                  <a:cubicBezTo>
                    <a:pt x="1322" y="110"/>
                    <a:pt x="1238" y="198"/>
                    <a:pt x="1129" y="198"/>
                  </a:cubicBezTo>
                  <a:cubicBezTo>
                    <a:pt x="1126" y="198"/>
                    <a:pt x="1123" y="198"/>
                    <a:pt x="1121" y="198"/>
                  </a:cubicBezTo>
                  <a:cubicBezTo>
                    <a:pt x="1024" y="198"/>
                    <a:pt x="947" y="127"/>
                    <a:pt x="931" y="37"/>
                  </a:cubicBezTo>
                  <a:cubicBezTo>
                    <a:pt x="900" y="107"/>
                    <a:pt x="836" y="154"/>
                    <a:pt x="759" y="154"/>
                  </a:cubicBezTo>
                  <a:cubicBezTo>
                    <a:pt x="756" y="154"/>
                    <a:pt x="753" y="154"/>
                    <a:pt x="750" y="154"/>
                  </a:cubicBezTo>
                  <a:cubicBezTo>
                    <a:pt x="669" y="150"/>
                    <a:pt x="609" y="94"/>
                    <a:pt x="585" y="21"/>
                  </a:cubicBezTo>
                  <a:cubicBezTo>
                    <a:pt x="566" y="116"/>
                    <a:pt x="501" y="203"/>
                    <a:pt x="406" y="203"/>
                  </a:cubicBezTo>
                  <a:cubicBezTo>
                    <a:pt x="400" y="203"/>
                    <a:pt x="394" y="203"/>
                    <a:pt x="387" y="202"/>
                  </a:cubicBezTo>
                  <a:cubicBezTo>
                    <a:pt x="311" y="198"/>
                    <a:pt x="279" y="138"/>
                    <a:pt x="267" y="73"/>
                  </a:cubicBezTo>
                  <a:cubicBezTo>
                    <a:pt x="240" y="154"/>
                    <a:pt x="187" y="231"/>
                    <a:pt x="91" y="231"/>
                  </a:cubicBezTo>
                  <a:cubicBezTo>
                    <a:pt x="87" y="231"/>
                    <a:pt x="82" y="231"/>
                    <a:pt x="77" y="231"/>
                  </a:cubicBezTo>
                  <a:cubicBezTo>
                    <a:pt x="65" y="231"/>
                    <a:pt x="61" y="222"/>
                    <a:pt x="49" y="222"/>
                  </a:cubicBezTo>
                  <a:cubicBezTo>
                    <a:pt x="57" y="400"/>
                    <a:pt x="49" y="577"/>
                    <a:pt x="45" y="754"/>
                  </a:cubicBezTo>
                  <a:cubicBezTo>
                    <a:pt x="41" y="903"/>
                    <a:pt x="1" y="1109"/>
                    <a:pt x="29" y="1258"/>
                  </a:cubicBezTo>
                  <a:cubicBezTo>
                    <a:pt x="58" y="1392"/>
                    <a:pt x="159" y="1420"/>
                    <a:pt x="275" y="1420"/>
                  </a:cubicBezTo>
                  <a:cubicBezTo>
                    <a:pt x="354" y="1420"/>
                    <a:pt x="439" y="1407"/>
                    <a:pt x="512" y="1407"/>
                  </a:cubicBezTo>
                  <a:cubicBezTo>
                    <a:pt x="686" y="1407"/>
                    <a:pt x="863" y="1403"/>
                    <a:pt x="1032" y="1403"/>
                  </a:cubicBezTo>
                  <a:cubicBezTo>
                    <a:pt x="1741" y="1391"/>
                    <a:pt x="2455" y="1383"/>
                    <a:pt x="3164" y="1379"/>
                  </a:cubicBezTo>
                  <a:cubicBezTo>
                    <a:pt x="3164" y="1373"/>
                    <a:pt x="3166" y="1369"/>
                    <a:pt x="3169" y="1369"/>
                  </a:cubicBezTo>
                  <a:cubicBezTo>
                    <a:pt x="3170" y="1369"/>
                    <a:pt x="3171" y="1370"/>
                    <a:pt x="3172" y="1371"/>
                  </a:cubicBezTo>
                  <a:cubicBezTo>
                    <a:pt x="3172" y="1375"/>
                    <a:pt x="3180" y="1383"/>
                    <a:pt x="3184" y="1387"/>
                  </a:cubicBezTo>
                  <a:cubicBezTo>
                    <a:pt x="3132" y="964"/>
                    <a:pt x="3115" y="537"/>
                    <a:pt x="3115" y="98"/>
                  </a:cubicBezTo>
                  <a:cubicBezTo>
                    <a:pt x="3079" y="142"/>
                    <a:pt x="3023" y="174"/>
                    <a:pt x="2966" y="178"/>
                  </a:cubicBezTo>
                  <a:cubicBezTo>
                    <a:pt x="2959" y="179"/>
                    <a:pt x="2952" y="179"/>
                    <a:pt x="2945" y="179"/>
                  </a:cubicBezTo>
                  <a:cubicBezTo>
                    <a:pt x="2847" y="179"/>
                    <a:pt x="2747" y="103"/>
                    <a:pt x="2725" y="9"/>
                  </a:cubicBezTo>
                  <a:cubicBezTo>
                    <a:pt x="2696" y="98"/>
                    <a:pt x="2640" y="182"/>
                    <a:pt x="2535" y="182"/>
                  </a:cubicBezTo>
                  <a:cubicBezTo>
                    <a:pt x="2422" y="182"/>
                    <a:pt x="2414" y="90"/>
                    <a:pt x="2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13;p43">
              <a:extLst>
                <a:ext uri="{FF2B5EF4-FFF2-40B4-BE49-F238E27FC236}">
                  <a16:creationId xmlns:a16="http://schemas.microsoft.com/office/drawing/2014/main" id="{9D087080-EDD7-43F1-9892-49D0210BEF44}"/>
                </a:ext>
              </a:extLst>
            </p:cNvPr>
            <p:cNvSpPr/>
            <p:nvPr/>
          </p:nvSpPr>
          <p:spPr>
            <a:xfrm>
              <a:off x="4026111" y="1945265"/>
              <a:ext cx="40754" cy="40754"/>
            </a:xfrm>
            <a:custGeom>
              <a:avLst/>
              <a:gdLst/>
              <a:ahLst/>
              <a:cxnLst/>
              <a:rect l="l" t="t" r="r" b="b"/>
              <a:pathLst>
                <a:path w="424" h="424" extrusionOk="0">
                  <a:moveTo>
                    <a:pt x="1" y="1"/>
                  </a:moveTo>
                  <a:lnTo>
                    <a:pt x="1" y="1"/>
                  </a:lnTo>
                  <a:cubicBezTo>
                    <a:pt x="5" y="142"/>
                    <a:pt x="13" y="275"/>
                    <a:pt x="33" y="416"/>
                  </a:cubicBezTo>
                  <a:cubicBezTo>
                    <a:pt x="166" y="416"/>
                    <a:pt x="295" y="424"/>
                    <a:pt x="424" y="424"/>
                  </a:cubicBezTo>
                  <a:cubicBezTo>
                    <a:pt x="351" y="307"/>
                    <a:pt x="303" y="170"/>
                    <a:pt x="271" y="45"/>
                  </a:cubicBez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14;p43">
              <a:extLst>
                <a:ext uri="{FF2B5EF4-FFF2-40B4-BE49-F238E27FC236}">
                  <a16:creationId xmlns:a16="http://schemas.microsoft.com/office/drawing/2014/main" id="{D1D61947-F910-4EA8-B9F2-B13766847C91}"/>
                </a:ext>
              </a:extLst>
            </p:cNvPr>
            <p:cNvSpPr/>
            <p:nvPr/>
          </p:nvSpPr>
          <p:spPr>
            <a:xfrm>
              <a:off x="4028418" y="1992170"/>
              <a:ext cx="33833" cy="19512"/>
            </a:xfrm>
            <a:custGeom>
              <a:avLst/>
              <a:gdLst/>
              <a:ahLst/>
              <a:cxnLst/>
              <a:rect l="l" t="t" r="r" b="b"/>
              <a:pathLst>
                <a:path w="352" h="203" extrusionOk="0">
                  <a:moveTo>
                    <a:pt x="1" y="0"/>
                  </a:moveTo>
                  <a:cubicBezTo>
                    <a:pt x="15" y="98"/>
                    <a:pt x="75" y="202"/>
                    <a:pt x="175" y="202"/>
                  </a:cubicBezTo>
                  <a:cubicBezTo>
                    <a:pt x="186" y="202"/>
                    <a:pt x="198" y="201"/>
                    <a:pt x="210" y="198"/>
                  </a:cubicBezTo>
                  <a:cubicBezTo>
                    <a:pt x="311" y="178"/>
                    <a:pt x="351" y="89"/>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5;p43">
              <a:extLst>
                <a:ext uri="{FF2B5EF4-FFF2-40B4-BE49-F238E27FC236}">
                  <a16:creationId xmlns:a16="http://schemas.microsoft.com/office/drawing/2014/main" id="{890282D9-2AA0-4589-808D-8634B2610BCF}"/>
                </a:ext>
              </a:extLst>
            </p:cNvPr>
            <p:cNvSpPr/>
            <p:nvPr/>
          </p:nvSpPr>
          <p:spPr>
            <a:xfrm>
              <a:off x="4043124" y="1677004"/>
              <a:ext cx="26432" cy="23549"/>
            </a:xfrm>
            <a:custGeom>
              <a:avLst/>
              <a:gdLst/>
              <a:ahLst/>
              <a:cxnLst/>
              <a:rect l="l" t="t" r="r" b="b"/>
              <a:pathLst>
                <a:path w="275" h="245" extrusionOk="0">
                  <a:moveTo>
                    <a:pt x="41" y="52"/>
                  </a:moveTo>
                  <a:cubicBezTo>
                    <a:pt x="61" y="72"/>
                    <a:pt x="90" y="92"/>
                    <a:pt x="110" y="112"/>
                  </a:cubicBezTo>
                  <a:cubicBezTo>
                    <a:pt x="130" y="136"/>
                    <a:pt x="182" y="181"/>
                    <a:pt x="130" y="201"/>
                  </a:cubicBezTo>
                  <a:cubicBezTo>
                    <a:pt x="121" y="204"/>
                    <a:pt x="112" y="206"/>
                    <a:pt x="105" y="206"/>
                  </a:cubicBezTo>
                  <a:cubicBezTo>
                    <a:pt x="45" y="206"/>
                    <a:pt x="45" y="99"/>
                    <a:pt x="41" y="56"/>
                  </a:cubicBezTo>
                  <a:lnTo>
                    <a:pt x="41" y="52"/>
                  </a:lnTo>
                  <a:close/>
                  <a:moveTo>
                    <a:pt x="36" y="0"/>
                  </a:moveTo>
                  <a:cubicBezTo>
                    <a:pt x="23" y="0"/>
                    <a:pt x="12" y="18"/>
                    <a:pt x="25" y="32"/>
                  </a:cubicBezTo>
                  <a:cubicBezTo>
                    <a:pt x="25" y="36"/>
                    <a:pt x="29" y="36"/>
                    <a:pt x="33" y="40"/>
                  </a:cubicBezTo>
                  <a:cubicBezTo>
                    <a:pt x="25" y="40"/>
                    <a:pt x="13" y="44"/>
                    <a:pt x="13" y="56"/>
                  </a:cubicBezTo>
                  <a:cubicBezTo>
                    <a:pt x="9" y="112"/>
                    <a:pt x="1" y="165"/>
                    <a:pt x="37" y="213"/>
                  </a:cubicBezTo>
                  <a:cubicBezTo>
                    <a:pt x="57" y="232"/>
                    <a:pt x="84" y="244"/>
                    <a:pt x="112" y="244"/>
                  </a:cubicBezTo>
                  <a:cubicBezTo>
                    <a:pt x="125" y="244"/>
                    <a:pt x="138" y="242"/>
                    <a:pt x="150" y="237"/>
                  </a:cubicBezTo>
                  <a:cubicBezTo>
                    <a:pt x="275" y="185"/>
                    <a:pt x="94" y="40"/>
                    <a:pt x="45" y="3"/>
                  </a:cubicBezTo>
                  <a:cubicBezTo>
                    <a:pt x="42" y="1"/>
                    <a:pt x="39" y="0"/>
                    <a:pt x="36"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16;p43">
              <a:extLst>
                <a:ext uri="{FF2B5EF4-FFF2-40B4-BE49-F238E27FC236}">
                  <a16:creationId xmlns:a16="http://schemas.microsoft.com/office/drawing/2014/main" id="{E55EA5D4-DE76-4DDD-9D7A-DF2A00536E60}"/>
                </a:ext>
              </a:extLst>
            </p:cNvPr>
            <p:cNvSpPr/>
            <p:nvPr/>
          </p:nvSpPr>
          <p:spPr>
            <a:xfrm>
              <a:off x="4047449" y="1681906"/>
              <a:ext cx="13649" cy="14898"/>
            </a:xfrm>
            <a:custGeom>
              <a:avLst/>
              <a:gdLst/>
              <a:ahLst/>
              <a:cxnLst/>
              <a:rect l="l" t="t" r="r" b="b"/>
              <a:pathLst>
                <a:path w="142" h="155" extrusionOk="0">
                  <a:moveTo>
                    <a:pt x="0" y="1"/>
                  </a:moveTo>
                  <a:lnTo>
                    <a:pt x="0" y="5"/>
                  </a:lnTo>
                  <a:cubicBezTo>
                    <a:pt x="0" y="48"/>
                    <a:pt x="0" y="155"/>
                    <a:pt x="60" y="155"/>
                  </a:cubicBezTo>
                  <a:cubicBezTo>
                    <a:pt x="67" y="155"/>
                    <a:pt x="76" y="153"/>
                    <a:pt x="85" y="150"/>
                  </a:cubicBezTo>
                  <a:cubicBezTo>
                    <a:pt x="141" y="134"/>
                    <a:pt x="89" y="85"/>
                    <a:pt x="65" y="61"/>
                  </a:cubicBezTo>
                  <a:cubicBezTo>
                    <a:pt x="45" y="41"/>
                    <a:pt x="20" y="21"/>
                    <a:pt x="0" y="1"/>
                  </a:cubicBezTo>
                  <a:close/>
                </a:path>
              </a:pathLst>
            </a:custGeom>
            <a:solidFill>
              <a:srgbClr val="F2E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17;p43">
              <a:extLst>
                <a:ext uri="{FF2B5EF4-FFF2-40B4-BE49-F238E27FC236}">
                  <a16:creationId xmlns:a16="http://schemas.microsoft.com/office/drawing/2014/main" id="{6C72F625-E5FC-4B38-BEFA-C9B9D5651432}"/>
                </a:ext>
              </a:extLst>
            </p:cNvPr>
            <p:cNvSpPr/>
            <p:nvPr/>
          </p:nvSpPr>
          <p:spPr>
            <a:xfrm>
              <a:off x="4019575" y="2304164"/>
              <a:ext cx="39600" cy="5575"/>
            </a:xfrm>
            <a:custGeom>
              <a:avLst/>
              <a:gdLst/>
              <a:ahLst/>
              <a:cxnLst/>
              <a:rect l="l" t="t" r="r" b="b"/>
              <a:pathLst>
                <a:path w="412" h="58" extrusionOk="0">
                  <a:moveTo>
                    <a:pt x="257" y="0"/>
                  </a:moveTo>
                  <a:cubicBezTo>
                    <a:pt x="179" y="0"/>
                    <a:pt x="101" y="2"/>
                    <a:pt x="28" y="2"/>
                  </a:cubicBezTo>
                  <a:cubicBezTo>
                    <a:pt x="0" y="6"/>
                    <a:pt x="0" y="42"/>
                    <a:pt x="28" y="42"/>
                  </a:cubicBezTo>
                  <a:cubicBezTo>
                    <a:pt x="110" y="51"/>
                    <a:pt x="193" y="58"/>
                    <a:pt x="277" y="58"/>
                  </a:cubicBezTo>
                  <a:cubicBezTo>
                    <a:pt x="310" y="58"/>
                    <a:pt x="342" y="57"/>
                    <a:pt x="375" y="55"/>
                  </a:cubicBezTo>
                  <a:cubicBezTo>
                    <a:pt x="411" y="55"/>
                    <a:pt x="411" y="2"/>
                    <a:pt x="375" y="2"/>
                  </a:cubicBezTo>
                  <a:cubicBezTo>
                    <a:pt x="336" y="1"/>
                    <a:pt x="297"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18;p43">
              <a:extLst>
                <a:ext uri="{FF2B5EF4-FFF2-40B4-BE49-F238E27FC236}">
                  <a16:creationId xmlns:a16="http://schemas.microsoft.com/office/drawing/2014/main" id="{D7EE7EA4-2F56-4E05-82FE-D8853481FC04}"/>
                </a:ext>
              </a:extLst>
            </p:cNvPr>
            <p:cNvSpPr/>
            <p:nvPr/>
          </p:nvSpPr>
          <p:spPr>
            <a:xfrm>
              <a:off x="4023805" y="2248513"/>
              <a:ext cx="32584" cy="6824"/>
            </a:xfrm>
            <a:custGeom>
              <a:avLst/>
              <a:gdLst/>
              <a:ahLst/>
              <a:cxnLst/>
              <a:rect l="l" t="t" r="r" b="b"/>
              <a:pathLst>
                <a:path w="339" h="71" extrusionOk="0">
                  <a:moveTo>
                    <a:pt x="21" y="1"/>
                  </a:moveTo>
                  <a:cubicBezTo>
                    <a:pt x="8" y="1"/>
                    <a:pt x="0" y="21"/>
                    <a:pt x="17" y="29"/>
                  </a:cubicBezTo>
                  <a:cubicBezTo>
                    <a:pt x="100" y="54"/>
                    <a:pt x="189" y="70"/>
                    <a:pt x="274" y="70"/>
                  </a:cubicBezTo>
                  <a:cubicBezTo>
                    <a:pt x="284" y="70"/>
                    <a:pt x="293" y="70"/>
                    <a:pt x="303" y="69"/>
                  </a:cubicBezTo>
                  <a:cubicBezTo>
                    <a:pt x="339" y="61"/>
                    <a:pt x="339" y="13"/>
                    <a:pt x="303" y="13"/>
                  </a:cubicBezTo>
                  <a:cubicBezTo>
                    <a:pt x="210" y="13"/>
                    <a:pt x="117" y="13"/>
                    <a:pt x="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19;p43">
              <a:extLst>
                <a:ext uri="{FF2B5EF4-FFF2-40B4-BE49-F238E27FC236}">
                  <a16:creationId xmlns:a16="http://schemas.microsoft.com/office/drawing/2014/main" id="{98BBBD49-004E-4821-B46F-DF531C5DBFDD}"/>
                </a:ext>
              </a:extLst>
            </p:cNvPr>
            <p:cNvSpPr/>
            <p:nvPr/>
          </p:nvSpPr>
          <p:spPr>
            <a:xfrm>
              <a:off x="4023420" y="2261392"/>
              <a:ext cx="30661" cy="4998"/>
            </a:xfrm>
            <a:custGeom>
              <a:avLst/>
              <a:gdLst/>
              <a:ahLst/>
              <a:cxnLst/>
              <a:rect l="l" t="t" r="r" b="b"/>
              <a:pathLst>
                <a:path w="319" h="52" extrusionOk="0">
                  <a:moveTo>
                    <a:pt x="255" y="0"/>
                  </a:moveTo>
                  <a:cubicBezTo>
                    <a:pt x="227" y="0"/>
                    <a:pt x="199" y="4"/>
                    <a:pt x="170" y="4"/>
                  </a:cubicBezTo>
                  <a:cubicBezTo>
                    <a:pt x="121" y="4"/>
                    <a:pt x="73" y="4"/>
                    <a:pt x="29" y="8"/>
                  </a:cubicBezTo>
                  <a:cubicBezTo>
                    <a:pt x="0" y="8"/>
                    <a:pt x="0" y="44"/>
                    <a:pt x="29" y="44"/>
                  </a:cubicBezTo>
                  <a:cubicBezTo>
                    <a:pt x="73" y="48"/>
                    <a:pt x="121" y="48"/>
                    <a:pt x="170" y="48"/>
                  </a:cubicBezTo>
                  <a:cubicBezTo>
                    <a:pt x="199" y="48"/>
                    <a:pt x="229" y="52"/>
                    <a:pt x="257" y="52"/>
                  </a:cubicBezTo>
                  <a:cubicBezTo>
                    <a:pt x="271" y="52"/>
                    <a:pt x="285" y="51"/>
                    <a:pt x="299" y="48"/>
                  </a:cubicBezTo>
                  <a:cubicBezTo>
                    <a:pt x="319" y="44"/>
                    <a:pt x="319" y="8"/>
                    <a:pt x="299" y="4"/>
                  </a:cubicBezTo>
                  <a:cubicBezTo>
                    <a:pt x="284" y="1"/>
                    <a:pt x="269"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20;p43">
              <a:extLst>
                <a:ext uri="{FF2B5EF4-FFF2-40B4-BE49-F238E27FC236}">
                  <a16:creationId xmlns:a16="http://schemas.microsoft.com/office/drawing/2014/main" id="{87490216-9F61-4591-9AA1-E68F906EB0E2}"/>
                </a:ext>
              </a:extLst>
            </p:cNvPr>
            <p:cNvSpPr/>
            <p:nvPr/>
          </p:nvSpPr>
          <p:spPr>
            <a:xfrm>
              <a:off x="3866175" y="1655282"/>
              <a:ext cx="236353" cy="97848"/>
            </a:xfrm>
            <a:custGeom>
              <a:avLst/>
              <a:gdLst/>
              <a:ahLst/>
              <a:cxnLst/>
              <a:rect l="l" t="t" r="r" b="b"/>
              <a:pathLst>
                <a:path w="2459" h="1018" extrusionOk="0">
                  <a:moveTo>
                    <a:pt x="791" y="140"/>
                  </a:moveTo>
                  <a:cubicBezTo>
                    <a:pt x="793" y="140"/>
                    <a:pt x="796" y="140"/>
                    <a:pt x="798" y="141"/>
                  </a:cubicBezTo>
                  <a:cubicBezTo>
                    <a:pt x="847" y="161"/>
                    <a:pt x="891" y="201"/>
                    <a:pt x="927" y="245"/>
                  </a:cubicBezTo>
                  <a:cubicBezTo>
                    <a:pt x="947" y="278"/>
                    <a:pt x="963" y="326"/>
                    <a:pt x="923" y="346"/>
                  </a:cubicBezTo>
                  <a:cubicBezTo>
                    <a:pt x="915" y="350"/>
                    <a:pt x="906" y="352"/>
                    <a:pt x="896" y="352"/>
                  </a:cubicBezTo>
                  <a:cubicBezTo>
                    <a:pt x="860" y="352"/>
                    <a:pt x="817" y="326"/>
                    <a:pt x="798" y="310"/>
                  </a:cubicBezTo>
                  <a:cubicBezTo>
                    <a:pt x="762" y="278"/>
                    <a:pt x="742" y="229"/>
                    <a:pt x="746" y="181"/>
                  </a:cubicBezTo>
                  <a:cubicBezTo>
                    <a:pt x="746" y="169"/>
                    <a:pt x="751" y="163"/>
                    <a:pt x="758" y="163"/>
                  </a:cubicBezTo>
                  <a:cubicBezTo>
                    <a:pt x="761" y="163"/>
                    <a:pt x="763" y="164"/>
                    <a:pt x="766" y="165"/>
                  </a:cubicBezTo>
                  <a:cubicBezTo>
                    <a:pt x="763" y="151"/>
                    <a:pt x="774" y="140"/>
                    <a:pt x="791" y="140"/>
                  </a:cubicBezTo>
                  <a:close/>
                  <a:moveTo>
                    <a:pt x="1579" y="152"/>
                  </a:moveTo>
                  <a:cubicBezTo>
                    <a:pt x="1585" y="152"/>
                    <a:pt x="1590" y="155"/>
                    <a:pt x="1592" y="161"/>
                  </a:cubicBezTo>
                  <a:cubicBezTo>
                    <a:pt x="1595" y="158"/>
                    <a:pt x="1600" y="156"/>
                    <a:pt x="1604" y="156"/>
                  </a:cubicBezTo>
                  <a:cubicBezTo>
                    <a:pt x="1615" y="156"/>
                    <a:pt x="1627" y="166"/>
                    <a:pt x="1624" y="181"/>
                  </a:cubicBezTo>
                  <a:cubicBezTo>
                    <a:pt x="1608" y="237"/>
                    <a:pt x="1644" y="286"/>
                    <a:pt x="1612" y="342"/>
                  </a:cubicBezTo>
                  <a:cubicBezTo>
                    <a:pt x="1599" y="365"/>
                    <a:pt x="1579" y="387"/>
                    <a:pt x="1553" y="387"/>
                  </a:cubicBezTo>
                  <a:cubicBezTo>
                    <a:pt x="1546" y="387"/>
                    <a:pt x="1539" y="386"/>
                    <a:pt x="1532" y="382"/>
                  </a:cubicBezTo>
                  <a:cubicBezTo>
                    <a:pt x="1495" y="362"/>
                    <a:pt x="1491" y="318"/>
                    <a:pt x="1495" y="282"/>
                  </a:cubicBezTo>
                  <a:cubicBezTo>
                    <a:pt x="1503" y="237"/>
                    <a:pt x="1528" y="189"/>
                    <a:pt x="1564" y="161"/>
                  </a:cubicBezTo>
                  <a:cubicBezTo>
                    <a:pt x="1568" y="155"/>
                    <a:pt x="1574" y="152"/>
                    <a:pt x="1579" y="152"/>
                  </a:cubicBezTo>
                  <a:close/>
                  <a:moveTo>
                    <a:pt x="1880" y="228"/>
                  </a:moveTo>
                  <a:cubicBezTo>
                    <a:pt x="1882" y="228"/>
                    <a:pt x="1884" y="228"/>
                    <a:pt x="1886" y="229"/>
                  </a:cubicBezTo>
                  <a:cubicBezTo>
                    <a:pt x="1935" y="266"/>
                    <a:pt x="2116" y="407"/>
                    <a:pt x="1991" y="463"/>
                  </a:cubicBezTo>
                  <a:cubicBezTo>
                    <a:pt x="1978" y="468"/>
                    <a:pt x="1965" y="470"/>
                    <a:pt x="1952" y="470"/>
                  </a:cubicBezTo>
                  <a:cubicBezTo>
                    <a:pt x="1924" y="470"/>
                    <a:pt x="1898" y="460"/>
                    <a:pt x="1878" y="443"/>
                  </a:cubicBezTo>
                  <a:cubicBezTo>
                    <a:pt x="1850" y="399"/>
                    <a:pt x="1850" y="338"/>
                    <a:pt x="1854" y="286"/>
                  </a:cubicBezTo>
                  <a:cubicBezTo>
                    <a:pt x="1854" y="278"/>
                    <a:pt x="1866" y="270"/>
                    <a:pt x="1874" y="270"/>
                  </a:cubicBezTo>
                  <a:lnTo>
                    <a:pt x="1866" y="262"/>
                  </a:lnTo>
                  <a:cubicBezTo>
                    <a:pt x="1852" y="248"/>
                    <a:pt x="1865" y="228"/>
                    <a:pt x="1880" y="228"/>
                  </a:cubicBezTo>
                  <a:close/>
                  <a:moveTo>
                    <a:pt x="2037" y="577"/>
                  </a:moveTo>
                  <a:cubicBezTo>
                    <a:pt x="2116" y="577"/>
                    <a:pt x="2188" y="618"/>
                    <a:pt x="2233" y="681"/>
                  </a:cubicBezTo>
                  <a:cubicBezTo>
                    <a:pt x="2237" y="685"/>
                    <a:pt x="2237" y="693"/>
                    <a:pt x="2233" y="701"/>
                  </a:cubicBezTo>
                  <a:cubicBezTo>
                    <a:pt x="2211" y="730"/>
                    <a:pt x="2180" y="743"/>
                    <a:pt x="2148" y="743"/>
                  </a:cubicBezTo>
                  <a:cubicBezTo>
                    <a:pt x="2083" y="743"/>
                    <a:pt x="2012" y="693"/>
                    <a:pt x="1999" y="628"/>
                  </a:cubicBezTo>
                  <a:cubicBezTo>
                    <a:pt x="1995" y="624"/>
                    <a:pt x="1999" y="624"/>
                    <a:pt x="1999" y="620"/>
                  </a:cubicBezTo>
                  <a:cubicBezTo>
                    <a:pt x="1979" y="612"/>
                    <a:pt x="1979" y="584"/>
                    <a:pt x="1999" y="580"/>
                  </a:cubicBezTo>
                  <a:cubicBezTo>
                    <a:pt x="2012" y="578"/>
                    <a:pt x="2025" y="577"/>
                    <a:pt x="2037" y="577"/>
                  </a:cubicBezTo>
                  <a:close/>
                  <a:moveTo>
                    <a:pt x="496" y="503"/>
                  </a:moveTo>
                  <a:cubicBezTo>
                    <a:pt x="504" y="503"/>
                    <a:pt x="511" y="508"/>
                    <a:pt x="516" y="515"/>
                  </a:cubicBezTo>
                  <a:cubicBezTo>
                    <a:pt x="528" y="568"/>
                    <a:pt x="524" y="628"/>
                    <a:pt x="500" y="681"/>
                  </a:cubicBezTo>
                  <a:cubicBezTo>
                    <a:pt x="484" y="713"/>
                    <a:pt x="454" y="752"/>
                    <a:pt x="415" y="752"/>
                  </a:cubicBezTo>
                  <a:cubicBezTo>
                    <a:pt x="406" y="752"/>
                    <a:pt x="397" y="750"/>
                    <a:pt x="387" y="745"/>
                  </a:cubicBezTo>
                  <a:cubicBezTo>
                    <a:pt x="347" y="729"/>
                    <a:pt x="347" y="685"/>
                    <a:pt x="359" y="648"/>
                  </a:cubicBezTo>
                  <a:cubicBezTo>
                    <a:pt x="375" y="592"/>
                    <a:pt x="419" y="544"/>
                    <a:pt x="464" y="507"/>
                  </a:cubicBezTo>
                  <a:cubicBezTo>
                    <a:pt x="466" y="505"/>
                    <a:pt x="468" y="504"/>
                    <a:pt x="470" y="504"/>
                  </a:cubicBezTo>
                  <a:cubicBezTo>
                    <a:pt x="473" y="504"/>
                    <a:pt x="476" y="505"/>
                    <a:pt x="480" y="507"/>
                  </a:cubicBezTo>
                  <a:cubicBezTo>
                    <a:pt x="486" y="505"/>
                    <a:pt x="491" y="503"/>
                    <a:pt x="496" y="503"/>
                  </a:cubicBezTo>
                  <a:close/>
                  <a:moveTo>
                    <a:pt x="1703" y="528"/>
                  </a:moveTo>
                  <a:cubicBezTo>
                    <a:pt x="1716" y="528"/>
                    <a:pt x="1726" y="542"/>
                    <a:pt x="1713" y="552"/>
                  </a:cubicBezTo>
                  <a:cubicBezTo>
                    <a:pt x="1717" y="560"/>
                    <a:pt x="1725" y="560"/>
                    <a:pt x="1729" y="568"/>
                  </a:cubicBezTo>
                  <a:cubicBezTo>
                    <a:pt x="1749" y="620"/>
                    <a:pt x="1769" y="689"/>
                    <a:pt x="1733" y="741"/>
                  </a:cubicBezTo>
                  <a:cubicBezTo>
                    <a:pt x="1715" y="766"/>
                    <a:pt x="1677" y="782"/>
                    <a:pt x="1647" y="782"/>
                  </a:cubicBezTo>
                  <a:cubicBezTo>
                    <a:pt x="1643" y="782"/>
                    <a:pt x="1640" y="782"/>
                    <a:pt x="1636" y="781"/>
                  </a:cubicBezTo>
                  <a:cubicBezTo>
                    <a:pt x="1511" y="749"/>
                    <a:pt x="1644" y="572"/>
                    <a:pt x="1693" y="532"/>
                  </a:cubicBezTo>
                  <a:cubicBezTo>
                    <a:pt x="1696" y="529"/>
                    <a:pt x="1700" y="528"/>
                    <a:pt x="1703" y="528"/>
                  </a:cubicBezTo>
                  <a:close/>
                  <a:moveTo>
                    <a:pt x="1315" y="0"/>
                  </a:moveTo>
                  <a:cubicBezTo>
                    <a:pt x="1091" y="0"/>
                    <a:pt x="862" y="51"/>
                    <a:pt x="657" y="149"/>
                  </a:cubicBezTo>
                  <a:cubicBezTo>
                    <a:pt x="665" y="177"/>
                    <a:pt x="669" y="197"/>
                    <a:pt x="669" y="221"/>
                  </a:cubicBezTo>
                  <a:cubicBezTo>
                    <a:pt x="669" y="245"/>
                    <a:pt x="677" y="290"/>
                    <a:pt x="665" y="318"/>
                  </a:cubicBezTo>
                  <a:cubicBezTo>
                    <a:pt x="656" y="342"/>
                    <a:pt x="631" y="349"/>
                    <a:pt x="606" y="349"/>
                  </a:cubicBezTo>
                  <a:cubicBezTo>
                    <a:pt x="589" y="349"/>
                    <a:pt x="572" y="345"/>
                    <a:pt x="561" y="342"/>
                  </a:cubicBezTo>
                  <a:cubicBezTo>
                    <a:pt x="516" y="322"/>
                    <a:pt x="492" y="278"/>
                    <a:pt x="504" y="237"/>
                  </a:cubicBezTo>
                  <a:lnTo>
                    <a:pt x="504" y="237"/>
                  </a:lnTo>
                  <a:cubicBezTo>
                    <a:pt x="303" y="366"/>
                    <a:pt x="129" y="548"/>
                    <a:pt x="37" y="781"/>
                  </a:cubicBezTo>
                  <a:cubicBezTo>
                    <a:pt x="37" y="785"/>
                    <a:pt x="29" y="793"/>
                    <a:pt x="25" y="802"/>
                  </a:cubicBezTo>
                  <a:cubicBezTo>
                    <a:pt x="17" y="822"/>
                    <a:pt x="4" y="846"/>
                    <a:pt x="0" y="866"/>
                  </a:cubicBezTo>
                  <a:cubicBezTo>
                    <a:pt x="283" y="983"/>
                    <a:pt x="561" y="1017"/>
                    <a:pt x="849" y="1017"/>
                  </a:cubicBezTo>
                  <a:cubicBezTo>
                    <a:pt x="969" y="1017"/>
                    <a:pt x="1090" y="1011"/>
                    <a:pt x="1213" y="1003"/>
                  </a:cubicBezTo>
                  <a:cubicBezTo>
                    <a:pt x="1628" y="971"/>
                    <a:pt x="2051" y="967"/>
                    <a:pt x="2458" y="890"/>
                  </a:cubicBezTo>
                  <a:cubicBezTo>
                    <a:pt x="2345" y="280"/>
                    <a:pt x="1842" y="0"/>
                    <a:pt x="13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21;p43">
              <a:extLst>
                <a:ext uri="{FF2B5EF4-FFF2-40B4-BE49-F238E27FC236}">
                  <a16:creationId xmlns:a16="http://schemas.microsoft.com/office/drawing/2014/main" id="{D70A0626-3A2B-4519-8990-080EBC64EF58}"/>
                </a:ext>
              </a:extLst>
            </p:cNvPr>
            <p:cNvSpPr/>
            <p:nvPr/>
          </p:nvSpPr>
          <p:spPr>
            <a:xfrm>
              <a:off x="4019191" y="2290419"/>
              <a:ext cx="29124" cy="5190"/>
            </a:xfrm>
            <a:custGeom>
              <a:avLst/>
              <a:gdLst/>
              <a:ahLst/>
              <a:cxnLst/>
              <a:rect l="l" t="t" r="r" b="b"/>
              <a:pathLst>
                <a:path w="303" h="54" extrusionOk="0">
                  <a:moveTo>
                    <a:pt x="199" y="1"/>
                  </a:moveTo>
                  <a:cubicBezTo>
                    <a:pt x="141" y="1"/>
                    <a:pt x="80" y="5"/>
                    <a:pt x="24" y="8"/>
                  </a:cubicBezTo>
                  <a:cubicBezTo>
                    <a:pt x="0" y="8"/>
                    <a:pt x="0" y="44"/>
                    <a:pt x="24" y="44"/>
                  </a:cubicBezTo>
                  <a:cubicBezTo>
                    <a:pt x="79" y="47"/>
                    <a:pt x="140" y="54"/>
                    <a:pt x="197" y="54"/>
                  </a:cubicBezTo>
                  <a:cubicBezTo>
                    <a:pt x="224" y="54"/>
                    <a:pt x="250" y="52"/>
                    <a:pt x="274" y="48"/>
                  </a:cubicBezTo>
                  <a:cubicBezTo>
                    <a:pt x="302" y="44"/>
                    <a:pt x="302" y="8"/>
                    <a:pt x="274" y="4"/>
                  </a:cubicBezTo>
                  <a:cubicBezTo>
                    <a:pt x="250" y="2"/>
                    <a:pt x="225"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22;p43">
              <a:extLst>
                <a:ext uri="{FF2B5EF4-FFF2-40B4-BE49-F238E27FC236}">
                  <a16:creationId xmlns:a16="http://schemas.microsoft.com/office/drawing/2014/main" id="{5662CAC0-4742-4F80-A3B4-87780CEA20DC}"/>
                </a:ext>
              </a:extLst>
            </p:cNvPr>
            <p:cNvSpPr/>
            <p:nvPr/>
          </p:nvSpPr>
          <p:spPr>
            <a:xfrm>
              <a:off x="4010637" y="1705551"/>
              <a:ext cx="25663" cy="24318"/>
            </a:xfrm>
            <a:custGeom>
              <a:avLst/>
              <a:gdLst/>
              <a:ahLst/>
              <a:cxnLst/>
              <a:rect l="l" t="t" r="r" b="b"/>
              <a:pathLst>
                <a:path w="267" h="253" extrusionOk="0">
                  <a:moveTo>
                    <a:pt x="186" y="57"/>
                  </a:moveTo>
                  <a:cubicBezTo>
                    <a:pt x="202" y="89"/>
                    <a:pt x="214" y="129"/>
                    <a:pt x="206" y="170"/>
                  </a:cubicBezTo>
                  <a:cubicBezTo>
                    <a:pt x="196" y="193"/>
                    <a:pt x="178" y="213"/>
                    <a:pt x="156" y="213"/>
                  </a:cubicBezTo>
                  <a:cubicBezTo>
                    <a:pt x="152" y="213"/>
                    <a:pt x="147" y="212"/>
                    <a:pt x="141" y="210"/>
                  </a:cubicBezTo>
                  <a:cubicBezTo>
                    <a:pt x="89" y="198"/>
                    <a:pt x="145" y="105"/>
                    <a:pt x="186" y="57"/>
                  </a:cubicBezTo>
                  <a:close/>
                  <a:moveTo>
                    <a:pt x="191" y="0"/>
                  </a:moveTo>
                  <a:cubicBezTo>
                    <a:pt x="188" y="0"/>
                    <a:pt x="185" y="2"/>
                    <a:pt x="182" y="5"/>
                  </a:cubicBezTo>
                  <a:cubicBezTo>
                    <a:pt x="129" y="45"/>
                    <a:pt x="0" y="222"/>
                    <a:pt x="125" y="250"/>
                  </a:cubicBezTo>
                  <a:cubicBezTo>
                    <a:pt x="132" y="252"/>
                    <a:pt x="138" y="252"/>
                    <a:pt x="145" y="252"/>
                  </a:cubicBezTo>
                  <a:cubicBezTo>
                    <a:pt x="176" y="252"/>
                    <a:pt x="209" y="237"/>
                    <a:pt x="226" y="210"/>
                  </a:cubicBezTo>
                  <a:cubicBezTo>
                    <a:pt x="266" y="162"/>
                    <a:pt x="242" y="89"/>
                    <a:pt x="222" y="41"/>
                  </a:cubicBezTo>
                  <a:cubicBezTo>
                    <a:pt x="222" y="37"/>
                    <a:pt x="214" y="29"/>
                    <a:pt x="202" y="25"/>
                  </a:cubicBezTo>
                  <a:cubicBezTo>
                    <a:pt x="211" y="12"/>
                    <a:pt x="202" y="0"/>
                    <a:pt x="191"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23;p43">
              <a:extLst>
                <a:ext uri="{FF2B5EF4-FFF2-40B4-BE49-F238E27FC236}">
                  <a16:creationId xmlns:a16="http://schemas.microsoft.com/office/drawing/2014/main" id="{246ACBAA-D5F2-40B4-A8F2-8AB0AF8D1F38}"/>
                </a:ext>
              </a:extLst>
            </p:cNvPr>
            <p:cNvSpPr/>
            <p:nvPr/>
          </p:nvSpPr>
          <p:spPr>
            <a:xfrm>
              <a:off x="4018806" y="1710933"/>
              <a:ext cx="12399" cy="15090"/>
            </a:xfrm>
            <a:custGeom>
              <a:avLst/>
              <a:gdLst/>
              <a:ahLst/>
              <a:cxnLst/>
              <a:rect l="l" t="t" r="r" b="b"/>
              <a:pathLst>
                <a:path w="129" h="157" extrusionOk="0">
                  <a:moveTo>
                    <a:pt x="101" y="1"/>
                  </a:moveTo>
                  <a:cubicBezTo>
                    <a:pt x="60" y="49"/>
                    <a:pt x="0" y="142"/>
                    <a:pt x="56" y="154"/>
                  </a:cubicBezTo>
                  <a:cubicBezTo>
                    <a:pt x="61" y="156"/>
                    <a:pt x="66" y="157"/>
                    <a:pt x="71" y="157"/>
                  </a:cubicBezTo>
                  <a:cubicBezTo>
                    <a:pt x="95" y="157"/>
                    <a:pt x="118" y="134"/>
                    <a:pt x="121" y="114"/>
                  </a:cubicBezTo>
                  <a:cubicBezTo>
                    <a:pt x="129" y="73"/>
                    <a:pt x="117" y="33"/>
                    <a:pt x="101" y="1"/>
                  </a:cubicBezTo>
                  <a:close/>
                </a:path>
              </a:pathLst>
            </a:custGeom>
            <a:solidFill>
              <a:srgbClr val="F2E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24;p43">
              <a:extLst>
                <a:ext uri="{FF2B5EF4-FFF2-40B4-BE49-F238E27FC236}">
                  <a16:creationId xmlns:a16="http://schemas.microsoft.com/office/drawing/2014/main" id="{5E914DFE-7CAA-416F-9D65-BF927635372F}"/>
                </a:ext>
              </a:extLst>
            </p:cNvPr>
            <p:cNvSpPr/>
            <p:nvPr/>
          </p:nvSpPr>
          <p:spPr>
            <a:xfrm>
              <a:off x="3994393" y="1992170"/>
              <a:ext cx="27970" cy="21723"/>
            </a:xfrm>
            <a:custGeom>
              <a:avLst/>
              <a:gdLst/>
              <a:ahLst/>
              <a:cxnLst/>
              <a:rect l="l" t="t" r="r" b="b"/>
              <a:pathLst>
                <a:path w="291" h="226" extrusionOk="0">
                  <a:moveTo>
                    <a:pt x="12" y="0"/>
                  </a:moveTo>
                  <a:cubicBezTo>
                    <a:pt x="12" y="8"/>
                    <a:pt x="8" y="25"/>
                    <a:pt x="0" y="41"/>
                  </a:cubicBezTo>
                  <a:cubicBezTo>
                    <a:pt x="28" y="101"/>
                    <a:pt x="32" y="182"/>
                    <a:pt x="81" y="210"/>
                  </a:cubicBezTo>
                  <a:cubicBezTo>
                    <a:pt x="99" y="220"/>
                    <a:pt x="115" y="225"/>
                    <a:pt x="131" y="225"/>
                  </a:cubicBezTo>
                  <a:cubicBezTo>
                    <a:pt x="215" y="225"/>
                    <a:pt x="262" y="85"/>
                    <a:pt x="282" y="16"/>
                  </a:cubicBezTo>
                  <a:cubicBezTo>
                    <a:pt x="282" y="8"/>
                    <a:pt x="290" y="8"/>
                    <a:pt x="290" y="4"/>
                  </a:cubicBezTo>
                  <a:cubicBezTo>
                    <a:pt x="198" y="0"/>
                    <a:pt x="109" y="0"/>
                    <a:pt x="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25;p43">
              <a:extLst>
                <a:ext uri="{FF2B5EF4-FFF2-40B4-BE49-F238E27FC236}">
                  <a16:creationId xmlns:a16="http://schemas.microsoft.com/office/drawing/2014/main" id="{4BF2D765-E019-417C-A5DA-9A46684E172A}"/>
                </a:ext>
              </a:extLst>
            </p:cNvPr>
            <p:cNvSpPr/>
            <p:nvPr/>
          </p:nvSpPr>
          <p:spPr>
            <a:xfrm>
              <a:off x="4009483" y="1669795"/>
              <a:ext cx="14033" cy="22203"/>
            </a:xfrm>
            <a:custGeom>
              <a:avLst/>
              <a:gdLst/>
              <a:ahLst/>
              <a:cxnLst/>
              <a:rect l="l" t="t" r="r" b="b"/>
              <a:pathLst>
                <a:path w="146" h="231" extrusionOk="0">
                  <a:moveTo>
                    <a:pt x="85" y="54"/>
                  </a:moveTo>
                  <a:lnTo>
                    <a:pt x="85" y="90"/>
                  </a:lnTo>
                  <a:cubicBezTo>
                    <a:pt x="93" y="115"/>
                    <a:pt x="105" y="155"/>
                    <a:pt x="81" y="179"/>
                  </a:cubicBezTo>
                  <a:cubicBezTo>
                    <a:pt x="74" y="185"/>
                    <a:pt x="69" y="188"/>
                    <a:pt x="65" y="188"/>
                  </a:cubicBezTo>
                  <a:cubicBezTo>
                    <a:pt x="44" y="188"/>
                    <a:pt x="53" y="125"/>
                    <a:pt x="57" y="115"/>
                  </a:cubicBezTo>
                  <a:cubicBezTo>
                    <a:pt x="61" y="94"/>
                    <a:pt x="73" y="74"/>
                    <a:pt x="85" y="54"/>
                  </a:cubicBezTo>
                  <a:close/>
                  <a:moveTo>
                    <a:pt x="84" y="0"/>
                  </a:moveTo>
                  <a:cubicBezTo>
                    <a:pt x="80" y="0"/>
                    <a:pt x="74" y="2"/>
                    <a:pt x="69" y="6"/>
                  </a:cubicBezTo>
                  <a:cubicBezTo>
                    <a:pt x="37" y="34"/>
                    <a:pt x="12" y="74"/>
                    <a:pt x="4" y="127"/>
                  </a:cubicBezTo>
                  <a:cubicBezTo>
                    <a:pt x="0" y="163"/>
                    <a:pt x="0" y="211"/>
                    <a:pt x="41" y="227"/>
                  </a:cubicBezTo>
                  <a:cubicBezTo>
                    <a:pt x="47" y="230"/>
                    <a:pt x="54" y="231"/>
                    <a:pt x="60" y="231"/>
                  </a:cubicBezTo>
                  <a:cubicBezTo>
                    <a:pt x="87" y="231"/>
                    <a:pt x="108" y="210"/>
                    <a:pt x="121" y="187"/>
                  </a:cubicBezTo>
                  <a:cubicBezTo>
                    <a:pt x="145" y="135"/>
                    <a:pt x="113" y="86"/>
                    <a:pt x="125" y="30"/>
                  </a:cubicBezTo>
                  <a:cubicBezTo>
                    <a:pt x="131" y="18"/>
                    <a:pt x="121" y="6"/>
                    <a:pt x="109" y="6"/>
                  </a:cubicBezTo>
                  <a:cubicBezTo>
                    <a:pt x="105" y="6"/>
                    <a:pt x="101" y="7"/>
                    <a:pt x="97" y="10"/>
                  </a:cubicBezTo>
                  <a:cubicBezTo>
                    <a:pt x="95" y="3"/>
                    <a:pt x="90" y="0"/>
                    <a:pt x="84"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26;p43">
              <a:extLst>
                <a:ext uri="{FF2B5EF4-FFF2-40B4-BE49-F238E27FC236}">
                  <a16:creationId xmlns:a16="http://schemas.microsoft.com/office/drawing/2014/main" id="{CEE7E49C-2873-4493-B557-98CE3B57F126}"/>
                </a:ext>
              </a:extLst>
            </p:cNvPr>
            <p:cNvSpPr/>
            <p:nvPr/>
          </p:nvSpPr>
          <p:spPr>
            <a:xfrm>
              <a:off x="3991221" y="1940267"/>
              <a:ext cx="34218" cy="44983"/>
            </a:xfrm>
            <a:custGeom>
              <a:avLst/>
              <a:gdLst/>
              <a:ahLst/>
              <a:cxnLst/>
              <a:rect l="l" t="t" r="r" b="b"/>
              <a:pathLst>
                <a:path w="356" h="468" extrusionOk="0">
                  <a:moveTo>
                    <a:pt x="1" y="0"/>
                  </a:moveTo>
                  <a:cubicBezTo>
                    <a:pt x="29" y="145"/>
                    <a:pt x="41" y="303"/>
                    <a:pt x="53" y="448"/>
                  </a:cubicBezTo>
                  <a:cubicBezTo>
                    <a:pt x="53" y="456"/>
                    <a:pt x="53" y="460"/>
                    <a:pt x="49" y="464"/>
                  </a:cubicBezTo>
                  <a:cubicBezTo>
                    <a:pt x="150" y="468"/>
                    <a:pt x="255" y="468"/>
                    <a:pt x="356" y="468"/>
                  </a:cubicBezTo>
                  <a:cubicBezTo>
                    <a:pt x="327" y="327"/>
                    <a:pt x="307" y="182"/>
                    <a:pt x="311" y="41"/>
                  </a:cubicBezTo>
                  <a:cubicBezTo>
                    <a:pt x="210" y="25"/>
                    <a:pt x="106" y="1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27;p43">
              <a:extLst>
                <a:ext uri="{FF2B5EF4-FFF2-40B4-BE49-F238E27FC236}">
                  <a16:creationId xmlns:a16="http://schemas.microsoft.com/office/drawing/2014/main" id="{D81C7472-95E2-4DEF-BADA-B29139D8664A}"/>
                </a:ext>
              </a:extLst>
            </p:cNvPr>
            <p:cNvSpPr/>
            <p:nvPr/>
          </p:nvSpPr>
          <p:spPr>
            <a:xfrm>
              <a:off x="4013616" y="1674601"/>
              <a:ext cx="6055" cy="12880"/>
            </a:xfrm>
            <a:custGeom>
              <a:avLst/>
              <a:gdLst/>
              <a:ahLst/>
              <a:cxnLst/>
              <a:rect l="l" t="t" r="r" b="b"/>
              <a:pathLst>
                <a:path w="63" h="134" extrusionOk="0">
                  <a:moveTo>
                    <a:pt x="42" y="0"/>
                  </a:moveTo>
                  <a:cubicBezTo>
                    <a:pt x="34" y="16"/>
                    <a:pt x="18" y="36"/>
                    <a:pt x="14" y="61"/>
                  </a:cubicBezTo>
                  <a:cubicBezTo>
                    <a:pt x="7" y="74"/>
                    <a:pt x="0" y="134"/>
                    <a:pt x="21" y="134"/>
                  </a:cubicBezTo>
                  <a:cubicBezTo>
                    <a:pt x="25" y="134"/>
                    <a:pt x="31" y="131"/>
                    <a:pt x="38" y="125"/>
                  </a:cubicBezTo>
                  <a:cubicBezTo>
                    <a:pt x="62" y="105"/>
                    <a:pt x="50" y="65"/>
                    <a:pt x="42" y="36"/>
                  </a:cubicBezTo>
                  <a:lnTo>
                    <a:pt x="42" y="0"/>
                  </a:lnTo>
                  <a:close/>
                </a:path>
              </a:pathLst>
            </a:custGeom>
            <a:solidFill>
              <a:srgbClr val="F2E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28;p43">
              <a:extLst>
                <a:ext uri="{FF2B5EF4-FFF2-40B4-BE49-F238E27FC236}">
                  <a16:creationId xmlns:a16="http://schemas.microsoft.com/office/drawing/2014/main" id="{77B38A38-12B7-498B-AEBC-E4AB6ED92B97}"/>
                </a:ext>
              </a:extLst>
            </p:cNvPr>
            <p:cNvSpPr/>
            <p:nvPr/>
          </p:nvSpPr>
          <p:spPr>
            <a:xfrm>
              <a:off x="3974593" y="2290708"/>
              <a:ext cx="36909" cy="6536"/>
            </a:xfrm>
            <a:custGeom>
              <a:avLst/>
              <a:gdLst/>
              <a:ahLst/>
              <a:cxnLst/>
              <a:rect l="l" t="t" r="r" b="b"/>
              <a:pathLst>
                <a:path w="384" h="68" extrusionOk="0">
                  <a:moveTo>
                    <a:pt x="323" y="1"/>
                  </a:moveTo>
                  <a:cubicBezTo>
                    <a:pt x="225" y="1"/>
                    <a:pt x="117" y="22"/>
                    <a:pt x="17" y="37"/>
                  </a:cubicBezTo>
                  <a:cubicBezTo>
                    <a:pt x="1" y="37"/>
                    <a:pt x="1" y="66"/>
                    <a:pt x="21" y="66"/>
                  </a:cubicBezTo>
                  <a:cubicBezTo>
                    <a:pt x="67" y="66"/>
                    <a:pt x="117" y="67"/>
                    <a:pt x="168" y="67"/>
                  </a:cubicBezTo>
                  <a:cubicBezTo>
                    <a:pt x="231" y="67"/>
                    <a:pt x="295" y="65"/>
                    <a:pt x="355" y="53"/>
                  </a:cubicBezTo>
                  <a:cubicBezTo>
                    <a:pt x="383" y="45"/>
                    <a:pt x="379" y="1"/>
                    <a:pt x="347" y="1"/>
                  </a:cubicBezTo>
                  <a:cubicBezTo>
                    <a:pt x="339" y="1"/>
                    <a:pt x="331" y="1"/>
                    <a:pt x="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29;p43">
              <a:extLst>
                <a:ext uri="{FF2B5EF4-FFF2-40B4-BE49-F238E27FC236}">
                  <a16:creationId xmlns:a16="http://schemas.microsoft.com/office/drawing/2014/main" id="{3C20CE0E-B172-47AA-8CC4-1C1E5EAE02FB}"/>
                </a:ext>
              </a:extLst>
            </p:cNvPr>
            <p:cNvSpPr/>
            <p:nvPr/>
          </p:nvSpPr>
          <p:spPr>
            <a:xfrm>
              <a:off x="3976131" y="2261296"/>
              <a:ext cx="35371" cy="5575"/>
            </a:xfrm>
            <a:custGeom>
              <a:avLst/>
              <a:gdLst/>
              <a:ahLst/>
              <a:cxnLst/>
              <a:rect l="l" t="t" r="r" b="b"/>
              <a:pathLst>
                <a:path w="368" h="58" extrusionOk="0">
                  <a:moveTo>
                    <a:pt x="331" y="1"/>
                  </a:moveTo>
                  <a:cubicBezTo>
                    <a:pt x="230" y="1"/>
                    <a:pt x="130" y="1"/>
                    <a:pt x="25" y="9"/>
                  </a:cubicBezTo>
                  <a:cubicBezTo>
                    <a:pt x="1" y="9"/>
                    <a:pt x="1" y="49"/>
                    <a:pt x="25" y="49"/>
                  </a:cubicBezTo>
                  <a:cubicBezTo>
                    <a:pt x="126" y="57"/>
                    <a:pt x="230" y="57"/>
                    <a:pt x="331" y="57"/>
                  </a:cubicBezTo>
                  <a:cubicBezTo>
                    <a:pt x="367" y="57"/>
                    <a:pt x="367" y="1"/>
                    <a:pt x="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30;p43">
              <a:extLst>
                <a:ext uri="{FF2B5EF4-FFF2-40B4-BE49-F238E27FC236}">
                  <a16:creationId xmlns:a16="http://schemas.microsoft.com/office/drawing/2014/main" id="{D0A3063B-8EB6-4921-BDAC-2DC97280E50E}"/>
                </a:ext>
              </a:extLst>
            </p:cNvPr>
            <p:cNvSpPr/>
            <p:nvPr/>
          </p:nvSpPr>
          <p:spPr>
            <a:xfrm>
              <a:off x="3976900" y="2249570"/>
              <a:ext cx="32680" cy="5863"/>
            </a:xfrm>
            <a:custGeom>
              <a:avLst/>
              <a:gdLst/>
              <a:ahLst/>
              <a:cxnLst/>
              <a:rect l="l" t="t" r="r" b="b"/>
              <a:pathLst>
                <a:path w="340" h="61" extrusionOk="0">
                  <a:moveTo>
                    <a:pt x="258" y="0"/>
                  </a:moveTo>
                  <a:cubicBezTo>
                    <a:pt x="220" y="0"/>
                    <a:pt x="178" y="3"/>
                    <a:pt x="138" y="6"/>
                  </a:cubicBezTo>
                  <a:cubicBezTo>
                    <a:pt x="126" y="6"/>
                    <a:pt x="115" y="6"/>
                    <a:pt x="103" y="6"/>
                  </a:cubicBezTo>
                  <a:cubicBezTo>
                    <a:pt x="73" y="6"/>
                    <a:pt x="42" y="8"/>
                    <a:pt x="13" y="22"/>
                  </a:cubicBezTo>
                  <a:cubicBezTo>
                    <a:pt x="1" y="26"/>
                    <a:pt x="1" y="38"/>
                    <a:pt x="13" y="42"/>
                  </a:cubicBezTo>
                  <a:cubicBezTo>
                    <a:pt x="42" y="57"/>
                    <a:pt x="71" y="59"/>
                    <a:pt x="101" y="59"/>
                  </a:cubicBezTo>
                  <a:cubicBezTo>
                    <a:pt x="113" y="59"/>
                    <a:pt x="125" y="58"/>
                    <a:pt x="138" y="58"/>
                  </a:cubicBezTo>
                  <a:cubicBezTo>
                    <a:pt x="175" y="58"/>
                    <a:pt x="213" y="60"/>
                    <a:pt x="250" y="60"/>
                  </a:cubicBezTo>
                  <a:cubicBezTo>
                    <a:pt x="268" y="60"/>
                    <a:pt x="286" y="60"/>
                    <a:pt x="303" y="58"/>
                  </a:cubicBezTo>
                  <a:cubicBezTo>
                    <a:pt x="339" y="50"/>
                    <a:pt x="339" y="6"/>
                    <a:pt x="303" y="2"/>
                  </a:cubicBezTo>
                  <a:cubicBezTo>
                    <a:pt x="289" y="1"/>
                    <a:pt x="274" y="0"/>
                    <a:pt x="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31;p43">
              <a:extLst>
                <a:ext uri="{FF2B5EF4-FFF2-40B4-BE49-F238E27FC236}">
                  <a16:creationId xmlns:a16="http://schemas.microsoft.com/office/drawing/2014/main" id="{C45B7B44-909D-4ACF-AA4D-FE1AAD8031D4}"/>
                </a:ext>
              </a:extLst>
            </p:cNvPr>
            <p:cNvSpPr/>
            <p:nvPr/>
          </p:nvSpPr>
          <p:spPr>
            <a:xfrm>
              <a:off x="3972286" y="2308105"/>
              <a:ext cx="33449" cy="5383"/>
            </a:xfrm>
            <a:custGeom>
              <a:avLst/>
              <a:gdLst/>
              <a:ahLst/>
              <a:cxnLst/>
              <a:rect l="l" t="t" r="r" b="b"/>
              <a:pathLst>
                <a:path w="348" h="56" extrusionOk="0">
                  <a:moveTo>
                    <a:pt x="261" y="0"/>
                  </a:moveTo>
                  <a:cubicBezTo>
                    <a:pt x="185" y="0"/>
                    <a:pt x="104" y="7"/>
                    <a:pt x="25" y="14"/>
                  </a:cubicBezTo>
                  <a:cubicBezTo>
                    <a:pt x="1" y="14"/>
                    <a:pt x="1" y="46"/>
                    <a:pt x="25" y="46"/>
                  </a:cubicBezTo>
                  <a:cubicBezTo>
                    <a:pt x="95" y="52"/>
                    <a:pt x="166" y="55"/>
                    <a:pt x="235" y="55"/>
                  </a:cubicBezTo>
                  <a:cubicBezTo>
                    <a:pt x="261" y="55"/>
                    <a:pt x="286" y="55"/>
                    <a:pt x="311" y="54"/>
                  </a:cubicBezTo>
                  <a:cubicBezTo>
                    <a:pt x="347" y="54"/>
                    <a:pt x="347" y="1"/>
                    <a:pt x="311" y="1"/>
                  </a:cubicBezTo>
                  <a:cubicBezTo>
                    <a:pt x="295" y="1"/>
                    <a:pt x="278"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32;p43">
              <a:extLst>
                <a:ext uri="{FF2B5EF4-FFF2-40B4-BE49-F238E27FC236}">
                  <a16:creationId xmlns:a16="http://schemas.microsoft.com/office/drawing/2014/main" id="{EF66BCEB-A441-4FE2-A41A-3BB942CC28AA}"/>
                </a:ext>
              </a:extLst>
            </p:cNvPr>
            <p:cNvSpPr/>
            <p:nvPr/>
          </p:nvSpPr>
          <p:spPr>
            <a:xfrm>
              <a:off x="3961425" y="1938729"/>
              <a:ext cx="31911" cy="46521"/>
            </a:xfrm>
            <a:custGeom>
              <a:avLst/>
              <a:gdLst/>
              <a:ahLst/>
              <a:cxnLst/>
              <a:rect l="l" t="t" r="r" b="b"/>
              <a:pathLst>
                <a:path w="332" h="484" extrusionOk="0">
                  <a:moveTo>
                    <a:pt x="1" y="0"/>
                  </a:moveTo>
                  <a:cubicBezTo>
                    <a:pt x="29" y="161"/>
                    <a:pt x="37" y="323"/>
                    <a:pt x="49" y="484"/>
                  </a:cubicBezTo>
                  <a:lnTo>
                    <a:pt x="331" y="484"/>
                  </a:lnTo>
                  <a:cubicBezTo>
                    <a:pt x="323" y="480"/>
                    <a:pt x="323" y="480"/>
                    <a:pt x="323" y="476"/>
                  </a:cubicBezTo>
                  <a:cubicBezTo>
                    <a:pt x="299" y="323"/>
                    <a:pt x="263" y="170"/>
                    <a:pt x="259" y="20"/>
                  </a:cubicBezTo>
                  <a:cubicBezTo>
                    <a:pt x="174" y="12"/>
                    <a:pt x="89" y="8"/>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33;p43">
              <a:extLst>
                <a:ext uri="{FF2B5EF4-FFF2-40B4-BE49-F238E27FC236}">
                  <a16:creationId xmlns:a16="http://schemas.microsoft.com/office/drawing/2014/main" id="{E6B3D99C-9CA5-4700-B386-3D88BFBB54A7}"/>
                </a:ext>
              </a:extLst>
            </p:cNvPr>
            <p:cNvSpPr/>
            <p:nvPr/>
          </p:nvSpPr>
          <p:spPr>
            <a:xfrm>
              <a:off x="3964117" y="1991786"/>
              <a:ext cx="26048" cy="16917"/>
            </a:xfrm>
            <a:custGeom>
              <a:avLst/>
              <a:gdLst/>
              <a:ahLst/>
              <a:cxnLst/>
              <a:rect l="l" t="t" r="r" b="b"/>
              <a:pathLst>
                <a:path w="271" h="176" extrusionOk="0">
                  <a:moveTo>
                    <a:pt x="1" y="0"/>
                  </a:moveTo>
                  <a:cubicBezTo>
                    <a:pt x="13" y="69"/>
                    <a:pt x="33" y="162"/>
                    <a:pt x="110" y="174"/>
                  </a:cubicBezTo>
                  <a:cubicBezTo>
                    <a:pt x="117" y="175"/>
                    <a:pt x="125" y="176"/>
                    <a:pt x="132" y="176"/>
                  </a:cubicBezTo>
                  <a:cubicBezTo>
                    <a:pt x="213" y="176"/>
                    <a:pt x="252" y="75"/>
                    <a:pt x="271" y="4"/>
                  </a:cubicBezTo>
                  <a:cubicBezTo>
                    <a:pt x="182" y="0"/>
                    <a:pt x="90"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34;p43">
              <a:extLst>
                <a:ext uri="{FF2B5EF4-FFF2-40B4-BE49-F238E27FC236}">
                  <a16:creationId xmlns:a16="http://schemas.microsoft.com/office/drawing/2014/main" id="{DAF78E68-CA48-4AED-ADD3-BA1093D150C6}"/>
                </a:ext>
              </a:extLst>
            </p:cNvPr>
            <p:cNvSpPr/>
            <p:nvPr/>
          </p:nvSpPr>
          <p:spPr>
            <a:xfrm>
              <a:off x="3928938" y="1991017"/>
              <a:ext cx="33449" cy="23357"/>
            </a:xfrm>
            <a:custGeom>
              <a:avLst/>
              <a:gdLst/>
              <a:ahLst/>
              <a:cxnLst/>
              <a:rect l="l" t="t" r="r" b="b"/>
              <a:pathLst>
                <a:path w="348" h="243" extrusionOk="0">
                  <a:moveTo>
                    <a:pt x="36" y="0"/>
                  </a:moveTo>
                  <a:cubicBezTo>
                    <a:pt x="0" y="101"/>
                    <a:pt x="45" y="230"/>
                    <a:pt x="165" y="242"/>
                  </a:cubicBezTo>
                  <a:cubicBezTo>
                    <a:pt x="171" y="243"/>
                    <a:pt x="176" y="243"/>
                    <a:pt x="181" y="243"/>
                  </a:cubicBezTo>
                  <a:cubicBezTo>
                    <a:pt x="278" y="243"/>
                    <a:pt x="348" y="137"/>
                    <a:pt x="294" y="49"/>
                  </a:cubicBezTo>
                  <a:cubicBezTo>
                    <a:pt x="282" y="26"/>
                    <a:pt x="299" y="9"/>
                    <a:pt x="317" y="9"/>
                  </a:cubicBezTo>
                  <a:cubicBezTo>
                    <a:pt x="322" y="9"/>
                    <a:pt x="327" y="10"/>
                    <a:pt x="331" y="12"/>
                  </a:cubicBezTo>
                  <a:lnTo>
                    <a:pt x="331" y="8"/>
                  </a:lnTo>
                  <a:cubicBezTo>
                    <a:pt x="234" y="8"/>
                    <a:pt x="133" y="0"/>
                    <a:pt x="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035;p43">
              <a:extLst>
                <a:ext uri="{FF2B5EF4-FFF2-40B4-BE49-F238E27FC236}">
                  <a16:creationId xmlns:a16="http://schemas.microsoft.com/office/drawing/2014/main" id="{6B74E633-5939-425D-94ED-86EB3DB529E5}"/>
                </a:ext>
              </a:extLst>
            </p:cNvPr>
            <p:cNvSpPr/>
            <p:nvPr/>
          </p:nvSpPr>
          <p:spPr>
            <a:xfrm>
              <a:off x="3927785" y="1936807"/>
              <a:ext cx="34891" cy="47674"/>
            </a:xfrm>
            <a:custGeom>
              <a:avLst/>
              <a:gdLst/>
              <a:ahLst/>
              <a:cxnLst/>
              <a:rect l="l" t="t" r="r" b="b"/>
              <a:pathLst>
                <a:path w="363" h="496" extrusionOk="0">
                  <a:moveTo>
                    <a:pt x="0" y="0"/>
                  </a:moveTo>
                  <a:lnTo>
                    <a:pt x="0" y="0"/>
                  </a:lnTo>
                  <a:cubicBezTo>
                    <a:pt x="20" y="169"/>
                    <a:pt x="28" y="335"/>
                    <a:pt x="20" y="496"/>
                  </a:cubicBezTo>
                  <a:lnTo>
                    <a:pt x="363" y="496"/>
                  </a:lnTo>
                  <a:cubicBezTo>
                    <a:pt x="339" y="339"/>
                    <a:pt x="318" y="177"/>
                    <a:pt x="306" y="16"/>
                  </a:cubicBezTo>
                  <a:cubicBezTo>
                    <a:pt x="206" y="12"/>
                    <a:pt x="105" y="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36;p43">
              <a:extLst>
                <a:ext uri="{FF2B5EF4-FFF2-40B4-BE49-F238E27FC236}">
                  <a16:creationId xmlns:a16="http://schemas.microsoft.com/office/drawing/2014/main" id="{B165CE7C-5BF0-4DCC-AA4C-2BB3B92ED180}"/>
                </a:ext>
              </a:extLst>
            </p:cNvPr>
            <p:cNvSpPr/>
            <p:nvPr/>
          </p:nvSpPr>
          <p:spPr>
            <a:xfrm>
              <a:off x="3912502" y="2247359"/>
              <a:ext cx="46329" cy="7209"/>
            </a:xfrm>
            <a:custGeom>
              <a:avLst/>
              <a:gdLst/>
              <a:ahLst/>
              <a:cxnLst/>
              <a:rect l="l" t="t" r="r" b="b"/>
              <a:pathLst>
                <a:path w="482" h="75" extrusionOk="0">
                  <a:moveTo>
                    <a:pt x="334" y="0"/>
                  </a:moveTo>
                  <a:cubicBezTo>
                    <a:pt x="233" y="0"/>
                    <a:pt x="129" y="11"/>
                    <a:pt x="26" y="29"/>
                  </a:cubicBezTo>
                  <a:cubicBezTo>
                    <a:pt x="0" y="33"/>
                    <a:pt x="12" y="74"/>
                    <a:pt x="36" y="74"/>
                  </a:cubicBezTo>
                  <a:cubicBezTo>
                    <a:pt x="38" y="74"/>
                    <a:pt x="40" y="74"/>
                    <a:pt x="42" y="73"/>
                  </a:cubicBezTo>
                  <a:cubicBezTo>
                    <a:pt x="141" y="65"/>
                    <a:pt x="236" y="58"/>
                    <a:pt x="332" y="58"/>
                  </a:cubicBezTo>
                  <a:cubicBezTo>
                    <a:pt x="369" y="58"/>
                    <a:pt x="407" y="59"/>
                    <a:pt x="445" y="61"/>
                  </a:cubicBezTo>
                  <a:cubicBezTo>
                    <a:pt x="481" y="61"/>
                    <a:pt x="481" y="5"/>
                    <a:pt x="445" y="5"/>
                  </a:cubicBezTo>
                  <a:cubicBezTo>
                    <a:pt x="409" y="2"/>
                    <a:pt x="372"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037;p43">
              <a:extLst>
                <a:ext uri="{FF2B5EF4-FFF2-40B4-BE49-F238E27FC236}">
                  <a16:creationId xmlns:a16="http://schemas.microsoft.com/office/drawing/2014/main" id="{E9F013DE-2652-4D45-991F-2A780BD64164}"/>
                </a:ext>
              </a:extLst>
            </p:cNvPr>
            <p:cNvSpPr/>
            <p:nvPr/>
          </p:nvSpPr>
          <p:spPr>
            <a:xfrm>
              <a:off x="3937396" y="1667489"/>
              <a:ext cx="21819" cy="21338"/>
            </a:xfrm>
            <a:custGeom>
              <a:avLst/>
              <a:gdLst/>
              <a:ahLst/>
              <a:cxnLst/>
              <a:rect l="l" t="t" r="r" b="b"/>
              <a:pathLst>
                <a:path w="227" h="222" extrusionOk="0">
                  <a:moveTo>
                    <a:pt x="41" y="42"/>
                  </a:moveTo>
                  <a:cubicBezTo>
                    <a:pt x="69" y="58"/>
                    <a:pt x="94" y="74"/>
                    <a:pt x="122" y="98"/>
                  </a:cubicBezTo>
                  <a:cubicBezTo>
                    <a:pt x="130" y="110"/>
                    <a:pt x="194" y="175"/>
                    <a:pt x="158" y="183"/>
                  </a:cubicBezTo>
                  <a:cubicBezTo>
                    <a:pt x="155" y="184"/>
                    <a:pt x="152" y="184"/>
                    <a:pt x="148" y="184"/>
                  </a:cubicBezTo>
                  <a:cubicBezTo>
                    <a:pt x="121" y="184"/>
                    <a:pt x="88" y="157"/>
                    <a:pt x="77" y="143"/>
                  </a:cubicBezTo>
                  <a:cubicBezTo>
                    <a:pt x="53" y="118"/>
                    <a:pt x="41" y="82"/>
                    <a:pt x="41" y="50"/>
                  </a:cubicBezTo>
                  <a:lnTo>
                    <a:pt x="41" y="42"/>
                  </a:lnTo>
                  <a:close/>
                  <a:moveTo>
                    <a:pt x="43" y="1"/>
                  </a:moveTo>
                  <a:cubicBezTo>
                    <a:pt x="26" y="1"/>
                    <a:pt x="14" y="15"/>
                    <a:pt x="21" y="30"/>
                  </a:cubicBezTo>
                  <a:cubicBezTo>
                    <a:pt x="18" y="28"/>
                    <a:pt x="16" y="27"/>
                    <a:pt x="13" y="27"/>
                  </a:cubicBezTo>
                  <a:cubicBezTo>
                    <a:pt x="6" y="27"/>
                    <a:pt x="1" y="36"/>
                    <a:pt x="1" y="42"/>
                  </a:cubicBezTo>
                  <a:cubicBezTo>
                    <a:pt x="1" y="94"/>
                    <a:pt x="13" y="139"/>
                    <a:pt x="49" y="175"/>
                  </a:cubicBezTo>
                  <a:cubicBezTo>
                    <a:pt x="74" y="197"/>
                    <a:pt x="117" y="221"/>
                    <a:pt x="153" y="221"/>
                  </a:cubicBezTo>
                  <a:cubicBezTo>
                    <a:pt x="164" y="221"/>
                    <a:pt x="173" y="220"/>
                    <a:pt x="182" y="215"/>
                  </a:cubicBezTo>
                  <a:cubicBezTo>
                    <a:pt x="227" y="195"/>
                    <a:pt x="206" y="143"/>
                    <a:pt x="186" y="114"/>
                  </a:cubicBezTo>
                  <a:cubicBezTo>
                    <a:pt x="150" y="70"/>
                    <a:pt x="106" y="34"/>
                    <a:pt x="49" y="2"/>
                  </a:cubicBezTo>
                  <a:cubicBezTo>
                    <a:pt x="47" y="1"/>
                    <a:pt x="45" y="1"/>
                    <a:pt x="43" y="1"/>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038;p43">
              <a:extLst>
                <a:ext uri="{FF2B5EF4-FFF2-40B4-BE49-F238E27FC236}">
                  <a16:creationId xmlns:a16="http://schemas.microsoft.com/office/drawing/2014/main" id="{D3D888C8-6018-4534-B0DC-4B7C06CA485B}"/>
                </a:ext>
              </a:extLst>
            </p:cNvPr>
            <p:cNvSpPr/>
            <p:nvPr/>
          </p:nvSpPr>
          <p:spPr>
            <a:xfrm>
              <a:off x="3916731" y="2260623"/>
              <a:ext cx="40562" cy="7497"/>
            </a:xfrm>
            <a:custGeom>
              <a:avLst/>
              <a:gdLst/>
              <a:ahLst/>
              <a:cxnLst/>
              <a:rect l="l" t="t" r="r" b="b"/>
              <a:pathLst>
                <a:path w="422" h="78" extrusionOk="0">
                  <a:moveTo>
                    <a:pt x="269" y="1"/>
                  </a:moveTo>
                  <a:cubicBezTo>
                    <a:pt x="187" y="1"/>
                    <a:pt x="105" y="11"/>
                    <a:pt x="30" y="28"/>
                  </a:cubicBezTo>
                  <a:cubicBezTo>
                    <a:pt x="1" y="35"/>
                    <a:pt x="2" y="77"/>
                    <a:pt x="28" y="77"/>
                  </a:cubicBezTo>
                  <a:cubicBezTo>
                    <a:pt x="30" y="77"/>
                    <a:pt x="32" y="77"/>
                    <a:pt x="35" y="76"/>
                  </a:cubicBezTo>
                  <a:cubicBezTo>
                    <a:pt x="120" y="70"/>
                    <a:pt x="203" y="67"/>
                    <a:pt x="288" y="67"/>
                  </a:cubicBezTo>
                  <a:cubicBezTo>
                    <a:pt x="319" y="67"/>
                    <a:pt x="350" y="67"/>
                    <a:pt x="381" y="68"/>
                  </a:cubicBezTo>
                  <a:cubicBezTo>
                    <a:pt x="421" y="68"/>
                    <a:pt x="417" y="12"/>
                    <a:pt x="381" y="8"/>
                  </a:cubicBezTo>
                  <a:cubicBezTo>
                    <a:pt x="344" y="3"/>
                    <a:pt x="307"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039;p43">
              <a:extLst>
                <a:ext uri="{FF2B5EF4-FFF2-40B4-BE49-F238E27FC236}">
                  <a16:creationId xmlns:a16="http://schemas.microsoft.com/office/drawing/2014/main" id="{A5D2824D-0C9F-4D79-A544-DB64AC1E07B6}"/>
                </a:ext>
              </a:extLst>
            </p:cNvPr>
            <p:cNvSpPr/>
            <p:nvPr/>
          </p:nvSpPr>
          <p:spPr>
            <a:xfrm>
              <a:off x="3918846" y="2306279"/>
              <a:ext cx="38063" cy="7017"/>
            </a:xfrm>
            <a:custGeom>
              <a:avLst/>
              <a:gdLst/>
              <a:ahLst/>
              <a:cxnLst/>
              <a:rect l="l" t="t" r="r" b="b"/>
              <a:pathLst>
                <a:path w="396" h="73" extrusionOk="0">
                  <a:moveTo>
                    <a:pt x="362" y="0"/>
                  </a:moveTo>
                  <a:cubicBezTo>
                    <a:pt x="361" y="0"/>
                    <a:pt x="360" y="0"/>
                    <a:pt x="359" y="0"/>
                  </a:cubicBezTo>
                  <a:cubicBezTo>
                    <a:pt x="250" y="12"/>
                    <a:pt x="141" y="20"/>
                    <a:pt x="33" y="33"/>
                  </a:cubicBezTo>
                  <a:cubicBezTo>
                    <a:pt x="8" y="33"/>
                    <a:pt x="0" y="73"/>
                    <a:pt x="33" y="73"/>
                  </a:cubicBezTo>
                  <a:cubicBezTo>
                    <a:pt x="141" y="65"/>
                    <a:pt x="254" y="65"/>
                    <a:pt x="359" y="57"/>
                  </a:cubicBezTo>
                  <a:cubicBezTo>
                    <a:pt x="394" y="57"/>
                    <a:pt x="395"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040;p43">
              <a:extLst>
                <a:ext uri="{FF2B5EF4-FFF2-40B4-BE49-F238E27FC236}">
                  <a16:creationId xmlns:a16="http://schemas.microsoft.com/office/drawing/2014/main" id="{CE00B19F-519B-42F0-8D6A-F47430AD19B7}"/>
                </a:ext>
              </a:extLst>
            </p:cNvPr>
            <p:cNvSpPr/>
            <p:nvPr/>
          </p:nvSpPr>
          <p:spPr>
            <a:xfrm>
              <a:off x="3940953" y="1671429"/>
              <a:ext cx="14802" cy="13937"/>
            </a:xfrm>
            <a:custGeom>
              <a:avLst/>
              <a:gdLst/>
              <a:ahLst/>
              <a:cxnLst/>
              <a:rect l="l" t="t" r="r" b="b"/>
              <a:pathLst>
                <a:path w="154" h="145" extrusionOk="0">
                  <a:moveTo>
                    <a:pt x="0" y="1"/>
                  </a:moveTo>
                  <a:lnTo>
                    <a:pt x="0" y="9"/>
                  </a:lnTo>
                  <a:cubicBezTo>
                    <a:pt x="0" y="41"/>
                    <a:pt x="8" y="77"/>
                    <a:pt x="32" y="102"/>
                  </a:cubicBezTo>
                  <a:cubicBezTo>
                    <a:pt x="46" y="116"/>
                    <a:pt x="78" y="144"/>
                    <a:pt x="102" y="144"/>
                  </a:cubicBezTo>
                  <a:cubicBezTo>
                    <a:pt x="106" y="144"/>
                    <a:pt x="110" y="144"/>
                    <a:pt x="113" y="142"/>
                  </a:cubicBezTo>
                  <a:cubicBezTo>
                    <a:pt x="153" y="134"/>
                    <a:pt x="89" y="69"/>
                    <a:pt x="81" y="57"/>
                  </a:cubicBezTo>
                  <a:cubicBezTo>
                    <a:pt x="61" y="33"/>
                    <a:pt x="28" y="17"/>
                    <a:pt x="0" y="1"/>
                  </a:cubicBezTo>
                  <a:close/>
                </a:path>
              </a:pathLst>
            </a:custGeom>
            <a:solidFill>
              <a:srgbClr val="F2E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041;p43">
              <a:extLst>
                <a:ext uri="{FF2B5EF4-FFF2-40B4-BE49-F238E27FC236}">
                  <a16:creationId xmlns:a16="http://schemas.microsoft.com/office/drawing/2014/main" id="{5881F78F-9B1F-45B6-81E7-68CBA2F9BE04}"/>
                </a:ext>
              </a:extLst>
            </p:cNvPr>
            <p:cNvSpPr/>
            <p:nvPr/>
          </p:nvSpPr>
          <p:spPr>
            <a:xfrm>
              <a:off x="3919615" y="2290708"/>
              <a:ext cx="33353" cy="6344"/>
            </a:xfrm>
            <a:custGeom>
              <a:avLst/>
              <a:gdLst/>
              <a:ahLst/>
              <a:cxnLst/>
              <a:rect l="l" t="t" r="r" b="b"/>
              <a:pathLst>
                <a:path w="347" h="66" extrusionOk="0">
                  <a:moveTo>
                    <a:pt x="314" y="1"/>
                  </a:moveTo>
                  <a:cubicBezTo>
                    <a:pt x="313" y="1"/>
                    <a:pt x="312" y="1"/>
                    <a:pt x="311" y="1"/>
                  </a:cubicBezTo>
                  <a:cubicBezTo>
                    <a:pt x="214" y="13"/>
                    <a:pt x="113" y="17"/>
                    <a:pt x="21" y="33"/>
                  </a:cubicBezTo>
                  <a:cubicBezTo>
                    <a:pt x="0" y="37"/>
                    <a:pt x="5" y="66"/>
                    <a:pt x="25" y="66"/>
                  </a:cubicBezTo>
                  <a:cubicBezTo>
                    <a:pt x="121" y="66"/>
                    <a:pt x="214" y="58"/>
                    <a:pt x="311" y="53"/>
                  </a:cubicBezTo>
                  <a:cubicBezTo>
                    <a:pt x="346" y="53"/>
                    <a:pt x="347" y="1"/>
                    <a:pt x="3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042;p43">
              <a:extLst>
                <a:ext uri="{FF2B5EF4-FFF2-40B4-BE49-F238E27FC236}">
                  <a16:creationId xmlns:a16="http://schemas.microsoft.com/office/drawing/2014/main" id="{C84D1DAC-F138-47E6-9077-A9D40BC7EF51}"/>
                </a:ext>
              </a:extLst>
            </p:cNvPr>
            <p:cNvSpPr/>
            <p:nvPr/>
          </p:nvSpPr>
          <p:spPr>
            <a:xfrm>
              <a:off x="3846375" y="1731502"/>
              <a:ext cx="118993" cy="52384"/>
            </a:xfrm>
            <a:custGeom>
              <a:avLst/>
              <a:gdLst/>
              <a:ahLst/>
              <a:cxnLst/>
              <a:rect l="l" t="t" r="r" b="b"/>
              <a:pathLst>
                <a:path w="1238" h="545" extrusionOk="0">
                  <a:moveTo>
                    <a:pt x="172" y="0"/>
                  </a:moveTo>
                  <a:cubicBezTo>
                    <a:pt x="98" y="0"/>
                    <a:pt x="29" y="75"/>
                    <a:pt x="9" y="142"/>
                  </a:cubicBezTo>
                  <a:cubicBezTo>
                    <a:pt x="1" y="190"/>
                    <a:pt x="1" y="242"/>
                    <a:pt x="45" y="270"/>
                  </a:cubicBezTo>
                  <a:cubicBezTo>
                    <a:pt x="58" y="278"/>
                    <a:pt x="71" y="281"/>
                    <a:pt x="83" y="281"/>
                  </a:cubicBezTo>
                  <a:cubicBezTo>
                    <a:pt x="106" y="281"/>
                    <a:pt x="128" y="270"/>
                    <a:pt x="146" y="254"/>
                  </a:cubicBezTo>
                  <a:cubicBezTo>
                    <a:pt x="150" y="250"/>
                    <a:pt x="158" y="250"/>
                    <a:pt x="162" y="250"/>
                  </a:cubicBezTo>
                  <a:cubicBezTo>
                    <a:pt x="165" y="244"/>
                    <a:pt x="171" y="242"/>
                    <a:pt x="176" y="242"/>
                  </a:cubicBezTo>
                  <a:cubicBezTo>
                    <a:pt x="186" y="242"/>
                    <a:pt x="195" y="250"/>
                    <a:pt x="190" y="262"/>
                  </a:cubicBezTo>
                  <a:cubicBezTo>
                    <a:pt x="166" y="347"/>
                    <a:pt x="206" y="460"/>
                    <a:pt x="299" y="484"/>
                  </a:cubicBezTo>
                  <a:cubicBezTo>
                    <a:pt x="313" y="488"/>
                    <a:pt x="327" y="491"/>
                    <a:pt x="340" y="491"/>
                  </a:cubicBezTo>
                  <a:cubicBezTo>
                    <a:pt x="411" y="491"/>
                    <a:pt x="470" y="432"/>
                    <a:pt x="501" y="371"/>
                  </a:cubicBezTo>
                  <a:cubicBezTo>
                    <a:pt x="503" y="360"/>
                    <a:pt x="510" y="356"/>
                    <a:pt x="517" y="356"/>
                  </a:cubicBezTo>
                  <a:cubicBezTo>
                    <a:pt x="531" y="356"/>
                    <a:pt x="548" y="373"/>
                    <a:pt x="545" y="391"/>
                  </a:cubicBezTo>
                  <a:cubicBezTo>
                    <a:pt x="545" y="395"/>
                    <a:pt x="541" y="395"/>
                    <a:pt x="541" y="399"/>
                  </a:cubicBezTo>
                  <a:cubicBezTo>
                    <a:pt x="581" y="460"/>
                    <a:pt x="634" y="524"/>
                    <a:pt x="710" y="540"/>
                  </a:cubicBezTo>
                  <a:cubicBezTo>
                    <a:pt x="722" y="543"/>
                    <a:pt x="734" y="544"/>
                    <a:pt x="745" y="544"/>
                  </a:cubicBezTo>
                  <a:cubicBezTo>
                    <a:pt x="820" y="544"/>
                    <a:pt x="866" y="486"/>
                    <a:pt x="883" y="416"/>
                  </a:cubicBezTo>
                  <a:cubicBezTo>
                    <a:pt x="885" y="405"/>
                    <a:pt x="895" y="400"/>
                    <a:pt x="906" y="400"/>
                  </a:cubicBezTo>
                  <a:cubicBezTo>
                    <a:pt x="916" y="400"/>
                    <a:pt x="926" y="405"/>
                    <a:pt x="928" y="416"/>
                  </a:cubicBezTo>
                  <a:cubicBezTo>
                    <a:pt x="932" y="416"/>
                    <a:pt x="932" y="420"/>
                    <a:pt x="932" y="424"/>
                  </a:cubicBezTo>
                  <a:cubicBezTo>
                    <a:pt x="970" y="446"/>
                    <a:pt x="1012" y="458"/>
                    <a:pt x="1053" y="458"/>
                  </a:cubicBezTo>
                  <a:cubicBezTo>
                    <a:pt x="1141" y="458"/>
                    <a:pt x="1221" y="405"/>
                    <a:pt x="1238" y="303"/>
                  </a:cubicBezTo>
                  <a:lnTo>
                    <a:pt x="1238" y="303"/>
                  </a:lnTo>
                  <a:cubicBezTo>
                    <a:pt x="1154" y="307"/>
                    <a:pt x="1069" y="311"/>
                    <a:pt x="984" y="311"/>
                  </a:cubicBezTo>
                  <a:cubicBezTo>
                    <a:pt x="692" y="311"/>
                    <a:pt x="399" y="272"/>
                    <a:pt x="162" y="109"/>
                  </a:cubicBezTo>
                  <a:cubicBezTo>
                    <a:pt x="142" y="97"/>
                    <a:pt x="146" y="77"/>
                    <a:pt x="162" y="69"/>
                  </a:cubicBezTo>
                  <a:cubicBezTo>
                    <a:pt x="166" y="49"/>
                    <a:pt x="170" y="21"/>
                    <a:pt x="178" y="0"/>
                  </a:cubicBezTo>
                  <a:cubicBezTo>
                    <a:pt x="176" y="0"/>
                    <a:pt x="174" y="0"/>
                    <a:pt x="1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043;p43">
              <a:extLst>
                <a:ext uri="{FF2B5EF4-FFF2-40B4-BE49-F238E27FC236}">
                  <a16:creationId xmlns:a16="http://schemas.microsoft.com/office/drawing/2014/main" id="{042E27DA-D06F-40DB-80D3-E0327A551E6B}"/>
                </a:ext>
              </a:extLst>
            </p:cNvPr>
            <p:cNvSpPr/>
            <p:nvPr/>
          </p:nvSpPr>
          <p:spPr>
            <a:xfrm>
              <a:off x="3925766" y="1851167"/>
              <a:ext cx="13649" cy="23357"/>
            </a:xfrm>
            <a:custGeom>
              <a:avLst/>
              <a:gdLst/>
              <a:ahLst/>
              <a:cxnLst/>
              <a:rect l="l" t="t" r="r" b="b"/>
              <a:pathLst>
                <a:path w="142" h="243" extrusionOk="0">
                  <a:moveTo>
                    <a:pt x="1" y="1"/>
                  </a:moveTo>
                  <a:lnTo>
                    <a:pt x="1" y="1"/>
                  </a:lnTo>
                  <a:cubicBezTo>
                    <a:pt x="17" y="81"/>
                    <a:pt x="37" y="162"/>
                    <a:pt x="41" y="242"/>
                  </a:cubicBezTo>
                  <a:cubicBezTo>
                    <a:pt x="78" y="242"/>
                    <a:pt x="106" y="238"/>
                    <a:pt x="142" y="238"/>
                  </a:cubicBezTo>
                  <a:cubicBezTo>
                    <a:pt x="126" y="238"/>
                    <a:pt x="118" y="234"/>
                    <a:pt x="118" y="214"/>
                  </a:cubicBezTo>
                  <a:cubicBezTo>
                    <a:pt x="110" y="146"/>
                    <a:pt x="106" y="77"/>
                    <a:pt x="102" y="13"/>
                  </a:cubicBezTo>
                  <a:cubicBezTo>
                    <a:pt x="65" y="5"/>
                    <a:pt x="37" y="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044;p43">
              <a:extLst>
                <a:ext uri="{FF2B5EF4-FFF2-40B4-BE49-F238E27FC236}">
                  <a16:creationId xmlns:a16="http://schemas.microsoft.com/office/drawing/2014/main" id="{15779E11-4023-424E-A93B-7DCE3C80B745}"/>
                </a:ext>
              </a:extLst>
            </p:cNvPr>
            <p:cNvSpPr/>
            <p:nvPr/>
          </p:nvSpPr>
          <p:spPr>
            <a:xfrm>
              <a:off x="3887128" y="1937191"/>
              <a:ext cx="39120" cy="47674"/>
            </a:xfrm>
            <a:custGeom>
              <a:avLst/>
              <a:gdLst/>
              <a:ahLst/>
              <a:cxnLst/>
              <a:rect l="l" t="t" r="r" b="b"/>
              <a:pathLst>
                <a:path w="407" h="496" extrusionOk="0">
                  <a:moveTo>
                    <a:pt x="383" y="0"/>
                  </a:moveTo>
                  <a:cubicBezTo>
                    <a:pt x="258" y="0"/>
                    <a:pt x="125" y="8"/>
                    <a:pt x="0" y="12"/>
                  </a:cubicBezTo>
                  <a:lnTo>
                    <a:pt x="0" y="16"/>
                  </a:lnTo>
                  <a:cubicBezTo>
                    <a:pt x="16" y="173"/>
                    <a:pt x="24" y="335"/>
                    <a:pt x="36" y="496"/>
                  </a:cubicBezTo>
                  <a:lnTo>
                    <a:pt x="407" y="496"/>
                  </a:lnTo>
                  <a:cubicBezTo>
                    <a:pt x="403" y="331"/>
                    <a:pt x="399" y="165"/>
                    <a:pt x="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045;p43">
              <a:extLst>
                <a:ext uri="{FF2B5EF4-FFF2-40B4-BE49-F238E27FC236}">
                  <a16:creationId xmlns:a16="http://schemas.microsoft.com/office/drawing/2014/main" id="{0977FE50-BC20-471C-8D59-E1CD6B531DF7}"/>
                </a:ext>
              </a:extLst>
            </p:cNvPr>
            <p:cNvSpPr/>
            <p:nvPr/>
          </p:nvSpPr>
          <p:spPr>
            <a:xfrm>
              <a:off x="3916539" y="1672198"/>
              <a:ext cx="10188" cy="12495"/>
            </a:xfrm>
            <a:custGeom>
              <a:avLst/>
              <a:gdLst/>
              <a:ahLst/>
              <a:cxnLst/>
              <a:rect l="l" t="t" r="r" b="b"/>
              <a:pathLst>
                <a:path w="106" h="130" extrusionOk="0">
                  <a:moveTo>
                    <a:pt x="93" y="1"/>
                  </a:moveTo>
                  <a:cubicBezTo>
                    <a:pt x="85" y="5"/>
                    <a:pt x="77" y="5"/>
                    <a:pt x="73" y="9"/>
                  </a:cubicBezTo>
                  <a:cubicBezTo>
                    <a:pt x="73" y="13"/>
                    <a:pt x="65" y="21"/>
                    <a:pt x="61" y="21"/>
                  </a:cubicBezTo>
                  <a:cubicBezTo>
                    <a:pt x="4" y="33"/>
                    <a:pt x="0" y="130"/>
                    <a:pt x="73" y="130"/>
                  </a:cubicBezTo>
                  <a:cubicBezTo>
                    <a:pt x="81" y="130"/>
                    <a:pt x="93" y="126"/>
                    <a:pt x="97" y="122"/>
                  </a:cubicBezTo>
                  <a:cubicBezTo>
                    <a:pt x="105" y="106"/>
                    <a:pt x="101" y="73"/>
                    <a:pt x="101" y="61"/>
                  </a:cubicBezTo>
                  <a:cubicBezTo>
                    <a:pt x="101" y="33"/>
                    <a:pt x="97" y="13"/>
                    <a:pt x="93" y="1"/>
                  </a:cubicBezTo>
                  <a:close/>
                </a:path>
              </a:pathLst>
            </a:custGeom>
            <a:solidFill>
              <a:srgbClr val="F2E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046;p43">
              <a:extLst>
                <a:ext uri="{FF2B5EF4-FFF2-40B4-BE49-F238E27FC236}">
                  <a16:creationId xmlns:a16="http://schemas.microsoft.com/office/drawing/2014/main" id="{C0F5275B-219A-40D5-AEDF-7C9945B68B9C}"/>
                </a:ext>
              </a:extLst>
            </p:cNvPr>
            <p:cNvSpPr/>
            <p:nvPr/>
          </p:nvSpPr>
          <p:spPr>
            <a:xfrm>
              <a:off x="3894817" y="1991017"/>
              <a:ext cx="30661" cy="19320"/>
            </a:xfrm>
            <a:custGeom>
              <a:avLst/>
              <a:gdLst/>
              <a:ahLst/>
              <a:cxnLst/>
              <a:rect l="l" t="t" r="r" b="b"/>
              <a:pathLst>
                <a:path w="319" h="201" extrusionOk="0">
                  <a:moveTo>
                    <a:pt x="5" y="0"/>
                  </a:moveTo>
                  <a:cubicBezTo>
                    <a:pt x="1" y="89"/>
                    <a:pt x="41" y="178"/>
                    <a:pt x="138" y="198"/>
                  </a:cubicBezTo>
                  <a:cubicBezTo>
                    <a:pt x="147" y="199"/>
                    <a:pt x="156" y="200"/>
                    <a:pt x="164" y="200"/>
                  </a:cubicBezTo>
                  <a:cubicBezTo>
                    <a:pt x="261" y="200"/>
                    <a:pt x="318" y="10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047;p43">
              <a:extLst>
                <a:ext uri="{FF2B5EF4-FFF2-40B4-BE49-F238E27FC236}">
                  <a16:creationId xmlns:a16="http://schemas.microsoft.com/office/drawing/2014/main" id="{A5C032D2-E503-497C-9575-FEDF7D4BF013}"/>
                </a:ext>
              </a:extLst>
            </p:cNvPr>
            <p:cNvSpPr/>
            <p:nvPr/>
          </p:nvSpPr>
          <p:spPr>
            <a:xfrm>
              <a:off x="3899431" y="1703628"/>
              <a:ext cx="17590" cy="23837"/>
            </a:xfrm>
            <a:custGeom>
              <a:avLst/>
              <a:gdLst/>
              <a:ahLst/>
              <a:cxnLst/>
              <a:rect l="l" t="t" r="r" b="b"/>
              <a:pathLst>
                <a:path w="183" h="248" extrusionOk="0">
                  <a:moveTo>
                    <a:pt x="134" y="37"/>
                  </a:moveTo>
                  <a:lnTo>
                    <a:pt x="134" y="37"/>
                  </a:lnTo>
                  <a:cubicBezTo>
                    <a:pt x="138" y="65"/>
                    <a:pt x="138" y="97"/>
                    <a:pt x="130" y="125"/>
                  </a:cubicBezTo>
                  <a:cubicBezTo>
                    <a:pt x="123" y="142"/>
                    <a:pt x="93" y="200"/>
                    <a:pt x="71" y="200"/>
                  </a:cubicBezTo>
                  <a:cubicBezTo>
                    <a:pt x="66" y="200"/>
                    <a:pt x="61" y="197"/>
                    <a:pt x="57" y="190"/>
                  </a:cubicBezTo>
                  <a:cubicBezTo>
                    <a:pt x="37" y="145"/>
                    <a:pt x="102" y="69"/>
                    <a:pt x="134" y="37"/>
                  </a:cubicBezTo>
                  <a:close/>
                  <a:moveTo>
                    <a:pt x="149" y="0"/>
                  </a:moveTo>
                  <a:cubicBezTo>
                    <a:pt x="144" y="0"/>
                    <a:pt x="139" y="2"/>
                    <a:pt x="134" y="4"/>
                  </a:cubicBezTo>
                  <a:cubicBezTo>
                    <a:pt x="132" y="2"/>
                    <a:pt x="129" y="1"/>
                    <a:pt x="126" y="1"/>
                  </a:cubicBezTo>
                  <a:cubicBezTo>
                    <a:pt x="123" y="1"/>
                    <a:pt x="120" y="2"/>
                    <a:pt x="118" y="4"/>
                  </a:cubicBezTo>
                  <a:cubicBezTo>
                    <a:pt x="73" y="41"/>
                    <a:pt x="29" y="89"/>
                    <a:pt x="13" y="145"/>
                  </a:cubicBezTo>
                  <a:cubicBezTo>
                    <a:pt x="1" y="178"/>
                    <a:pt x="1" y="226"/>
                    <a:pt x="41" y="242"/>
                  </a:cubicBezTo>
                  <a:cubicBezTo>
                    <a:pt x="50" y="246"/>
                    <a:pt x="59" y="247"/>
                    <a:pt x="67" y="247"/>
                  </a:cubicBezTo>
                  <a:cubicBezTo>
                    <a:pt x="107" y="247"/>
                    <a:pt x="137" y="211"/>
                    <a:pt x="154" y="178"/>
                  </a:cubicBezTo>
                  <a:cubicBezTo>
                    <a:pt x="178" y="125"/>
                    <a:pt x="182" y="69"/>
                    <a:pt x="170" y="16"/>
                  </a:cubicBezTo>
                  <a:cubicBezTo>
                    <a:pt x="165" y="6"/>
                    <a:pt x="158" y="0"/>
                    <a:pt x="149"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048;p43">
              <a:extLst>
                <a:ext uri="{FF2B5EF4-FFF2-40B4-BE49-F238E27FC236}">
                  <a16:creationId xmlns:a16="http://schemas.microsoft.com/office/drawing/2014/main" id="{30EB9971-716C-46A1-A485-B7449C83316D}"/>
                </a:ext>
              </a:extLst>
            </p:cNvPr>
            <p:cNvSpPr/>
            <p:nvPr/>
          </p:nvSpPr>
          <p:spPr>
            <a:xfrm>
              <a:off x="3902987" y="1707089"/>
              <a:ext cx="9708" cy="15859"/>
            </a:xfrm>
            <a:custGeom>
              <a:avLst/>
              <a:gdLst/>
              <a:ahLst/>
              <a:cxnLst/>
              <a:rect l="l" t="t" r="r" b="b"/>
              <a:pathLst>
                <a:path w="101" h="165" extrusionOk="0">
                  <a:moveTo>
                    <a:pt x="97" y="1"/>
                  </a:moveTo>
                  <a:cubicBezTo>
                    <a:pt x="61" y="33"/>
                    <a:pt x="0" y="109"/>
                    <a:pt x="20" y="154"/>
                  </a:cubicBezTo>
                  <a:cubicBezTo>
                    <a:pt x="23" y="161"/>
                    <a:pt x="28" y="164"/>
                    <a:pt x="32" y="164"/>
                  </a:cubicBezTo>
                  <a:cubicBezTo>
                    <a:pt x="53" y="164"/>
                    <a:pt x="86" y="106"/>
                    <a:pt x="93" y="89"/>
                  </a:cubicBezTo>
                  <a:cubicBezTo>
                    <a:pt x="101" y="61"/>
                    <a:pt x="101" y="29"/>
                    <a:pt x="97" y="1"/>
                  </a:cubicBezTo>
                  <a:close/>
                </a:path>
              </a:pathLst>
            </a:custGeom>
            <a:solidFill>
              <a:srgbClr val="F2E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49;p43">
              <a:extLst>
                <a:ext uri="{FF2B5EF4-FFF2-40B4-BE49-F238E27FC236}">
                  <a16:creationId xmlns:a16="http://schemas.microsoft.com/office/drawing/2014/main" id="{512E3825-5E5C-48EB-BC05-674FDCBA6F9F}"/>
                </a:ext>
              </a:extLst>
            </p:cNvPr>
            <p:cNvSpPr/>
            <p:nvPr/>
          </p:nvSpPr>
          <p:spPr>
            <a:xfrm>
              <a:off x="3899431" y="2333768"/>
              <a:ext cx="961" cy="865"/>
            </a:xfrm>
            <a:custGeom>
              <a:avLst/>
              <a:gdLst/>
              <a:ahLst/>
              <a:cxnLst/>
              <a:rect l="l" t="t" r="r" b="b"/>
              <a:pathLst>
                <a:path w="10" h="9" extrusionOk="0">
                  <a:moveTo>
                    <a:pt x="9" y="0"/>
                  </a:moveTo>
                  <a:lnTo>
                    <a:pt x="1" y="8"/>
                  </a:ln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50;p43">
              <a:extLst>
                <a:ext uri="{FF2B5EF4-FFF2-40B4-BE49-F238E27FC236}">
                  <a16:creationId xmlns:a16="http://schemas.microsoft.com/office/drawing/2014/main" id="{9080536D-A062-433E-8EA1-506ECF859F29}"/>
                </a:ext>
              </a:extLst>
            </p:cNvPr>
            <p:cNvSpPr/>
            <p:nvPr/>
          </p:nvSpPr>
          <p:spPr>
            <a:xfrm>
              <a:off x="3853199" y="1991017"/>
              <a:ext cx="34410" cy="23357"/>
            </a:xfrm>
            <a:custGeom>
              <a:avLst/>
              <a:gdLst/>
              <a:ahLst/>
              <a:cxnLst/>
              <a:rect l="l" t="t" r="r" b="b"/>
              <a:pathLst>
                <a:path w="358" h="243" extrusionOk="0">
                  <a:moveTo>
                    <a:pt x="337" y="0"/>
                  </a:moveTo>
                  <a:cubicBezTo>
                    <a:pt x="240" y="0"/>
                    <a:pt x="152" y="0"/>
                    <a:pt x="55" y="8"/>
                  </a:cubicBezTo>
                  <a:cubicBezTo>
                    <a:pt x="59" y="12"/>
                    <a:pt x="59" y="16"/>
                    <a:pt x="55" y="20"/>
                  </a:cubicBezTo>
                  <a:cubicBezTo>
                    <a:pt x="1" y="124"/>
                    <a:pt x="72" y="243"/>
                    <a:pt x="184" y="243"/>
                  </a:cubicBezTo>
                  <a:cubicBezTo>
                    <a:pt x="189" y="243"/>
                    <a:pt x="194" y="243"/>
                    <a:pt x="200" y="242"/>
                  </a:cubicBezTo>
                  <a:cubicBezTo>
                    <a:pt x="333" y="234"/>
                    <a:pt x="357" y="109"/>
                    <a:pt x="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51;p43">
              <a:extLst>
                <a:ext uri="{FF2B5EF4-FFF2-40B4-BE49-F238E27FC236}">
                  <a16:creationId xmlns:a16="http://schemas.microsoft.com/office/drawing/2014/main" id="{9D8A1E1D-4F27-4032-AF42-B9E78EC3594E}"/>
                </a:ext>
              </a:extLst>
            </p:cNvPr>
            <p:cNvSpPr/>
            <p:nvPr/>
          </p:nvSpPr>
          <p:spPr>
            <a:xfrm>
              <a:off x="3851853" y="1938345"/>
              <a:ext cx="34891" cy="46521"/>
            </a:xfrm>
            <a:custGeom>
              <a:avLst/>
              <a:gdLst/>
              <a:ahLst/>
              <a:cxnLst/>
              <a:rect l="l" t="t" r="r" b="b"/>
              <a:pathLst>
                <a:path w="363" h="484" extrusionOk="0">
                  <a:moveTo>
                    <a:pt x="315" y="0"/>
                  </a:moveTo>
                  <a:cubicBezTo>
                    <a:pt x="210" y="4"/>
                    <a:pt x="105" y="12"/>
                    <a:pt x="0" y="20"/>
                  </a:cubicBezTo>
                  <a:cubicBezTo>
                    <a:pt x="8" y="20"/>
                    <a:pt x="20" y="24"/>
                    <a:pt x="20" y="41"/>
                  </a:cubicBezTo>
                  <a:cubicBezTo>
                    <a:pt x="25" y="186"/>
                    <a:pt x="20" y="339"/>
                    <a:pt x="12" y="484"/>
                  </a:cubicBezTo>
                  <a:cubicBezTo>
                    <a:pt x="129" y="480"/>
                    <a:pt x="246" y="480"/>
                    <a:pt x="363" y="480"/>
                  </a:cubicBezTo>
                  <a:cubicBezTo>
                    <a:pt x="343" y="323"/>
                    <a:pt x="331" y="161"/>
                    <a:pt x="3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52;p43">
              <a:extLst>
                <a:ext uri="{FF2B5EF4-FFF2-40B4-BE49-F238E27FC236}">
                  <a16:creationId xmlns:a16="http://schemas.microsoft.com/office/drawing/2014/main" id="{2F590B2C-42F5-4A6B-966A-6E7C93AA2405}"/>
                </a:ext>
              </a:extLst>
            </p:cNvPr>
            <p:cNvSpPr/>
            <p:nvPr/>
          </p:nvSpPr>
          <p:spPr>
            <a:xfrm>
              <a:off x="3844068" y="1762067"/>
              <a:ext cx="21434" cy="16052"/>
            </a:xfrm>
            <a:custGeom>
              <a:avLst/>
              <a:gdLst/>
              <a:ahLst/>
              <a:cxnLst/>
              <a:rect l="l" t="t" r="r" b="b"/>
              <a:pathLst>
                <a:path w="223" h="167" extrusionOk="0">
                  <a:moveTo>
                    <a:pt x="162" y="1"/>
                  </a:moveTo>
                  <a:cubicBezTo>
                    <a:pt x="145" y="10"/>
                    <a:pt x="129" y="14"/>
                    <a:pt x="112" y="14"/>
                  </a:cubicBezTo>
                  <a:cubicBezTo>
                    <a:pt x="99" y="14"/>
                    <a:pt x="87" y="12"/>
                    <a:pt x="73" y="9"/>
                  </a:cubicBezTo>
                  <a:cubicBezTo>
                    <a:pt x="45" y="57"/>
                    <a:pt x="1" y="98"/>
                    <a:pt x="45" y="146"/>
                  </a:cubicBezTo>
                  <a:cubicBezTo>
                    <a:pt x="53" y="162"/>
                    <a:pt x="154" y="166"/>
                    <a:pt x="222" y="166"/>
                  </a:cubicBezTo>
                  <a:cubicBezTo>
                    <a:pt x="182" y="122"/>
                    <a:pt x="154" y="61"/>
                    <a:pt x="1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53;p43">
              <a:extLst>
                <a:ext uri="{FF2B5EF4-FFF2-40B4-BE49-F238E27FC236}">
                  <a16:creationId xmlns:a16="http://schemas.microsoft.com/office/drawing/2014/main" id="{6D539842-530B-47C1-9084-EDCB603D6153}"/>
                </a:ext>
              </a:extLst>
            </p:cNvPr>
            <p:cNvSpPr/>
            <p:nvPr/>
          </p:nvSpPr>
          <p:spPr>
            <a:xfrm>
              <a:off x="3714984" y="2326751"/>
              <a:ext cx="141581" cy="130143"/>
            </a:xfrm>
            <a:custGeom>
              <a:avLst/>
              <a:gdLst/>
              <a:ahLst/>
              <a:cxnLst/>
              <a:rect l="l" t="t" r="r" b="b"/>
              <a:pathLst>
                <a:path w="1473" h="1354" extrusionOk="0">
                  <a:moveTo>
                    <a:pt x="765" y="83"/>
                  </a:moveTo>
                  <a:cubicBezTo>
                    <a:pt x="798" y="83"/>
                    <a:pt x="833" y="86"/>
                    <a:pt x="868" y="94"/>
                  </a:cubicBezTo>
                  <a:cubicBezTo>
                    <a:pt x="1142" y="150"/>
                    <a:pt x="1324" y="396"/>
                    <a:pt x="1368" y="666"/>
                  </a:cubicBezTo>
                  <a:cubicBezTo>
                    <a:pt x="1423" y="1004"/>
                    <a:pt x="1177" y="1278"/>
                    <a:pt x="849" y="1278"/>
                  </a:cubicBezTo>
                  <a:cubicBezTo>
                    <a:pt x="817" y="1278"/>
                    <a:pt x="784" y="1275"/>
                    <a:pt x="751" y="1270"/>
                  </a:cubicBezTo>
                  <a:cubicBezTo>
                    <a:pt x="749" y="1268"/>
                    <a:pt x="746" y="1267"/>
                    <a:pt x="743" y="1267"/>
                  </a:cubicBezTo>
                  <a:cubicBezTo>
                    <a:pt x="734" y="1267"/>
                    <a:pt x="725" y="1276"/>
                    <a:pt x="719" y="1282"/>
                  </a:cubicBezTo>
                  <a:cubicBezTo>
                    <a:pt x="441" y="1202"/>
                    <a:pt x="260" y="960"/>
                    <a:pt x="264" y="654"/>
                  </a:cubicBezTo>
                  <a:cubicBezTo>
                    <a:pt x="267" y="357"/>
                    <a:pt x="469" y="83"/>
                    <a:pt x="765" y="83"/>
                  </a:cubicBezTo>
                  <a:close/>
                  <a:moveTo>
                    <a:pt x="746" y="1"/>
                  </a:moveTo>
                  <a:cubicBezTo>
                    <a:pt x="0" y="1"/>
                    <a:pt x="8" y="1351"/>
                    <a:pt x="778" y="1351"/>
                  </a:cubicBezTo>
                  <a:cubicBezTo>
                    <a:pt x="781" y="1351"/>
                    <a:pt x="784" y="1351"/>
                    <a:pt x="788" y="1351"/>
                  </a:cubicBezTo>
                  <a:cubicBezTo>
                    <a:pt x="807" y="1352"/>
                    <a:pt x="826" y="1353"/>
                    <a:pt x="845" y="1353"/>
                  </a:cubicBezTo>
                  <a:cubicBezTo>
                    <a:pt x="1157" y="1353"/>
                    <a:pt x="1434" y="1137"/>
                    <a:pt x="1453" y="807"/>
                  </a:cubicBezTo>
                  <a:cubicBezTo>
                    <a:pt x="1473" y="452"/>
                    <a:pt x="1211" y="65"/>
                    <a:pt x="848" y="9"/>
                  </a:cubicBezTo>
                  <a:cubicBezTo>
                    <a:pt x="813" y="4"/>
                    <a:pt x="779" y="1"/>
                    <a:pt x="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54;p43">
              <a:extLst>
                <a:ext uri="{FF2B5EF4-FFF2-40B4-BE49-F238E27FC236}">
                  <a16:creationId xmlns:a16="http://schemas.microsoft.com/office/drawing/2014/main" id="{E20F34FB-FFC3-4B42-B9E5-02D50618F5AD}"/>
                </a:ext>
              </a:extLst>
            </p:cNvPr>
            <p:cNvSpPr/>
            <p:nvPr/>
          </p:nvSpPr>
          <p:spPr>
            <a:xfrm>
              <a:off x="3817348" y="1940267"/>
              <a:ext cx="33833" cy="45752"/>
            </a:xfrm>
            <a:custGeom>
              <a:avLst/>
              <a:gdLst/>
              <a:ahLst/>
              <a:cxnLst/>
              <a:rect l="l" t="t" r="r" b="b"/>
              <a:pathLst>
                <a:path w="352" h="476" extrusionOk="0">
                  <a:moveTo>
                    <a:pt x="351" y="0"/>
                  </a:moveTo>
                  <a:cubicBezTo>
                    <a:pt x="351" y="0"/>
                    <a:pt x="350" y="0"/>
                    <a:pt x="349" y="1"/>
                  </a:cubicBezTo>
                  <a:lnTo>
                    <a:pt x="349" y="1"/>
                  </a:lnTo>
                  <a:cubicBezTo>
                    <a:pt x="350" y="1"/>
                    <a:pt x="351" y="0"/>
                    <a:pt x="351" y="0"/>
                  </a:cubicBezTo>
                  <a:close/>
                  <a:moveTo>
                    <a:pt x="349" y="1"/>
                  </a:moveTo>
                  <a:cubicBezTo>
                    <a:pt x="245" y="13"/>
                    <a:pt x="137" y="25"/>
                    <a:pt x="29" y="33"/>
                  </a:cubicBezTo>
                  <a:cubicBezTo>
                    <a:pt x="9" y="182"/>
                    <a:pt x="1" y="323"/>
                    <a:pt x="25" y="476"/>
                  </a:cubicBezTo>
                  <a:cubicBezTo>
                    <a:pt x="130" y="468"/>
                    <a:pt x="230" y="464"/>
                    <a:pt x="339" y="464"/>
                  </a:cubicBezTo>
                  <a:cubicBezTo>
                    <a:pt x="331" y="319"/>
                    <a:pt x="327" y="166"/>
                    <a:pt x="331" y="21"/>
                  </a:cubicBezTo>
                  <a:cubicBezTo>
                    <a:pt x="331" y="13"/>
                    <a:pt x="341" y="2"/>
                    <a:pt x="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55;p43">
              <a:extLst>
                <a:ext uri="{FF2B5EF4-FFF2-40B4-BE49-F238E27FC236}">
                  <a16:creationId xmlns:a16="http://schemas.microsoft.com/office/drawing/2014/main" id="{E4FC90A4-B781-45AB-A3AA-BD768E5A9C95}"/>
                </a:ext>
              </a:extLst>
            </p:cNvPr>
            <p:cNvSpPr/>
            <p:nvPr/>
          </p:nvSpPr>
          <p:spPr>
            <a:xfrm>
              <a:off x="3820808" y="1991786"/>
              <a:ext cx="30277" cy="18358"/>
            </a:xfrm>
            <a:custGeom>
              <a:avLst/>
              <a:gdLst/>
              <a:ahLst/>
              <a:cxnLst/>
              <a:rect l="l" t="t" r="r" b="b"/>
              <a:pathLst>
                <a:path w="315" h="191" extrusionOk="0">
                  <a:moveTo>
                    <a:pt x="295" y="0"/>
                  </a:moveTo>
                  <a:cubicBezTo>
                    <a:pt x="198" y="0"/>
                    <a:pt x="106" y="4"/>
                    <a:pt x="9" y="8"/>
                  </a:cubicBezTo>
                  <a:cubicBezTo>
                    <a:pt x="1" y="93"/>
                    <a:pt x="53" y="182"/>
                    <a:pt x="142" y="190"/>
                  </a:cubicBezTo>
                  <a:cubicBezTo>
                    <a:pt x="148" y="190"/>
                    <a:pt x="153" y="191"/>
                    <a:pt x="158" y="191"/>
                  </a:cubicBezTo>
                  <a:cubicBezTo>
                    <a:pt x="250" y="191"/>
                    <a:pt x="314" y="96"/>
                    <a:pt x="295" y="8"/>
                  </a:cubicBezTo>
                  <a:lnTo>
                    <a:pt x="2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056;p43">
              <a:extLst>
                <a:ext uri="{FF2B5EF4-FFF2-40B4-BE49-F238E27FC236}">
                  <a16:creationId xmlns:a16="http://schemas.microsoft.com/office/drawing/2014/main" id="{C8056163-3B07-499A-B16B-BBB5A53B9856}"/>
                </a:ext>
              </a:extLst>
            </p:cNvPr>
            <p:cNvSpPr/>
            <p:nvPr/>
          </p:nvSpPr>
          <p:spPr>
            <a:xfrm>
              <a:off x="3739878" y="2334152"/>
              <a:ext cx="111977" cy="115533"/>
            </a:xfrm>
            <a:custGeom>
              <a:avLst/>
              <a:gdLst/>
              <a:ahLst/>
              <a:cxnLst/>
              <a:rect l="l" t="t" r="r" b="b"/>
              <a:pathLst>
                <a:path w="1165" h="1202" extrusionOk="0">
                  <a:moveTo>
                    <a:pt x="566" y="330"/>
                  </a:moveTo>
                  <a:cubicBezTo>
                    <a:pt x="695" y="330"/>
                    <a:pt x="812" y="434"/>
                    <a:pt x="831" y="561"/>
                  </a:cubicBezTo>
                  <a:cubicBezTo>
                    <a:pt x="855" y="714"/>
                    <a:pt x="746" y="851"/>
                    <a:pt x="605" y="891"/>
                  </a:cubicBezTo>
                  <a:cubicBezTo>
                    <a:pt x="601" y="892"/>
                    <a:pt x="597" y="893"/>
                    <a:pt x="593" y="893"/>
                  </a:cubicBezTo>
                  <a:cubicBezTo>
                    <a:pt x="570" y="893"/>
                    <a:pt x="560" y="872"/>
                    <a:pt x="557" y="855"/>
                  </a:cubicBezTo>
                  <a:cubicBezTo>
                    <a:pt x="432" y="843"/>
                    <a:pt x="327" y="754"/>
                    <a:pt x="311" y="629"/>
                  </a:cubicBezTo>
                  <a:cubicBezTo>
                    <a:pt x="291" y="488"/>
                    <a:pt x="404" y="347"/>
                    <a:pt x="545" y="331"/>
                  </a:cubicBezTo>
                  <a:cubicBezTo>
                    <a:pt x="552" y="330"/>
                    <a:pt x="559" y="330"/>
                    <a:pt x="566" y="330"/>
                  </a:cubicBezTo>
                  <a:close/>
                  <a:moveTo>
                    <a:pt x="500" y="1"/>
                  </a:moveTo>
                  <a:cubicBezTo>
                    <a:pt x="205" y="1"/>
                    <a:pt x="8" y="274"/>
                    <a:pt x="5" y="573"/>
                  </a:cubicBezTo>
                  <a:cubicBezTo>
                    <a:pt x="1" y="879"/>
                    <a:pt x="182" y="1121"/>
                    <a:pt x="456" y="1201"/>
                  </a:cubicBezTo>
                  <a:cubicBezTo>
                    <a:pt x="468" y="1197"/>
                    <a:pt x="480" y="1193"/>
                    <a:pt x="492" y="1193"/>
                  </a:cubicBezTo>
                  <a:cubicBezTo>
                    <a:pt x="525" y="1198"/>
                    <a:pt x="558" y="1201"/>
                    <a:pt x="590" y="1201"/>
                  </a:cubicBezTo>
                  <a:cubicBezTo>
                    <a:pt x="918" y="1201"/>
                    <a:pt x="1164" y="927"/>
                    <a:pt x="1109" y="589"/>
                  </a:cubicBezTo>
                  <a:cubicBezTo>
                    <a:pt x="1065" y="319"/>
                    <a:pt x="883" y="73"/>
                    <a:pt x="609" y="13"/>
                  </a:cubicBezTo>
                  <a:cubicBezTo>
                    <a:pt x="572" y="4"/>
                    <a:pt x="535" y="1"/>
                    <a:pt x="500" y="1"/>
                  </a:cubicBezTo>
                  <a:close/>
                </a:path>
              </a:pathLst>
            </a:custGeom>
            <a:solidFill>
              <a:srgbClr val="585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057;p43">
              <a:extLst>
                <a:ext uri="{FF2B5EF4-FFF2-40B4-BE49-F238E27FC236}">
                  <a16:creationId xmlns:a16="http://schemas.microsoft.com/office/drawing/2014/main" id="{BD1DA891-DFB1-4CAB-9784-A8D2EB59AAF9}"/>
                </a:ext>
              </a:extLst>
            </p:cNvPr>
            <p:cNvSpPr/>
            <p:nvPr/>
          </p:nvSpPr>
          <p:spPr>
            <a:xfrm>
              <a:off x="3767752" y="2365775"/>
              <a:ext cx="54403" cy="54210"/>
            </a:xfrm>
            <a:custGeom>
              <a:avLst/>
              <a:gdLst/>
              <a:ahLst/>
              <a:cxnLst/>
              <a:rect l="l" t="t" r="r" b="b"/>
              <a:pathLst>
                <a:path w="566" h="564" extrusionOk="0">
                  <a:moveTo>
                    <a:pt x="288" y="74"/>
                  </a:moveTo>
                  <a:cubicBezTo>
                    <a:pt x="384" y="74"/>
                    <a:pt x="473" y="164"/>
                    <a:pt x="476" y="260"/>
                  </a:cubicBezTo>
                  <a:cubicBezTo>
                    <a:pt x="480" y="360"/>
                    <a:pt x="412" y="441"/>
                    <a:pt x="323" y="481"/>
                  </a:cubicBezTo>
                  <a:cubicBezTo>
                    <a:pt x="235" y="469"/>
                    <a:pt x="142" y="421"/>
                    <a:pt x="110" y="328"/>
                  </a:cubicBezTo>
                  <a:cubicBezTo>
                    <a:pt x="73" y="227"/>
                    <a:pt x="138" y="103"/>
                    <a:pt x="251" y="78"/>
                  </a:cubicBezTo>
                  <a:cubicBezTo>
                    <a:pt x="263" y="75"/>
                    <a:pt x="276" y="74"/>
                    <a:pt x="288" y="74"/>
                  </a:cubicBezTo>
                  <a:close/>
                  <a:moveTo>
                    <a:pt x="276" y="1"/>
                  </a:moveTo>
                  <a:cubicBezTo>
                    <a:pt x="269" y="1"/>
                    <a:pt x="262" y="1"/>
                    <a:pt x="255" y="2"/>
                  </a:cubicBezTo>
                  <a:cubicBezTo>
                    <a:pt x="114" y="18"/>
                    <a:pt x="1" y="159"/>
                    <a:pt x="21" y="300"/>
                  </a:cubicBezTo>
                  <a:cubicBezTo>
                    <a:pt x="41" y="425"/>
                    <a:pt x="150" y="522"/>
                    <a:pt x="271" y="526"/>
                  </a:cubicBezTo>
                  <a:cubicBezTo>
                    <a:pt x="271" y="543"/>
                    <a:pt x="286" y="564"/>
                    <a:pt x="306" y="564"/>
                  </a:cubicBezTo>
                  <a:cubicBezTo>
                    <a:pt x="309" y="564"/>
                    <a:pt x="312" y="563"/>
                    <a:pt x="315" y="562"/>
                  </a:cubicBezTo>
                  <a:cubicBezTo>
                    <a:pt x="452" y="522"/>
                    <a:pt x="565" y="385"/>
                    <a:pt x="541" y="232"/>
                  </a:cubicBezTo>
                  <a:cubicBezTo>
                    <a:pt x="522" y="105"/>
                    <a:pt x="408"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058;p43">
              <a:extLst>
                <a:ext uri="{FF2B5EF4-FFF2-40B4-BE49-F238E27FC236}">
                  <a16:creationId xmlns:a16="http://schemas.microsoft.com/office/drawing/2014/main" id="{18D8F33B-A7D5-4733-A0C5-5534BA14FEE3}"/>
                </a:ext>
              </a:extLst>
            </p:cNvPr>
            <p:cNvSpPr/>
            <p:nvPr/>
          </p:nvSpPr>
          <p:spPr>
            <a:xfrm>
              <a:off x="3790243" y="1944112"/>
              <a:ext cx="26817" cy="45079"/>
            </a:xfrm>
            <a:custGeom>
              <a:avLst/>
              <a:gdLst/>
              <a:ahLst/>
              <a:cxnLst/>
              <a:rect l="l" t="t" r="r" b="b"/>
              <a:pathLst>
                <a:path w="279" h="469" extrusionOk="0">
                  <a:moveTo>
                    <a:pt x="267" y="1"/>
                  </a:moveTo>
                  <a:lnTo>
                    <a:pt x="267" y="1"/>
                  </a:lnTo>
                  <a:cubicBezTo>
                    <a:pt x="218" y="5"/>
                    <a:pt x="166" y="13"/>
                    <a:pt x="117" y="21"/>
                  </a:cubicBezTo>
                  <a:cubicBezTo>
                    <a:pt x="101" y="101"/>
                    <a:pt x="69" y="178"/>
                    <a:pt x="49" y="255"/>
                  </a:cubicBezTo>
                  <a:cubicBezTo>
                    <a:pt x="41" y="303"/>
                    <a:pt x="37" y="359"/>
                    <a:pt x="17" y="404"/>
                  </a:cubicBezTo>
                  <a:lnTo>
                    <a:pt x="21" y="400"/>
                  </a:lnTo>
                  <a:cubicBezTo>
                    <a:pt x="23" y="397"/>
                    <a:pt x="25" y="396"/>
                    <a:pt x="27" y="396"/>
                  </a:cubicBezTo>
                  <a:cubicBezTo>
                    <a:pt x="35" y="396"/>
                    <a:pt x="43" y="410"/>
                    <a:pt x="37" y="420"/>
                  </a:cubicBezTo>
                  <a:cubicBezTo>
                    <a:pt x="21" y="436"/>
                    <a:pt x="9" y="448"/>
                    <a:pt x="1" y="468"/>
                  </a:cubicBezTo>
                  <a:cubicBezTo>
                    <a:pt x="77" y="460"/>
                    <a:pt x="146" y="444"/>
                    <a:pt x="178" y="444"/>
                  </a:cubicBezTo>
                  <a:cubicBezTo>
                    <a:pt x="210" y="444"/>
                    <a:pt x="242" y="440"/>
                    <a:pt x="279" y="440"/>
                  </a:cubicBezTo>
                  <a:cubicBezTo>
                    <a:pt x="242" y="299"/>
                    <a:pt x="226" y="142"/>
                    <a:pt x="2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059;p43">
              <a:extLst>
                <a:ext uri="{FF2B5EF4-FFF2-40B4-BE49-F238E27FC236}">
                  <a16:creationId xmlns:a16="http://schemas.microsoft.com/office/drawing/2014/main" id="{8B58B77E-CAFB-4DFC-9204-4FF351914B82}"/>
                </a:ext>
              </a:extLst>
            </p:cNvPr>
            <p:cNvSpPr/>
            <p:nvPr/>
          </p:nvSpPr>
          <p:spPr>
            <a:xfrm>
              <a:off x="3774768" y="2372791"/>
              <a:ext cx="39216" cy="39312"/>
            </a:xfrm>
            <a:custGeom>
              <a:avLst/>
              <a:gdLst/>
              <a:ahLst/>
              <a:cxnLst/>
              <a:rect l="l" t="t" r="r" b="b"/>
              <a:pathLst>
                <a:path w="408" h="409" extrusionOk="0">
                  <a:moveTo>
                    <a:pt x="215" y="1"/>
                  </a:moveTo>
                  <a:cubicBezTo>
                    <a:pt x="203" y="1"/>
                    <a:pt x="190" y="2"/>
                    <a:pt x="178" y="5"/>
                  </a:cubicBezTo>
                  <a:cubicBezTo>
                    <a:pt x="65" y="26"/>
                    <a:pt x="0" y="154"/>
                    <a:pt x="37" y="255"/>
                  </a:cubicBezTo>
                  <a:cubicBezTo>
                    <a:pt x="69" y="348"/>
                    <a:pt x="162" y="392"/>
                    <a:pt x="250" y="408"/>
                  </a:cubicBezTo>
                  <a:cubicBezTo>
                    <a:pt x="343" y="372"/>
                    <a:pt x="407" y="287"/>
                    <a:pt x="403" y="187"/>
                  </a:cubicBezTo>
                  <a:cubicBezTo>
                    <a:pt x="400" y="91"/>
                    <a:pt x="311"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060;p43">
              <a:extLst>
                <a:ext uri="{FF2B5EF4-FFF2-40B4-BE49-F238E27FC236}">
                  <a16:creationId xmlns:a16="http://schemas.microsoft.com/office/drawing/2014/main" id="{D6772D4D-726F-415B-BE53-3E49C63DF0F9}"/>
                </a:ext>
              </a:extLst>
            </p:cNvPr>
            <p:cNvSpPr/>
            <p:nvPr/>
          </p:nvSpPr>
          <p:spPr>
            <a:xfrm>
              <a:off x="3791012" y="1992939"/>
              <a:ext cx="24510" cy="21434"/>
            </a:xfrm>
            <a:custGeom>
              <a:avLst/>
              <a:gdLst/>
              <a:ahLst/>
              <a:cxnLst/>
              <a:rect l="l" t="t" r="r" b="b"/>
              <a:pathLst>
                <a:path w="255" h="223" extrusionOk="0">
                  <a:moveTo>
                    <a:pt x="255" y="0"/>
                  </a:moveTo>
                  <a:lnTo>
                    <a:pt x="255" y="0"/>
                  </a:lnTo>
                  <a:cubicBezTo>
                    <a:pt x="178" y="8"/>
                    <a:pt x="97" y="12"/>
                    <a:pt x="17" y="17"/>
                  </a:cubicBezTo>
                  <a:cubicBezTo>
                    <a:pt x="17" y="89"/>
                    <a:pt x="1" y="218"/>
                    <a:pt x="101" y="222"/>
                  </a:cubicBezTo>
                  <a:cubicBezTo>
                    <a:pt x="106" y="222"/>
                    <a:pt x="111" y="223"/>
                    <a:pt x="115" y="223"/>
                  </a:cubicBezTo>
                  <a:cubicBezTo>
                    <a:pt x="230" y="223"/>
                    <a:pt x="231" y="78"/>
                    <a:pt x="2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061;p43">
              <a:extLst>
                <a:ext uri="{FF2B5EF4-FFF2-40B4-BE49-F238E27FC236}">
                  <a16:creationId xmlns:a16="http://schemas.microsoft.com/office/drawing/2014/main" id="{117E619D-B8DF-4096-8DFF-3ED5C6EBA9FE}"/>
                </a:ext>
              </a:extLst>
            </p:cNvPr>
            <p:cNvSpPr/>
            <p:nvPr/>
          </p:nvSpPr>
          <p:spPr>
            <a:xfrm>
              <a:off x="3763907" y="1947188"/>
              <a:ext cx="34218" cy="43637"/>
            </a:xfrm>
            <a:custGeom>
              <a:avLst/>
              <a:gdLst/>
              <a:ahLst/>
              <a:cxnLst/>
              <a:rect l="l" t="t" r="r" b="b"/>
              <a:pathLst>
                <a:path w="356" h="454" extrusionOk="0">
                  <a:moveTo>
                    <a:pt x="355" y="1"/>
                  </a:moveTo>
                  <a:cubicBezTo>
                    <a:pt x="291" y="9"/>
                    <a:pt x="230" y="21"/>
                    <a:pt x="162" y="29"/>
                  </a:cubicBezTo>
                  <a:cubicBezTo>
                    <a:pt x="154" y="29"/>
                    <a:pt x="150" y="29"/>
                    <a:pt x="142" y="25"/>
                  </a:cubicBezTo>
                  <a:cubicBezTo>
                    <a:pt x="109" y="126"/>
                    <a:pt x="1" y="392"/>
                    <a:pt x="33" y="432"/>
                  </a:cubicBezTo>
                  <a:cubicBezTo>
                    <a:pt x="45" y="448"/>
                    <a:pt x="76" y="453"/>
                    <a:pt x="116" y="453"/>
                  </a:cubicBezTo>
                  <a:cubicBezTo>
                    <a:pt x="157" y="453"/>
                    <a:pt x="206" y="448"/>
                    <a:pt x="254" y="444"/>
                  </a:cubicBezTo>
                  <a:cubicBezTo>
                    <a:pt x="254" y="436"/>
                    <a:pt x="259" y="428"/>
                    <a:pt x="259" y="424"/>
                  </a:cubicBezTo>
                  <a:cubicBezTo>
                    <a:pt x="242" y="356"/>
                    <a:pt x="275" y="283"/>
                    <a:pt x="291" y="214"/>
                  </a:cubicBezTo>
                  <a:cubicBezTo>
                    <a:pt x="311" y="142"/>
                    <a:pt x="323" y="69"/>
                    <a:pt x="3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062;p43">
              <a:extLst>
                <a:ext uri="{FF2B5EF4-FFF2-40B4-BE49-F238E27FC236}">
                  <a16:creationId xmlns:a16="http://schemas.microsoft.com/office/drawing/2014/main" id="{3252D326-1D3D-44C5-B7EE-614132C1567C}"/>
                </a:ext>
              </a:extLst>
            </p:cNvPr>
            <p:cNvSpPr/>
            <p:nvPr/>
          </p:nvSpPr>
          <p:spPr>
            <a:xfrm>
              <a:off x="3761216" y="1994861"/>
              <a:ext cx="25279" cy="22203"/>
            </a:xfrm>
            <a:custGeom>
              <a:avLst/>
              <a:gdLst/>
              <a:ahLst/>
              <a:cxnLst/>
              <a:rect l="l" t="t" r="r" b="b"/>
              <a:pathLst>
                <a:path w="263" h="231" extrusionOk="0">
                  <a:moveTo>
                    <a:pt x="262" y="1"/>
                  </a:moveTo>
                  <a:cubicBezTo>
                    <a:pt x="186" y="9"/>
                    <a:pt x="105" y="13"/>
                    <a:pt x="25" y="21"/>
                  </a:cubicBezTo>
                  <a:cubicBezTo>
                    <a:pt x="21" y="97"/>
                    <a:pt x="0" y="218"/>
                    <a:pt x="101" y="230"/>
                  </a:cubicBezTo>
                  <a:cubicBezTo>
                    <a:pt x="104" y="230"/>
                    <a:pt x="107" y="231"/>
                    <a:pt x="110" y="231"/>
                  </a:cubicBezTo>
                  <a:cubicBezTo>
                    <a:pt x="223" y="231"/>
                    <a:pt x="247" y="87"/>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99636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F5F5DD5-6490-495D-8007-A60A4C1DDEFA}"/>
              </a:ext>
            </a:extLst>
          </p:cNvPr>
          <p:cNvSpPr>
            <a:spLocks noGrp="1"/>
          </p:cNvSpPr>
          <p:nvPr>
            <p:ph type="subTitle" idx="1"/>
          </p:nvPr>
        </p:nvSpPr>
        <p:spPr>
          <a:xfrm>
            <a:off x="295751" y="298609"/>
            <a:ext cx="8066394" cy="4187731"/>
          </a:xfrm>
        </p:spPr>
        <p:txBody>
          <a:bodyPr/>
          <a:lstStyle/>
          <a:p>
            <a:pPr marL="127000" indent="0">
              <a:buNone/>
            </a:pPr>
            <a:r>
              <a:rPr lang="en-US" sz="1600" dirty="0">
                <a:solidFill>
                  <a:schemeClr val="accent2">
                    <a:lumMod val="75000"/>
                  </a:schemeClr>
                </a:solidFill>
                <a:latin typeface="Gill Sans Ultra Bold" panose="020B0A02020104020203" pitchFamily="34" charset="0"/>
              </a:rPr>
              <a:t>3.</a:t>
            </a:r>
            <a:r>
              <a:rPr lang="en-ID" sz="1600" dirty="0">
                <a:solidFill>
                  <a:schemeClr val="accent2">
                    <a:lumMod val="75000"/>
                  </a:schemeClr>
                </a:solidFill>
                <a:latin typeface="Gill Sans Ultra Bold" panose="020B0A02020104020203" pitchFamily="34" charset="0"/>
              </a:rPr>
              <a:t>2 Product substitute </a:t>
            </a:r>
            <a:endParaRPr lang="en-US" sz="1600" dirty="0">
              <a:solidFill>
                <a:schemeClr val="accent2">
                  <a:lumMod val="75000"/>
                </a:schemeClr>
              </a:solidFill>
              <a:latin typeface="Gill Sans Ultra Bold" panose="020B0A02020104020203" pitchFamily="34" charset="0"/>
            </a:endParaRPr>
          </a:p>
          <a:p>
            <a:pPr marL="127000" indent="0">
              <a:buNone/>
            </a:pPr>
            <a:endParaRPr lang="en-US" sz="1400" dirty="0">
              <a:solidFill>
                <a:schemeClr val="accent2">
                  <a:lumMod val="75000"/>
                </a:schemeClr>
              </a:solidFill>
              <a:latin typeface="Gill Sans Ultra Bold" panose="020B0A02020104020203" pitchFamily="34" charset="0"/>
            </a:endParaRPr>
          </a:p>
          <a:p>
            <a:pPr marL="127000" indent="0">
              <a:buNone/>
            </a:pPr>
            <a:r>
              <a:rPr lang="en-ID" dirty="0">
                <a:latin typeface="Franklin Gothic Medium" panose="020B0603020102020204" pitchFamily="34" charset="0"/>
              </a:rPr>
              <a:t>Food truck kami, </a:t>
            </a:r>
            <a:r>
              <a:rPr lang="en-ID" dirty="0" err="1">
                <a:latin typeface="Franklin Gothic Medium" panose="020B0603020102020204" pitchFamily="34" charset="0"/>
              </a:rPr>
              <a:t>tekanan</a:t>
            </a:r>
            <a:r>
              <a:rPr lang="en-ID" dirty="0">
                <a:latin typeface="Franklin Gothic Medium" panose="020B0603020102020204" pitchFamily="34" charset="0"/>
              </a:rPr>
              <a:t> </a:t>
            </a:r>
            <a:r>
              <a:rPr lang="en-ID" dirty="0" err="1">
                <a:latin typeface="Franklin Gothic Medium" panose="020B0603020102020204" pitchFamily="34" charset="0"/>
              </a:rPr>
              <a:t>dari</a:t>
            </a:r>
            <a:r>
              <a:rPr lang="en-ID" dirty="0">
                <a:latin typeface="Franklin Gothic Medium" panose="020B0603020102020204" pitchFamily="34" charset="0"/>
              </a:rPr>
              <a:t> product substitute </a:t>
            </a:r>
            <a:r>
              <a:rPr lang="en-ID" dirty="0" err="1">
                <a:latin typeface="Franklin Gothic Medium" panose="020B0603020102020204" pitchFamily="34" charset="0"/>
              </a:rPr>
              <a:t>cukup</a:t>
            </a:r>
            <a:r>
              <a:rPr lang="en-ID" dirty="0">
                <a:latin typeface="Franklin Gothic Medium" panose="020B0603020102020204" pitchFamily="34" charset="0"/>
              </a:rPr>
              <a:t> </a:t>
            </a:r>
            <a:r>
              <a:rPr lang="en-ID" dirty="0" err="1">
                <a:latin typeface="Franklin Gothic Medium" panose="020B0603020102020204" pitchFamily="34" charset="0"/>
              </a:rPr>
              <a:t>rendah</a:t>
            </a:r>
            <a:r>
              <a:rPr lang="en-ID" dirty="0">
                <a:latin typeface="Franklin Gothic Medium" panose="020B0603020102020204" pitchFamily="34" charset="0"/>
              </a:rPr>
              <a:t> </a:t>
            </a:r>
            <a:r>
              <a:rPr lang="en-ID" dirty="0" err="1">
                <a:latin typeface="Franklin Gothic Medium" panose="020B0603020102020204" pitchFamily="34" charset="0"/>
              </a:rPr>
              <a:t>dikarenakan</a:t>
            </a:r>
            <a:r>
              <a:rPr lang="en-ID" dirty="0">
                <a:latin typeface="Franklin Gothic Medium" panose="020B0603020102020204" pitchFamily="34" charset="0"/>
              </a:rPr>
              <a:t> </a:t>
            </a:r>
            <a:r>
              <a:rPr lang="en-ID" dirty="0" err="1">
                <a:latin typeface="Franklin Gothic Medium" panose="020B0603020102020204" pitchFamily="34" charset="0"/>
              </a:rPr>
              <a:t>bisnis</a:t>
            </a:r>
            <a:r>
              <a:rPr lang="en-ID" dirty="0">
                <a:latin typeface="Franklin Gothic Medium" panose="020B0603020102020204" pitchFamily="34" charset="0"/>
              </a:rPr>
              <a:t> kami </a:t>
            </a:r>
            <a:r>
              <a:rPr lang="en-ID" dirty="0" err="1">
                <a:latin typeface="Franklin Gothic Medium" panose="020B0603020102020204" pitchFamily="34" charset="0"/>
              </a:rPr>
              <a:t>menggabungkan</a:t>
            </a:r>
            <a:r>
              <a:rPr lang="en-ID" dirty="0">
                <a:latin typeface="Franklin Gothic Medium" panose="020B0603020102020204" pitchFamily="34" charset="0"/>
              </a:rPr>
              <a:t> </a:t>
            </a:r>
            <a:r>
              <a:rPr lang="en-ID" dirty="0" err="1">
                <a:latin typeface="Franklin Gothic Medium" panose="020B0603020102020204" pitchFamily="34" charset="0"/>
              </a:rPr>
              <a:t>budaya</a:t>
            </a:r>
            <a:r>
              <a:rPr lang="en-ID" dirty="0">
                <a:latin typeface="Franklin Gothic Medium" panose="020B0603020102020204" pitchFamily="34" charset="0"/>
              </a:rPr>
              <a:t> </a:t>
            </a:r>
            <a:r>
              <a:rPr lang="en-ID" dirty="0" err="1">
                <a:latin typeface="Franklin Gothic Medium" panose="020B0603020102020204" pitchFamily="34" charset="0"/>
              </a:rPr>
              <a:t>makanan</a:t>
            </a:r>
            <a:r>
              <a:rPr lang="en-ID" dirty="0">
                <a:latin typeface="Franklin Gothic Medium" panose="020B0603020102020204" pitchFamily="34" charset="0"/>
              </a:rPr>
              <a:t> yang </a:t>
            </a:r>
            <a:r>
              <a:rPr lang="en-ID" dirty="0" err="1">
                <a:latin typeface="Franklin Gothic Medium" panose="020B0603020102020204" pitchFamily="34" charset="0"/>
              </a:rPr>
              <a:t>tidak</a:t>
            </a:r>
            <a:r>
              <a:rPr lang="en-ID" dirty="0">
                <a:latin typeface="Franklin Gothic Medium" panose="020B0603020102020204" pitchFamily="34" charset="0"/>
              </a:rPr>
              <a:t> </a:t>
            </a:r>
            <a:r>
              <a:rPr lang="en-ID" dirty="0" err="1">
                <a:latin typeface="Franklin Gothic Medium" panose="020B0603020102020204" pitchFamily="34" charset="0"/>
              </a:rPr>
              <a:t>hanya</a:t>
            </a:r>
            <a:r>
              <a:rPr lang="en-ID" dirty="0">
                <a:latin typeface="Franklin Gothic Medium" panose="020B0603020102020204" pitchFamily="34" charset="0"/>
              </a:rPr>
              <a:t> </a:t>
            </a:r>
            <a:r>
              <a:rPr lang="en-ID" dirty="0" err="1">
                <a:latin typeface="Franklin Gothic Medium" panose="020B0603020102020204" pitchFamily="34" charset="0"/>
              </a:rPr>
              <a:t>dari</a:t>
            </a:r>
            <a:r>
              <a:rPr lang="en-ID" dirty="0">
                <a:latin typeface="Franklin Gothic Medium" panose="020B0603020102020204" pitchFamily="34" charset="0"/>
              </a:rPr>
              <a:t> Indonesia, </a:t>
            </a:r>
            <a:r>
              <a:rPr lang="en-ID" dirty="0" err="1">
                <a:latin typeface="Franklin Gothic Medium" panose="020B0603020102020204" pitchFamily="34" charset="0"/>
              </a:rPr>
              <a:t>tetapi</a:t>
            </a:r>
            <a:r>
              <a:rPr lang="en-ID" dirty="0">
                <a:latin typeface="Franklin Gothic Medium" panose="020B0603020102020204" pitchFamily="34" charset="0"/>
              </a:rPr>
              <a:t> juga </a:t>
            </a:r>
            <a:r>
              <a:rPr lang="en-ID" dirty="0" err="1">
                <a:latin typeface="Franklin Gothic Medium" panose="020B0603020102020204" pitchFamily="34" charset="0"/>
              </a:rPr>
              <a:t>dari</a:t>
            </a:r>
            <a:r>
              <a:rPr lang="en-ID" dirty="0">
                <a:latin typeface="Franklin Gothic Medium" panose="020B0603020102020204" pitchFamily="34" charset="0"/>
              </a:rPr>
              <a:t> Korea, </a:t>
            </a:r>
            <a:r>
              <a:rPr lang="en-ID" dirty="0" err="1">
                <a:latin typeface="Franklin Gothic Medium" panose="020B0603020102020204" pitchFamily="34" charset="0"/>
              </a:rPr>
              <a:t>sehingga</a:t>
            </a:r>
            <a:r>
              <a:rPr lang="en-ID" dirty="0">
                <a:latin typeface="Franklin Gothic Medium" panose="020B0603020102020204" pitchFamily="34" charset="0"/>
              </a:rPr>
              <a:t> </a:t>
            </a:r>
            <a:r>
              <a:rPr lang="en-ID" dirty="0" err="1">
                <a:latin typeface="Franklin Gothic Medium" panose="020B0603020102020204" pitchFamily="34" charset="0"/>
              </a:rPr>
              <a:t>tidak</a:t>
            </a:r>
            <a:r>
              <a:rPr lang="en-ID" dirty="0">
                <a:latin typeface="Franklin Gothic Medium" panose="020B0603020102020204" pitchFamily="34" charset="0"/>
              </a:rPr>
              <a:t> </a:t>
            </a:r>
            <a:r>
              <a:rPr lang="en-ID" dirty="0" err="1">
                <a:latin typeface="Franklin Gothic Medium" panose="020B0603020102020204" pitchFamily="34" charset="0"/>
              </a:rPr>
              <a:t>terlalu</a:t>
            </a:r>
            <a:r>
              <a:rPr lang="en-ID" dirty="0">
                <a:latin typeface="Franklin Gothic Medium" panose="020B0603020102020204" pitchFamily="34" charset="0"/>
              </a:rPr>
              <a:t> </a:t>
            </a:r>
            <a:r>
              <a:rPr lang="en-ID" dirty="0" err="1">
                <a:latin typeface="Franklin Gothic Medium" panose="020B0603020102020204" pitchFamily="34" charset="0"/>
              </a:rPr>
              <a:t>banyak</a:t>
            </a:r>
            <a:r>
              <a:rPr lang="en-ID" dirty="0">
                <a:latin typeface="Franklin Gothic Medium" panose="020B0603020102020204" pitchFamily="34" charset="0"/>
              </a:rPr>
              <a:t> </a:t>
            </a:r>
            <a:r>
              <a:rPr lang="en-ID" dirty="0" err="1">
                <a:latin typeface="Franklin Gothic Medium" panose="020B0603020102020204" pitchFamily="34" charset="0"/>
              </a:rPr>
              <a:t>produk</a:t>
            </a:r>
            <a:r>
              <a:rPr lang="en-ID" dirty="0">
                <a:latin typeface="Franklin Gothic Medium" panose="020B0603020102020204" pitchFamily="34" charset="0"/>
              </a:rPr>
              <a:t> </a:t>
            </a:r>
            <a:r>
              <a:rPr lang="en-ID" dirty="0" err="1">
                <a:latin typeface="Franklin Gothic Medium" panose="020B0603020102020204" pitchFamily="34" charset="0"/>
              </a:rPr>
              <a:t>pengganti</a:t>
            </a:r>
            <a:r>
              <a:rPr lang="en-ID" dirty="0">
                <a:latin typeface="Franklin Gothic Medium" panose="020B0603020102020204" pitchFamily="34" charset="0"/>
              </a:rPr>
              <a:t> </a:t>
            </a:r>
            <a:r>
              <a:rPr lang="en-ID" dirty="0" err="1">
                <a:latin typeface="Franklin Gothic Medium" panose="020B0603020102020204" pitchFamily="34" charset="0"/>
              </a:rPr>
              <a:t>dari</a:t>
            </a:r>
            <a:r>
              <a:rPr lang="en-ID" dirty="0">
                <a:latin typeface="Franklin Gothic Medium" panose="020B0603020102020204" pitchFamily="34" charset="0"/>
              </a:rPr>
              <a:t> </a:t>
            </a:r>
            <a:r>
              <a:rPr lang="en-ID" dirty="0" err="1">
                <a:latin typeface="Franklin Gothic Medium" panose="020B0603020102020204" pitchFamily="34" charset="0"/>
              </a:rPr>
              <a:t>bisnis</a:t>
            </a:r>
            <a:r>
              <a:rPr lang="en-ID" dirty="0">
                <a:latin typeface="Franklin Gothic Medium" panose="020B0603020102020204" pitchFamily="34" charset="0"/>
              </a:rPr>
              <a:t> kami. Yang </a:t>
            </a:r>
            <a:r>
              <a:rPr lang="en-ID" dirty="0" err="1">
                <a:latin typeface="Franklin Gothic Medium" panose="020B0603020102020204" pitchFamily="34" charset="0"/>
              </a:rPr>
              <a:t>menjadi</a:t>
            </a:r>
            <a:r>
              <a:rPr lang="en-ID" dirty="0">
                <a:latin typeface="Franklin Gothic Medium" panose="020B0603020102020204" pitchFamily="34" charset="0"/>
              </a:rPr>
              <a:t> </a:t>
            </a:r>
            <a:r>
              <a:rPr lang="en-ID" dirty="0" err="1">
                <a:latin typeface="Franklin Gothic Medium" panose="020B0603020102020204" pitchFamily="34" charset="0"/>
              </a:rPr>
              <a:t>ancaman</a:t>
            </a:r>
            <a:r>
              <a:rPr lang="en-ID" dirty="0">
                <a:latin typeface="Franklin Gothic Medium" panose="020B0603020102020204" pitchFamily="34" charset="0"/>
              </a:rPr>
              <a:t> product substitute </a:t>
            </a:r>
            <a:r>
              <a:rPr lang="en-ID" dirty="0" err="1">
                <a:latin typeface="Franklin Gothic Medium" panose="020B0603020102020204" pitchFamily="34" charset="0"/>
              </a:rPr>
              <a:t>dari</a:t>
            </a:r>
            <a:r>
              <a:rPr lang="en-ID" dirty="0">
                <a:latin typeface="Franklin Gothic Medium" panose="020B0603020102020204" pitchFamily="34" charset="0"/>
              </a:rPr>
              <a:t> </a:t>
            </a:r>
            <a:r>
              <a:rPr lang="en-ID" dirty="0" err="1">
                <a:latin typeface="Franklin Gothic Medium" panose="020B0603020102020204" pitchFamily="34" charset="0"/>
              </a:rPr>
              <a:t>bisnis</a:t>
            </a:r>
            <a:r>
              <a:rPr lang="en-ID" dirty="0">
                <a:latin typeface="Franklin Gothic Medium" panose="020B0603020102020204" pitchFamily="34" charset="0"/>
              </a:rPr>
              <a:t> kami </a:t>
            </a:r>
            <a:r>
              <a:rPr lang="en-ID" dirty="0" err="1">
                <a:latin typeface="Franklin Gothic Medium" panose="020B0603020102020204" pitchFamily="34" charset="0"/>
              </a:rPr>
              <a:t>yaitu</a:t>
            </a:r>
            <a:r>
              <a:rPr lang="en-ID" dirty="0">
                <a:latin typeface="Franklin Gothic Medium" panose="020B0603020102020204" pitchFamily="34" charset="0"/>
              </a:rPr>
              <a:t> </a:t>
            </a:r>
            <a:r>
              <a:rPr lang="en-ID" dirty="0" err="1">
                <a:latin typeface="Franklin Gothic Medium" panose="020B0603020102020204" pitchFamily="34" charset="0"/>
              </a:rPr>
              <a:t>ancaman</a:t>
            </a:r>
            <a:r>
              <a:rPr lang="en-ID" dirty="0">
                <a:latin typeface="Franklin Gothic Medium" panose="020B0603020102020204" pitchFamily="34" charset="0"/>
              </a:rPr>
              <a:t> </a:t>
            </a:r>
            <a:r>
              <a:rPr lang="en-ID" dirty="0" err="1">
                <a:latin typeface="Franklin Gothic Medium" panose="020B0603020102020204" pitchFamily="34" charset="0"/>
              </a:rPr>
              <a:t>dari</a:t>
            </a:r>
            <a:r>
              <a:rPr lang="en-ID" dirty="0">
                <a:latin typeface="Franklin Gothic Medium" panose="020B0603020102020204" pitchFamily="34" charset="0"/>
              </a:rPr>
              <a:t> </a:t>
            </a:r>
            <a:r>
              <a:rPr lang="en-ID" dirty="0" err="1">
                <a:latin typeface="Franklin Gothic Medium" panose="020B0603020102020204" pitchFamily="34" charset="0"/>
              </a:rPr>
              <a:t>restoran</a:t>
            </a:r>
            <a:r>
              <a:rPr lang="en-ID" dirty="0">
                <a:latin typeface="Franklin Gothic Medium" panose="020B0603020102020204" pitchFamily="34" charset="0"/>
              </a:rPr>
              <a:t> </a:t>
            </a:r>
            <a:r>
              <a:rPr lang="en-ID" dirty="0" err="1">
                <a:latin typeface="Franklin Gothic Medium" panose="020B0603020102020204" pitchFamily="34" charset="0"/>
              </a:rPr>
              <a:t>atau</a:t>
            </a:r>
            <a:r>
              <a:rPr lang="en-ID" dirty="0">
                <a:latin typeface="Franklin Gothic Medium" panose="020B0603020102020204" pitchFamily="34" charset="0"/>
              </a:rPr>
              <a:t> </a:t>
            </a:r>
            <a:r>
              <a:rPr lang="en-ID" dirty="0" err="1">
                <a:latin typeface="Franklin Gothic Medium" panose="020B0603020102020204" pitchFamily="34" charset="0"/>
              </a:rPr>
              <a:t>bisnis</a:t>
            </a:r>
            <a:r>
              <a:rPr lang="en-ID" dirty="0">
                <a:latin typeface="Franklin Gothic Medium" panose="020B0603020102020204" pitchFamily="34" charset="0"/>
              </a:rPr>
              <a:t> food truck </a:t>
            </a:r>
            <a:r>
              <a:rPr lang="en-ID" dirty="0" err="1">
                <a:latin typeface="Franklin Gothic Medium" panose="020B0603020102020204" pitchFamily="34" charset="0"/>
              </a:rPr>
              <a:t>kompetitor</a:t>
            </a:r>
            <a:r>
              <a:rPr lang="en-ID" dirty="0">
                <a:latin typeface="Franklin Gothic Medium" panose="020B0603020102020204" pitchFamily="34" charset="0"/>
              </a:rPr>
              <a:t> yang </a:t>
            </a:r>
            <a:r>
              <a:rPr lang="en-ID" dirty="0" err="1">
                <a:latin typeface="Franklin Gothic Medium" panose="020B0603020102020204" pitchFamily="34" charset="0"/>
              </a:rPr>
              <a:t>memiliki</a:t>
            </a:r>
            <a:r>
              <a:rPr lang="en-ID" dirty="0">
                <a:latin typeface="Franklin Gothic Medium" panose="020B0603020102020204" pitchFamily="34" charset="0"/>
              </a:rPr>
              <a:t> menu-menu yang </a:t>
            </a:r>
            <a:r>
              <a:rPr lang="en-ID" dirty="0" err="1">
                <a:latin typeface="Franklin Gothic Medium" panose="020B0603020102020204" pitchFamily="34" charset="0"/>
              </a:rPr>
              <a:t>mirip</a:t>
            </a:r>
            <a:r>
              <a:rPr lang="en-ID" dirty="0">
                <a:latin typeface="Franklin Gothic Medium" panose="020B0603020102020204" pitchFamily="34" charset="0"/>
              </a:rPr>
              <a:t> </a:t>
            </a:r>
            <a:r>
              <a:rPr lang="en-ID" dirty="0" err="1">
                <a:latin typeface="Franklin Gothic Medium" panose="020B0603020102020204" pitchFamily="34" charset="0"/>
              </a:rPr>
              <a:t>atau</a:t>
            </a:r>
            <a:r>
              <a:rPr lang="en-ID" dirty="0">
                <a:latin typeface="Franklin Gothic Medium" panose="020B0603020102020204" pitchFamily="34" charset="0"/>
              </a:rPr>
              <a:t> </a:t>
            </a:r>
            <a:r>
              <a:rPr lang="en-ID" dirty="0" err="1">
                <a:latin typeface="Franklin Gothic Medium" panose="020B0603020102020204" pitchFamily="34" charset="0"/>
              </a:rPr>
              <a:t>serupa</a:t>
            </a:r>
            <a:r>
              <a:rPr lang="en-ID" dirty="0">
                <a:latin typeface="Franklin Gothic Medium" panose="020B0603020102020204" pitchFamily="34" charset="0"/>
              </a:rPr>
              <a:t> </a:t>
            </a:r>
            <a:r>
              <a:rPr lang="en-ID" dirty="0" err="1">
                <a:latin typeface="Franklin Gothic Medium" panose="020B0603020102020204" pitchFamily="34" charset="0"/>
              </a:rPr>
              <a:t>dengan</a:t>
            </a:r>
            <a:r>
              <a:rPr lang="en-ID" dirty="0">
                <a:latin typeface="Franklin Gothic Medium" panose="020B0603020102020204" pitchFamily="34" charset="0"/>
              </a:rPr>
              <a:t> menu kami </a:t>
            </a:r>
            <a:r>
              <a:rPr lang="en-ID" dirty="0" err="1">
                <a:latin typeface="Franklin Gothic Medium" panose="020B0603020102020204" pitchFamily="34" charset="0"/>
              </a:rPr>
              <a:t>sehingga</a:t>
            </a:r>
            <a:r>
              <a:rPr lang="en-ID" dirty="0">
                <a:latin typeface="Franklin Gothic Medium" panose="020B0603020102020204" pitchFamily="34" charset="0"/>
              </a:rPr>
              <a:t> kami </a:t>
            </a:r>
            <a:r>
              <a:rPr lang="en-ID" dirty="0" err="1">
                <a:latin typeface="Franklin Gothic Medium" panose="020B0603020102020204" pitchFamily="34" charset="0"/>
              </a:rPr>
              <a:t>akan</a:t>
            </a:r>
            <a:r>
              <a:rPr lang="en-ID" dirty="0">
                <a:latin typeface="Franklin Gothic Medium" panose="020B0603020102020204" pitchFamily="34" charset="0"/>
              </a:rPr>
              <a:t> </a:t>
            </a:r>
            <a:r>
              <a:rPr lang="en-ID" dirty="0" err="1">
                <a:latin typeface="Franklin Gothic Medium" panose="020B0603020102020204" pitchFamily="34" charset="0"/>
              </a:rPr>
              <a:t>terus</a:t>
            </a:r>
            <a:r>
              <a:rPr lang="en-ID" dirty="0">
                <a:latin typeface="Franklin Gothic Medium" panose="020B0603020102020204" pitchFamily="34" charset="0"/>
              </a:rPr>
              <a:t> </a:t>
            </a:r>
            <a:r>
              <a:rPr lang="en-ID" dirty="0" err="1">
                <a:latin typeface="Franklin Gothic Medium" panose="020B0603020102020204" pitchFamily="34" charset="0"/>
              </a:rPr>
              <a:t>melakukan</a:t>
            </a:r>
            <a:r>
              <a:rPr lang="en-ID" dirty="0">
                <a:latin typeface="Franklin Gothic Medium" panose="020B0603020102020204" pitchFamily="34" charset="0"/>
              </a:rPr>
              <a:t> </a:t>
            </a:r>
            <a:r>
              <a:rPr lang="en-ID" dirty="0" err="1">
                <a:latin typeface="Franklin Gothic Medium" panose="020B0603020102020204" pitchFamily="34" charset="0"/>
              </a:rPr>
              <a:t>inovasi</a:t>
            </a:r>
            <a:r>
              <a:rPr lang="en-ID" dirty="0">
                <a:latin typeface="Franklin Gothic Medium" panose="020B0603020102020204" pitchFamily="34" charset="0"/>
              </a:rPr>
              <a:t> pada </a:t>
            </a:r>
            <a:r>
              <a:rPr lang="en-ID" dirty="0" err="1">
                <a:latin typeface="Franklin Gothic Medium" panose="020B0603020102020204" pitchFamily="34" charset="0"/>
              </a:rPr>
              <a:t>produk</a:t>
            </a:r>
            <a:r>
              <a:rPr lang="en-ID" dirty="0">
                <a:latin typeface="Franklin Gothic Medium" panose="020B0603020102020204" pitchFamily="34" charset="0"/>
              </a:rPr>
              <a:t> yang kami </a:t>
            </a:r>
            <a:r>
              <a:rPr lang="en-ID" dirty="0" err="1">
                <a:latin typeface="Franklin Gothic Medium" panose="020B0603020102020204" pitchFamily="34" charset="0"/>
              </a:rPr>
              <a:t>tawarkan</a:t>
            </a:r>
            <a:r>
              <a:rPr lang="en-ID" dirty="0">
                <a:latin typeface="Franklin Gothic Medium" panose="020B0603020102020204" pitchFamily="34" charset="0"/>
              </a:rPr>
              <a:t> </a:t>
            </a:r>
            <a:r>
              <a:rPr lang="en-ID" dirty="0" err="1">
                <a:latin typeface="Franklin Gothic Medium" panose="020B0603020102020204" pitchFamily="34" charset="0"/>
              </a:rPr>
              <a:t>untuk</a:t>
            </a:r>
            <a:r>
              <a:rPr lang="en-ID" dirty="0">
                <a:latin typeface="Franklin Gothic Medium" panose="020B0603020102020204" pitchFamily="34" charset="0"/>
              </a:rPr>
              <a:t> </a:t>
            </a:r>
            <a:r>
              <a:rPr lang="en-ID" dirty="0" err="1">
                <a:latin typeface="Franklin Gothic Medium" panose="020B0603020102020204" pitchFamily="34" charset="0"/>
              </a:rPr>
              <a:t>menghadapi</a:t>
            </a:r>
            <a:r>
              <a:rPr lang="en-ID" dirty="0">
                <a:latin typeface="Franklin Gothic Medium" panose="020B0603020102020204" pitchFamily="34" charset="0"/>
              </a:rPr>
              <a:t> </a:t>
            </a:r>
            <a:r>
              <a:rPr lang="en-ID" dirty="0" err="1">
                <a:latin typeface="Franklin Gothic Medium" panose="020B0603020102020204" pitchFamily="34" charset="0"/>
              </a:rPr>
              <a:t>ancaman</a:t>
            </a:r>
            <a:r>
              <a:rPr lang="en-ID" dirty="0">
                <a:latin typeface="Franklin Gothic Medium" panose="020B0603020102020204" pitchFamily="34" charset="0"/>
              </a:rPr>
              <a:t> </a:t>
            </a:r>
            <a:r>
              <a:rPr lang="en-ID" dirty="0" err="1">
                <a:latin typeface="Franklin Gothic Medium" panose="020B0603020102020204" pitchFamily="34" charset="0"/>
              </a:rPr>
              <a:t>tersebut</a:t>
            </a:r>
            <a:r>
              <a:rPr lang="en-ID" dirty="0">
                <a:latin typeface="Franklin Gothic Medium" panose="020B0603020102020204" pitchFamily="34" charset="0"/>
              </a:rPr>
              <a:t> dan juga kami </a:t>
            </a:r>
            <a:r>
              <a:rPr lang="en-ID" dirty="0" err="1">
                <a:latin typeface="Franklin Gothic Medium" panose="020B0603020102020204" pitchFamily="34" charset="0"/>
              </a:rPr>
              <a:t>akan</a:t>
            </a:r>
            <a:r>
              <a:rPr lang="en-ID" dirty="0">
                <a:latin typeface="Franklin Gothic Medium" panose="020B0603020102020204" pitchFamily="34" charset="0"/>
              </a:rPr>
              <a:t> </a:t>
            </a:r>
            <a:r>
              <a:rPr lang="en-ID" dirty="0" err="1">
                <a:latin typeface="Franklin Gothic Medium" panose="020B0603020102020204" pitchFamily="34" charset="0"/>
              </a:rPr>
              <a:t>selalu</a:t>
            </a:r>
            <a:r>
              <a:rPr lang="en-ID" dirty="0">
                <a:latin typeface="Franklin Gothic Medium" panose="020B0603020102020204" pitchFamily="34" charset="0"/>
              </a:rPr>
              <a:t> </a:t>
            </a:r>
            <a:r>
              <a:rPr lang="en-ID" dirty="0" err="1">
                <a:latin typeface="Franklin Gothic Medium" panose="020B0603020102020204" pitchFamily="34" charset="0"/>
              </a:rPr>
              <a:t>menjaga</a:t>
            </a:r>
            <a:r>
              <a:rPr lang="en-ID" dirty="0">
                <a:latin typeface="Franklin Gothic Medium" panose="020B0603020102020204" pitchFamily="34" charset="0"/>
              </a:rPr>
              <a:t> </a:t>
            </a:r>
            <a:r>
              <a:rPr lang="en-ID" dirty="0" err="1">
                <a:latin typeface="Franklin Gothic Medium" panose="020B0603020102020204" pitchFamily="34" charset="0"/>
              </a:rPr>
              <a:t>harga</a:t>
            </a:r>
            <a:r>
              <a:rPr lang="en-ID" dirty="0">
                <a:latin typeface="Franklin Gothic Medium" panose="020B0603020102020204" pitchFamily="34" charset="0"/>
              </a:rPr>
              <a:t>, </a:t>
            </a:r>
            <a:r>
              <a:rPr lang="en-ID" dirty="0" err="1">
                <a:latin typeface="Franklin Gothic Medium" panose="020B0603020102020204" pitchFamily="34" charset="0"/>
              </a:rPr>
              <a:t>mutu</a:t>
            </a:r>
            <a:r>
              <a:rPr lang="en-ID" dirty="0">
                <a:latin typeface="Franklin Gothic Medium" panose="020B0603020102020204" pitchFamily="34" charset="0"/>
              </a:rPr>
              <a:t> dan </a:t>
            </a:r>
            <a:r>
              <a:rPr lang="en-ID" dirty="0" err="1">
                <a:latin typeface="Franklin Gothic Medium" panose="020B0603020102020204" pitchFamily="34" charset="0"/>
              </a:rPr>
              <a:t>kualitas</a:t>
            </a:r>
            <a:r>
              <a:rPr lang="en-ID" dirty="0">
                <a:latin typeface="Franklin Gothic Medium" panose="020B0603020102020204" pitchFamily="34" charset="0"/>
              </a:rPr>
              <a:t> </a:t>
            </a:r>
            <a:r>
              <a:rPr lang="en-ID" dirty="0" err="1">
                <a:latin typeface="Franklin Gothic Medium" panose="020B0603020102020204" pitchFamily="34" charset="0"/>
              </a:rPr>
              <a:t>produk</a:t>
            </a:r>
            <a:r>
              <a:rPr lang="en-ID" dirty="0">
                <a:latin typeface="Franklin Gothic Medium" panose="020B0603020102020204" pitchFamily="34" charset="0"/>
              </a:rPr>
              <a:t> yang kami </a:t>
            </a:r>
            <a:r>
              <a:rPr lang="en-ID" dirty="0" err="1">
                <a:latin typeface="Franklin Gothic Medium" panose="020B0603020102020204" pitchFamily="34" charset="0"/>
              </a:rPr>
              <a:t>tawarkan</a:t>
            </a:r>
            <a:r>
              <a:rPr lang="en-ID" dirty="0">
                <a:latin typeface="Franklin Gothic Medium" panose="020B0603020102020204" pitchFamily="34" charset="0"/>
              </a:rPr>
              <a:t> . Food truck Korean Mix kami juga </a:t>
            </a:r>
            <a:r>
              <a:rPr lang="en-ID" dirty="0" err="1">
                <a:latin typeface="Franklin Gothic Medium" panose="020B0603020102020204" pitchFamily="34" charset="0"/>
              </a:rPr>
              <a:t>akan</a:t>
            </a:r>
            <a:r>
              <a:rPr lang="en-ID" dirty="0">
                <a:latin typeface="Franklin Gothic Medium" panose="020B0603020102020204" pitchFamily="34" charset="0"/>
              </a:rPr>
              <a:t> </a:t>
            </a:r>
            <a:r>
              <a:rPr lang="en-ID" dirty="0" err="1">
                <a:latin typeface="Franklin Gothic Medium" panose="020B0603020102020204" pitchFamily="34" charset="0"/>
              </a:rPr>
              <a:t>ikut</a:t>
            </a:r>
            <a:r>
              <a:rPr lang="en-ID" dirty="0">
                <a:latin typeface="Franklin Gothic Medium" panose="020B0603020102020204" pitchFamily="34" charset="0"/>
              </a:rPr>
              <a:t> </a:t>
            </a:r>
            <a:r>
              <a:rPr lang="en-ID" dirty="0" err="1">
                <a:latin typeface="Franklin Gothic Medium" panose="020B0603020102020204" pitchFamily="34" charset="0"/>
              </a:rPr>
              <a:t>serta</a:t>
            </a:r>
            <a:r>
              <a:rPr lang="en-ID" dirty="0">
                <a:latin typeface="Franklin Gothic Medium" panose="020B0603020102020204" pitchFamily="34" charset="0"/>
              </a:rPr>
              <a:t> </a:t>
            </a:r>
            <a:r>
              <a:rPr lang="en-ID" dirty="0" err="1">
                <a:latin typeface="Franklin Gothic Medium" panose="020B0603020102020204" pitchFamily="34" charset="0"/>
              </a:rPr>
              <a:t>dalam</a:t>
            </a:r>
            <a:r>
              <a:rPr lang="en-ID" dirty="0">
                <a:latin typeface="Franklin Gothic Medium" panose="020B0603020102020204" pitchFamily="34" charset="0"/>
              </a:rPr>
              <a:t> </a:t>
            </a:r>
            <a:r>
              <a:rPr lang="en-ID" dirty="0" err="1">
                <a:latin typeface="Franklin Gothic Medium" panose="020B0603020102020204" pitchFamily="34" charset="0"/>
              </a:rPr>
              <a:t>berbagai</a:t>
            </a:r>
            <a:r>
              <a:rPr lang="en-ID" dirty="0">
                <a:latin typeface="Franklin Gothic Medium" panose="020B0603020102020204" pitchFamily="34" charset="0"/>
              </a:rPr>
              <a:t>  event </a:t>
            </a:r>
            <a:r>
              <a:rPr lang="en-ID" dirty="0" err="1">
                <a:latin typeface="Franklin Gothic Medium" panose="020B0603020102020204" pitchFamily="34" charset="0"/>
              </a:rPr>
              <a:t>atau</a:t>
            </a:r>
            <a:r>
              <a:rPr lang="en-ID" dirty="0">
                <a:latin typeface="Franklin Gothic Medium" panose="020B0603020102020204" pitchFamily="34" charset="0"/>
              </a:rPr>
              <a:t> bazar agar brand food truck kami </a:t>
            </a:r>
            <a:r>
              <a:rPr lang="en-ID" dirty="0" err="1">
                <a:latin typeface="Franklin Gothic Medium" panose="020B0603020102020204" pitchFamily="34" charset="0"/>
              </a:rPr>
              <a:t>lebih</a:t>
            </a:r>
            <a:r>
              <a:rPr lang="en-ID" dirty="0">
                <a:latin typeface="Franklin Gothic Medium" panose="020B0603020102020204" pitchFamily="34" charset="0"/>
              </a:rPr>
              <a:t> </a:t>
            </a:r>
            <a:r>
              <a:rPr lang="en-ID" dirty="0" err="1">
                <a:latin typeface="Franklin Gothic Medium" panose="020B0603020102020204" pitchFamily="34" charset="0"/>
              </a:rPr>
              <a:t>dikenal</a:t>
            </a:r>
            <a:r>
              <a:rPr lang="en-ID" dirty="0">
                <a:latin typeface="Franklin Gothic Medium" panose="020B0603020102020204" pitchFamily="34" charset="0"/>
              </a:rPr>
              <a:t> </a:t>
            </a:r>
            <a:r>
              <a:rPr lang="en-ID" dirty="0" err="1">
                <a:latin typeface="Franklin Gothic Medium" panose="020B0603020102020204" pitchFamily="34" charset="0"/>
              </a:rPr>
              <a:t>banyak</a:t>
            </a:r>
            <a:r>
              <a:rPr lang="en-ID" dirty="0">
                <a:latin typeface="Franklin Gothic Medium" panose="020B0603020102020204" pitchFamily="34" charset="0"/>
              </a:rPr>
              <a:t> orang dan </a:t>
            </a:r>
            <a:r>
              <a:rPr lang="en-ID" dirty="0" err="1">
                <a:latin typeface="Franklin Gothic Medium" panose="020B0603020102020204" pitchFamily="34" charset="0"/>
              </a:rPr>
              <a:t>dapat</a:t>
            </a:r>
            <a:r>
              <a:rPr lang="en-ID" dirty="0">
                <a:latin typeface="Franklin Gothic Medium" panose="020B0603020102020204" pitchFamily="34" charset="0"/>
              </a:rPr>
              <a:t> </a:t>
            </a:r>
            <a:r>
              <a:rPr lang="en-ID" dirty="0" err="1">
                <a:latin typeface="Franklin Gothic Medium" panose="020B0603020102020204" pitchFamily="34" charset="0"/>
              </a:rPr>
              <a:t>menarik</a:t>
            </a:r>
            <a:r>
              <a:rPr lang="en-ID" dirty="0">
                <a:latin typeface="Franklin Gothic Medium" panose="020B0603020102020204" pitchFamily="34" charset="0"/>
              </a:rPr>
              <a:t> </a:t>
            </a:r>
            <a:r>
              <a:rPr lang="en-ID" dirty="0" err="1">
                <a:latin typeface="Franklin Gothic Medium" panose="020B0603020102020204" pitchFamily="34" charset="0"/>
              </a:rPr>
              <a:t>calon</a:t>
            </a:r>
            <a:r>
              <a:rPr lang="en-ID" dirty="0">
                <a:latin typeface="Franklin Gothic Medium" panose="020B0603020102020204" pitchFamily="34" charset="0"/>
              </a:rPr>
              <a:t> </a:t>
            </a:r>
            <a:r>
              <a:rPr lang="en-ID" dirty="0" err="1">
                <a:latin typeface="Franklin Gothic Medium" panose="020B0603020102020204" pitchFamily="34" charset="0"/>
              </a:rPr>
              <a:t>pelanggan</a:t>
            </a:r>
            <a:r>
              <a:rPr lang="en-ID" dirty="0"/>
              <a:t>.</a:t>
            </a:r>
          </a:p>
          <a:p>
            <a:pPr marL="127000" indent="0">
              <a:buNone/>
            </a:pPr>
            <a:endParaRPr lang="en-ID" sz="1400" dirty="0"/>
          </a:p>
          <a:p>
            <a:pPr marL="127000" indent="0">
              <a:buNone/>
            </a:pPr>
            <a:endParaRPr lang="en-ID" sz="1400" dirty="0"/>
          </a:p>
          <a:p>
            <a:pPr marL="127000" indent="0">
              <a:buNone/>
            </a:pPr>
            <a:endParaRPr lang="en-ID" sz="1400" dirty="0"/>
          </a:p>
          <a:p>
            <a:endParaRPr lang="en-ID" sz="1400" dirty="0">
              <a:solidFill>
                <a:srgbClr val="FF0000"/>
              </a:solidFill>
              <a:latin typeface="Franklin Gothic Medium" panose="020B0603020102020204" pitchFamily="34" charset="0"/>
            </a:endParaRPr>
          </a:p>
        </p:txBody>
      </p:sp>
      <p:grpSp>
        <p:nvGrpSpPr>
          <p:cNvPr id="4" name="Google Shape;1061;p36">
            <a:extLst>
              <a:ext uri="{FF2B5EF4-FFF2-40B4-BE49-F238E27FC236}">
                <a16:creationId xmlns:a16="http://schemas.microsoft.com/office/drawing/2014/main" id="{FEB8BB20-D046-4098-B8C7-81B257EABC4B}"/>
              </a:ext>
            </a:extLst>
          </p:cNvPr>
          <p:cNvGrpSpPr/>
          <p:nvPr/>
        </p:nvGrpSpPr>
        <p:grpSpPr>
          <a:xfrm>
            <a:off x="2679615" y="3173791"/>
            <a:ext cx="1043453" cy="882542"/>
            <a:chOff x="3524197" y="3439333"/>
            <a:chExt cx="1033455" cy="845442"/>
          </a:xfrm>
        </p:grpSpPr>
        <p:sp>
          <p:nvSpPr>
            <p:cNvPr id="5" name="Google Shape;1062;p36">
              <a:extLst>
                <a:ext uri="{FF2B5EF4-FFF2-40B4-BE49-F238E27FC236}">
                  <a16:creationId xmlns:a16="http://schemas.microsoft.com/office/drawing/2014/main" id="{D18C73AD-6B78-4266-8522-6D3B033089DA}"/>
                </a:ext>
              </a:extLst>
            </p:cNvPr>
            <p:cNvSpPr/>
            <p:nvPr/>
          </p:nvSpPr>
          <p:spPr>
            <a:xfrm>
              <a:off x="3524197" y="3440390"/>
              <a:ext cx="1033455" cy="803158"/>
            </a:xfrm>
            <a:custGeom>
              <a:avLst/>
              <a:gdLst/>
              <a:ahLst/>
              <a:cxnLst/>
              <a:rect l="l" t="t" r="r" b="b"/>
              <a:pathLst>
                <a:path w="10752" h="8356" extrusionOk="0">
                  <a:moveTo>
                    <a:pt x="5182" y="1520"/>
                  </a:moveTo>
                  <a:cubicBezTo>
                    <a:pt x="5235" y="1532"/>
                    <a:pt x="5291" y="1536"/>
                    <a:pt x="5340" y="1548"/>
                  </a:cubicBezTo>
                  <a:cubicBezTo>
                    <a:pt x="5432" y="1560"/>
                    <a:pt x="5517" y="1548"/>
                    <a:pt x="5521" y="1673"/>
                  </a:cubicBezTo>
                  <a:cubicBezTo>
                    <a:pt x="5521" y="1697"/>
                    <a:pt x="5521" y="1721"/>
                    <a:pt x="5517" y="1749"/>
                  </a:cubicBezTo>
                  <a:lnTo>
                    <a:pt x="5505" y="1737"/>
                  </a:lnTo>
                  <a:cubicBezTo>
                    <a:pt x="5384" y="1717"/>
                    <a:pt x="5271" y="1689"/>
                    <a:pt x="5158" y="1644"/>
                  </a:cubicBezTo>
                  <a:cubicBezTo>
                    <a:pt x="5170" y="1600"/>
                    <a:pt x="5178" y="1560"/>
                    <a:pt x="5182" y="1520"/>
                  </a:cubicBezTo>
                  <a:close/>
                  <a:moveTo>
                    <a:pt x="5158" y="1673"/>
                  </a:moveTo>
                  <a:cubicBezTo>
                    <a:pt x="5263" y="1721"/>
                    <a:pt x="5380" y="1757"/>
                    <a:pt x="5497" y="1785"/>
                  </a:cubicBezTo>
                  <a:cubicBezTo>
                    <a:pt x="5501" y="1785"/>
                    <a:pt x="5505" y="1785"/>
                    <a:pt x="5513" y="1777"/>
                  </a:cubicBezTo>
                  <a:lnTo>
                    <a:pt x="5513" y="1777"/>
                  </a:lnTo>
                  <a:cubicBezTo>
                    <a:pt x="5501" y="1818"/>
                    <a:pt x="5493" y="1866"/>
                    <a:pt x="5485" y="1910"/>
                  </a:cubicBezTo>
                  <a:cubicBezTo>
                    <a:pt x="5360" y="1886"/>
                    <a:pt x="5239" y="1854"/>
                    <a:pt x="5122" y="1810"/>
                  </a:cubicBezTo>
                  <a:cubicBezTo>
                    <a:pt x="5138" y="1761"/>
                    <a:pt x="5146" y="1717"/>
                    <a:pt x="5158" y="1673"/>
                  </a:cubicBezTo>
                  <a:close/>
                  <a:moveTo>
                    <a:pt x="5114" y="1838"/>
                  </a:moveTo>
                  <a:cubicBezTo>
                    <a:pt x="5231" y="1886"/>
                    <a:pt x="5352" y="1918"/>
                    <a:pt x="5477" y="1947"/>
                  </a:cubicBezTo>
                  <a:cubicBezTo>
                    <a:pt x="5473" y="1971"/>
                    <a:pt x="5464" y="1995"/>
                    <a:pt x="5464" y="2027"/>
                  </a:cubicBezTo>
                  <a:cubicBezTo>
                    <a:pt x="5331" y="2027"/>
                    <a:pt x="5190" y="2027"/>
                    <a:pt x="5053" y="2031"/>
                  </a:cubicBezTo>
                  <a:cubicBezTo>
                    <a:pt x="5074" y="1967"/>
                    <a:pt x="5094" y="1906"/>
                    <a:pt x="5114" y="1838"/>
                  </a:cubicBezTo>
                  <a:close/>
                  <a:moveTo>
                    <a:pt x="2273" y="508"/>
                  </a:moveTo>
                  <a:cubicBezTo>
                    <a:pt x="3248" y="520"/>
                    <a:pt x="4296" y="625"/>
                    <a:pt x="5203" y="1016"/>
                  </a:cubicBezTo>
                  <a:cubicBezTo>
                    <a:pt x="5742" y="1254"/>
                    <a:pt x="6238" y="1592"/>
                    <a:pt x="6625" y="2080"/>
                  </a:cubicBezTo>
                  <a:cubicBezTo>
                    <a:pt x="6504" y="2072"/>
                    <a:pt x="6387" y="2059"/>
                    <a:pt x="6266" y="2051"/>
                  </a:cubicBezTo>
                  <a:cubicBezTo>
                    <a:pt x="6262" y="2051"/>
                    <a:pt x="6250" y="2047"/>
                    <a:pt x="6250" y="2043"/>
                  </a:cubicBezTo>
                  <a:cubicBezTo>
                    <a:pt x="6008" y="2023"/>
                    <a:pt x="5763" y="2015"/>
                    <a:pt x="5517" y="2015"/>
                  </a:cubicBezTo>
                  <a:cubicBezTo>
                    <a:pt x="5537" y="1918"/>
                    <a:pt x="5549" y="1818"/>
                    <a:pt x="5565" y="1721"/>
                  </a:cubicBezTo>
                  <a:cubicBezTo>
                    <a:pt x="5569" y="1677"/>
                    <a:pt x="5601" y="1604"/>
                    <a:pt x="5569" y="1556"/>
                  </a:cubicBezTo>
                  <a:cubicBezTo>
                    <a:pt x="5545" y="1520"/>
                    <a:pt x="5497" y="1520"/>
                    <a:pt x="5456" y="1511"/>
                  </a:cubicBezTo>
                  <a:cubicBezTo>
                    <a:pt x="5364" y="1495"/>
                    <a:pt x="5267" y="1479"/>
                    <a:pt x="5174" y="1467"/>
                  </a:cubicBezTo>
                  <a:lnTo>
                    <a:pt x="5166" y="1467"/>
                  </a:lnTo>
                  <a:cubicBezTo>
                    <a:pt x="5158" y="1467"/>
                    <a:pt x="5142" y="1471"/>
                    <a:pt x="5142" y="1487"/>
                  </a:cubicBezTo>
                  <a:cubicBezTo>
                    <a:pt x="5118" y="1669"/>
                    <a:pt x="5074" y="1850"/>
                    <a:pt x="5013" y="2023"/>
                  </a:cubicBezTo>
                  <a:cubicBezTo>
                    <a:pt x="4038" y="2051"/>
                    <a:pt x="3063" y="2164"/>
                    <a:pt x="2112" y="2313"/>
                  </a:cubicBezTo>
                  <a:cubicBezTo>
                    <a:pt x="2084" y="2100"/>
                    <a:pt x="2180" y="1902"/>
                    <a:pt x="2237" y="1697"/>
                  </a:cubicBezTo>
                  <a:cubicBezTo>
                    <a:pt x="2257" y="1612"/>
                    <a:pt x="2277" y="1520"/>
                    <a:pt x="2277" y="1435"/>
                  </a:cubicBezTo>
                  <a:cubicBezTo>
                    <a:pt x="2277" y="1306"/>
                    <a:pt x="2213" y="1197"/>
                    <a:pt x="2184" y="1072"/>
                  </a:cubicBezTo>
                  <a:cubicBezTo>
                    <a:pt x="2160" y="927"/>
                    <a:pt x="2237" y="710"/>
                    <a:pt x="2273" y="508"/>
                  </a:cubicBezTo>
                  <a:close/>
                  <a:moveTo>
                    <a:pt x="2007" y="45"/>
                  </a:moveTo>
                  <a:cubicBezTo>
                    <a:pt x="2011" y="53"/>
                    <a:pt x="2015" y="57"/>
                    <a:pt x="2027" y="61"/>
                  </a:cubicBezTo>
                  <a:cubicBezTo>
                    <a:pt x="2140" y="105"/>
                    <a:pt x="2229" y="278"/>
                    <a:pt x="2221" y="395"/>
                  </a:cubicBezTo>
                  <a:cubicBezTo>
                    <a:pt x="2217" y="468"/>
                    <a:pt x="2196" y="544"/>
                    <a:pt x="2180" y="617"/>
                  </a:cubicBezTo>
                  <a:cubicBezTo>
                    <a:pt x="2156" y="718"/>
                    <a:pt x="2116" y="818"/>
                    <a:pt x="2108" y="923"/>
                  </a:cubicBezTo>
                  <a:cubicBezTo>
                    <a:pt x="2092" y="1129"/>
                    <a:pt x="2221" y="1294"/>
                    <a:pt x="2213" y="1503"/>
                  </a:cubicBezTo>
                  <a:cubicBezTo>
                    <a:pt x="2196" y="1789"/>
                    <a:pt x="1995" y="2055"/>
                    <a:pt x="2068" y="2338"/>
                  </a:cubicBezTo>
                  <a:lnTo>
                    <a:pt x="2068" y="2350"/>
                  </a:lnTo>
                  <a:cubicBezTo>
                    <a:pt x="2068" y="2354"/>
                    <a:pt x="2072" y="2358"/>
                    <a:pt x="2072" y="2362"/>
                  </a:cubicBezTo>
                  <a:cubicBezTo>
                    <a:pt x="2068" y="2370"/>
                    <a:pt x="2059" y="2374"/>
                    <a:pt x="2059" y="2378"/>
                  </a:cubicBezTo>
                  <a:cubicBezTo>
                    <a:pt x="1960" y="2436"/>
                    <a:pt x="1877" y="2465"/>
                    <a:pt x="1811" y="2465"/>
                  </a:cubicBezTo>
                  <a:cubicBezTo>
                    <a:pt x="1722" y="2465"/>
                    <a:pt x="1664" y="2413"/>
                    <a:pt x="1636" y="2309"/>
                  </a:cubicBezTo>
                  <a:cubicBezTo>
                    <a:pt x="1612" y="2196"/>
                    <a:pt x="1616" y="2088"/>
                    <a:pt x="1648" y="1979"/>
                  </a:cubicBezTo>
                  <a:cubicBezTo>
                    <a:pt x="1665" y="1894"/>
                    <a:pt x="1689" y="1814"/>
                    <a:pt x="1713" y="1733"/>
                  </a:cubicBezTo>
                  <a:cubicBezTo>
                    <a:pt x="1757" y="1572"/>
                    <a:pt x="1814" y="1403"/>
                    <a:pt x="1806" y="1229"/>
                  </a:cubicBezTo>
                  <a:cubicBezTo>
                    <a:pt x="1794" y="1052"/>
                    <a:pt x="1713" y="899"/>
                    <a:pt x="1673" y="726"/>
                  </a:cubicBezTo>
                  <a:cubicBezTo>
                    <a:pt x="1604" y="436"/>
                    <a:pt x="1709" y="145"/>
                    <a:pt x="2007" y="45"/>
                  </a:cubicBezTo>
                  <a:close/>
                  <a:moveTo>
                    <a:pt x="6085" y="2112"/>
                  </a:moveTo>
                  <a:lnTo>
                    <a:pt x="6085" y="2112"/>
                  </a:lnTo>
                  <a:cubicBezTo>
                    <a:pt x="6137" y="2116"/>
                    <a:pt x="6186" y="2116"/>
                    <a:pt x="6230" y="2120"/>
                  </a:cubicBezTo>
                  <a:cubicBezTo>
                    <a:pt x="6206" y="2297"/>
                    <a:pt x="6202" y="2475"/>
                    <a:pt x="6206" y="2652"/>
                  </a:cubicBezTo>
                  <a:lnTo>
                    <a:pt x="6089" y="2652"/>
                  </a:lnTo>
                  <a:cubicBezTo>
                    <a:pt x="6081" y="2470"/>
                    <a:pt x="6081" y="2297"/>
                    <a:pt x="6085" y="2112"/>
                  </a:cubicBezTo>
                  <a:close/>
                  <a:moveTo>
                    <a:pt x="5489" y="2101"/>
                  </a:moveTo>
                  <a:cubicBezTo>
                    <a:pt x="5676" y="2101"/>
                    <a:pt x="5864" y="2105"/>
                    <a:pt x="6053" y="2112"/>
                  </a:cubicBezTo>
                  <a:cubicBezTo>
                    <a:pt x="6016" y="2281"/>
                    <a:pt x="6008" y="2475"/>
                    <a:pt x="6041" y="2652"/>
                  </a:cubicBezTo>
                  <a:lnTo>
                    <a:pt x="5565" y="2652"/>
                  </a:lnTo>
                  <a:cubicBezTo>
                    <a:pt x="5215" y="2656"/>
                    <a:pt x="4860" y="2664"/>
                    <a:pt x="4513" y="2680"/>
                  </a:cubicBezTo>
                  <a:lnTo>
                    <a:pt x="4513" y="2676"/>
                  </a:lnTo>
                  <a:cubicBezTo>
                    <a:pt x="4497" y="2495"/>
                    <a:pt x="4489" y="2317"/>
                    <a:pt x="4481" y="2136"/>
                  </a:cubicBezTo>
                  <a:cubicBezTo>
                    <a:pt x="4815" y="2113"/>
                    <a:pt x="5151" y="2101"/>
                    <a:pt x="5489" y="2101"/>
                  </a:cubicBezTo>
                  <a:close/>
                  <a:moveTo>
                    <a:pt x="4445" y="2136"/>
                  </a:moveTo>
                  <a:lnTo>
                    <a:pt x="4445" y="2136"/>
                  </a:lnTo>
                  <a:cubicBezTo>
                    <a:pt x="4425" y="2317"/>
                    <a:pt x="4429" y="2503"/>
                    <a:pt x="4457" y="2684"/>
                  </a:cubicBezTo>
                  <a:cubicBezTo>
                    <a:pt x="4417" y="2692"/>
                    <a:pt x="4385" y="2692"/>
                    <a:pt x="4352" y="2692"/>
                  </a:cubicBezTo>
                  <a:cubicBezTo>
                    <a:pt x="4324" y="2511"/>
                    <a:pt x="4308" y="2325"/>
                    <a:pt x="4296" y="2148"/>
                  </a:cubicBezTo>
                  <a:cubicBezTo>
                    <a:pt x="4348" y="2140"/>
                    <a:pt x="4393" y="2140"/>
                    <a:pt x="4445" y="2136"/>
                  </a:cubicBezTo>
                  <a:close/>
                  <a:moveTo>
                    <a:pt x="4264" y="2152"/>
                  </a:moveTo>
                  <a:lnTo>
                    <a:pt x="4264" y="2152"/>
                  </a:lnTo>
                  <a:cubicBezTo>
                    <a:pt x="4243" y="2333"/>
                    <a:pt x="4256" y="2519"/>
                    <a:pt x="4292" y="2696"/>
                  </a:cubicBezTo>
                  <a:lnTo>
                    <a:pt x="3478" y="2740"/>
                  </a:lnTo>
                  <a:cubicBezTo>
                    <a:pt x="3268" y="2757"/>
                    <a:pt x="3059" y="2777"/>
                    <a:pt x="2853" y="2793"/>
                  </a:cubicBezTo>
                  <a:cubicBezTo>
                    <a:pt x="2841" y="2624"/>
                    <a:pt x="2805" y="2450"/>
                    <a:pt x="2761" y="2289"/>
                  </a:cubicBezTo>
                  <a:cubicBezTo>
                    <a:pt x="3260" y="2237"/>
                    <a:pt x="3764" y="2188"/>
                    <a:pt x="4264" y="2152"/>
                  </a:cubicBezTo>
                  <a:close/>
                  <a:moveTo>
                    <a:pt x="2716" y="2293"/>
                  </a:moveTo>
                  <a:cubicBezTo>
                    <a:pt x="2753" y="2458"/>
                    <a:pt x="2777" y="2624"/>
                    <a:pt x="2797" y="2797"/>
                  </a:cubicBezTo>
                  <a:cubicBezTo>
                    <a:pt x="2757" y="2801"/>
                    <a:pt x="2716" y="2801"/>
                    <a:pt x="2676" y="2805"/>
                  </a:cubicBezTo>
                  <a:cubicBezTo>
                    <a:pt x="2660" y="2640"/>
                    <a:pt x="2644" y="2470"/>
                    <a:pt x="2620" y="2301"/>
                  </a:cubicBezTo>
                  <a:cubicBezTo>
                    <a:pt x="2652" y="2297"/>
                    <a:pt x="2684" y="2297"/>
                    <a:pt x="2716" y="2293"/>
                  </a:cubicBezTo>
                  <a:close/>
                  <a:moveTo>
                    <a:pt x="10252" y="6613"/>
                  </a:moveTo>
                  <a:cubicBezTo>
                    <a:pt x="10292" y="6714"/>
                    <a:pt x="10304" y="6830"/>
                    <a:pt x="10316" y="6943"/>
                  </a:cubicBezTo>
                  <a:cubicBezTo>
                    <a:pt x="10303" y="6946"/>
                    <a:pt x="10290" y="6947"/>
                    <a:pt x="10276" y="6947"/>
                  </a:cubicBezTo>
                  <a:cubicBezTo>
                    <a:pt x="10201" y="6947"/>
                    <a:pt x="10122" y="6909"/>
                    <a:pt x="10098" y="6830"/>
                  </a:cubicBezTo>
                  <a:cubicBezTo>
                    <a:pt x="10070" y="6726"/>
                    <a:pt x="10155" y="6645"/>
                    <a:pt x="10252" y="6613"/>
                  </a:cubicBezTo>
                  <a:close/>
                  <a:moveTo>
                    <a:pt x="10175" y="6504"/>
                  </a:moveTo>
                  <a:cubicBezTo>
                    <a:pt x="10183" y="6520"/>
                    <a:pt x="10199" y="6536"/>
                    <a:pt x="10211" y="6556"/>
                  </a:cubicBezTo>
                  <a:cubicBezTo>
                    <a:pt x="10215" y="6564"/>
                    <a:pt x="10215" y="6569"/>
                    <a:pt x="10219" y="6573"/>
                  </a:cubicBezTo>
                  <a:cubicBezTo>
                    <a:pt x="10094" y="6585"/>
                    <a:pt x="9998" y="6730"/>
                    <a:pt x="10034" y="6851"/>
                  </a:cubicBezTo>
                  <a:cubicBezTo>
                    <a:pt x="10063" y="6948"/>
                    <a:pt x="10152" y="7006"/>
                    <a:pt x="10247" y="7006"/>
                  </a:cubicBezTo>
                  <a:cubicBezTo>
                    <a:pt x="10270" y="7006"/>
                    <a:pt x="10293" y="7003"/>
                    <a:pt x="10316" y="6996"/>
                  </a:cubicBezTo>
                  <a:cubicBezTo>
                    <a:pt x="10320" y="7028"/>
                    <a:pt x="10320" y="7064"/>
                    <a:pt x="10328" y="7092"/>
                  </a:cubicBezTo>
                  <a:cubicBezTo>
                    <a:pt x="10305" y="7096"/>
                    <a:pt x="10281" y="7098"/>
                    <a:pt x="10256" y="7098"/>
                  </a:cubicBezTo>
                  <a:cubicBezTo>
                    <a:pt x="10116" y="7098"/>
                    <a:pt x="9975" y="7036"/>
                    <a:pt x="9913" y="6895"/>
                  </a:cubicBezTo>
                  <a:cubicBezTo>
                    <a:pt x="9853" y="6714"/>
                    <a:pt x="9998" y="6528"/>
                    <a:pt x="10175" y="6504"/>
                  </a:cubicBezTo>
                  <a:close/>
                  <a:moveTo>
                    <a:pt x="5854" y="2733"/>
                  </a:moveTo>
                  <a:cubicBezTo>
                    <a:pt x="6264" y="2733"/>
                    <a:pt x="6675" y="2742"/>
                    <a:pt x="7084" y="2765"/>
                  </a:cubicBezTo>
                  <a:cubicBezTo>
                    <a:pt x="7395" y="2785"/>
                    <a:pt x="7737" y="2781"/>
                    <a:pt x="7995" y="2986"/>
                  </a:cubicBezTo>
                  <a:cubicBezTo>
                    <a:pt x="8217" y="3168"/>
                    <a:pt x="8333" y="3446"/>
                    <a:pt x="8418" y="3712"/>
                  </a:cubicBezTo>
                  <a:cubicBezTo>
                    <a:pt x="8599" y="4284"/>
                    <a:pt x="8696" y="4856"/>
                    <a:pt x="8789" y="5440"/>
                  </a:cubicBezTo>
                  <a:cubicBezTo>
                    <a:pt x="8865" y="5904"/>
                    <a:pt x="9119" y="6089"/>
                    <a:pt x="9554" y="6202"/>
                  </a:cubicBezTo>
                  <a:cubicBezTo>
                    <a:pt x="9756" y="6250"/>
                    <a:pt x="9994" y="6299"/>
                    <a:pt x="10139" y="6452"/>
                  </a:cubicBezTo>
                  <a:cubicBezTo>
                    <a:pt x="9953" y="6496"/>
                    <a:pt x="9808" y="6693"/>
                    <a:pt x="9865" y="6895"/>
                  </a:cubicBezTo>
                  <a:cubicBezTo>
                    <a:pt x="9906" y="7043"/>
                    <a:pt x="10060" y="7152"/>
                    <a:pt x="10210" y="7152"/>
                  </a:cubicBezTo>
                  <a:cubicBezTo>
                    <a:pt x="10252" y="7152"/>
                    <a:pt x="10293" y="7143"/>
                    <a:pt x="10332" y="7125"/>
                  </a:cubicBezTo>
                  <a:lnTo>
                    <a:pt x="10332" y="7133"/>
                  </a:lnTo>
                  <a:cubicBezTo>
                    <a:pt x="10348" y="7278"/>
                    <a:pt x="10368" y="7431"/>
                    <a:pt x="10380" y="7580"/>
                  </a:cubicBezTo>
                  <a:cubicBezTo>
                    <a:pt x="10268" y="7588"/>
                    <a:pt x="10151" y="7632"/>
                    <a:pt x="10054" y="7673"/>
                  </a:cubicBezTo>
                  <a:cubicBezTo>
                    <a:pt x="10050" y="7673"/>
                    <a:pt x="10046" y="7677"/>
                    <a:pt x="10038" y="7681"/>
                  </a:cubicBezTo>
                  <a:cubicBezTo>
                    <a:pt x="10006" y="7503"/>
                    <a:pt x="9945" y="7342"/>
                    <a:pt x="9828" y="7201"/>
                  </a:cubicBezTo>
                  <a:cubicBezTo>
                    <a:pt x="9647" y="6989"/>
                    <a:pt x="9362" y="6873"/>
                    <a:pt x="9085" y="6873"/>
                  </a:cubicBezTo>
                  <a:cubicBezTo>
                    <a:pt x="9066" y="6873"/>
                    <a:pt x="9049" y="6874"/>
                    <a:pt x="9031" y="6875"/>
                  </a:cubicBezTo>
                  <a:cubicBezTo>
                    <a:pt x="8547" y="6899"/>
                    <a:pt x="8192" y="7286"/>
                    <a:pt x="8100" y="7729"/>
                  </a:cubicBezTo>
                  <a:cubicBezTo>
                    <a:pt x="7260" y="7759"/>
                    <a:pt x="6432" y="7800"/>
                    <a:pt x="5600" y="7800"/>
                  </a:cubicBezTo>
                  <a:cubicBezTo>
                    <a:pt x="5197" y="7800"/>
                    <a:pt x="4794" y="7790"/>
                    <a:pt x="4389" y="7765"/>
                  </a:cubicBezTo>
                  <a:cubicBezTo>
                    <a:pt x="4368" y="7765"/>
                    <a:pt x="4356" y="7777"/>
                    <a:pt x="4352" y="7789"/>
                  </a:cubicBezTo>
                  <a:cubicBezTo>
                    <a:pt x="4258" y="7343"/>
                    <a:pt x="4004" y="6896"/>
                    <a:pt x="3526" y="6896"/>
                  </a:cubicBezTo>
                  <a:cubicBezTo>
                    <a:pt x="3491" y="6896"/>
                    <a:pt x="3455" y="6898"/>
                    <a:pt x="3417" y="6903"/>
                  </a:cubicBezTo>
                  <a:cubicBezTo>
                    <a:pt x="2974" y="6963"/>
                    <a:pt x="2692" y="7290"/>
                    <a:pt x="2599" y="7681"/>
                  </a:cubicBezTo>
                  <a:cubicBezTo>
                    <a:pt x="2487" y="7684"/>
                    <a:pt x="2374" y="7685"/>
                    <a:pt x="2261" y="7685"/>
                  </a:cubicBezTo>
                  <a:cubicBezTo>
                    <a:pt x="1755" y="7685"/>
                    <a:pt x="1250" y="7661"/>
                    <a:pt x="742" y="7661"/>
                  </a:cubicBezTo>
                  <a:lnTo>
                    <a:pt x="742" y="7640"/>
                  </a:lnTo>
                  <a:cubicBezTo>
                    <a:pt x="375" y="6452"/>
                    <a:pt x="145" y="5223"/>
                    <a:pt x="133" y="3978"/>
                  </a:cubicBezTo>
                  <a:cubicBezTo>
                    <a:pt x="125" y="3659"/>
                    <a:pt x="162" y="3321"/>
                    <a:pt x="488" y="3160"/>
                  </a:cubicBezTo>
                  <a:cubicBezTo>
                    <a:pt x="758" y="3027"/>
                    <a:pt x="1100" y="3039"/>
                    <a:pt x="1395" y="3006"/>
                  </a:cubicBezTo>
                  <a:cubicBezTo>
                    <a:pt x="2027" y="2946"/>
                    <a:pt x="2660" y="2886"/>
                    <a:pt x="3289" y="2841"/>
                  </a:cubicBezTo>
                  <a:cubicBezTo>
                    <a:pt x="4141" y="2776"/>
                    <a:pt x="4998" y="2733"/>
                    <a:pt x="5854" y="2733"/>
                  </a:cubicBezTo>
                  <a:close/>
                  <a:moveTo>
                    <a:pt x="8084" y="7777"/>
                  </a:moveTo>
                  <a:cubicBezTo>
                    <a:pt x="8063" y="7878"/>
                    <a:pt x="8063" y="7983"/>
                    <a:pt x="8076" y="8084"/>
                  </a:cubicBezTo>
                  <a:cubicBezTo>
                    <a:pt x="8063" y="8080"/>
                    <a:pt x="8059" y="8076"/>
                    <a:pt x="8051" y="8076"/>
                  </a:cubicBezTo>
                  <a:cubicBezTo>
                    <a:pt x="7415" y="8051"/>
                    <a:pt x="6774" y="8043"/>
                    <a:pt x="6141" y="8031"/>
                  </a:cubicBezTo>
                  <a:cubicBezTo>
                    <a:pt x="5901" y="8025"/>
                    <a:pt x="5659" y="8016"/>
                    <a:pt x="5417" y="8016"/>
                  </a:cubicBezTo>
                  <a:cubicBezTo>
                    <a:pt x="5073" y="8016"/>
                    <a:pt x="4730" y="8033"/>
                    <a:pt x="4393" y="8092"/>
                  </a:cubicBezTo>
                  <a:cubicBezTo>
                    <a:pt x="4389" y="8011"/>
                    <a:pt x="4372" y="7918"/>
                    <a:pt x="4356" y="7834"/>
                  </a:cubicBezTo>
                  <a:lnTo>
                    <a:pt x="4356" y="7834"/>
                  </a:lnTo>
                  <a:cubicBezTo>
                    <a:pt x="4364" y="7838"/>
                    <a:pt x="4372" y="7842"/>
                    <a:pt x="4385" y="7842"/>
                  </a:cubicBezTo>
                  <a:cubicBezTo>
                    <a:pt x="4959" y="7878"/>
                    <a:pt x="5544" y="7905"/>
                    <a:pt x="6130" y="7905"/>
                  </a:cubicBezTo>
                  <a:cubicBezTo>
                    <a:pt x="6786" y="7905"/>
                    <a:pt x="7443" y="7871"/>
                    <a:pt x="8084" y="7777"/>
                  </a:cubicBezTo>
                  <a:close/>
                  <a:moveTo>
                    <a:pt x="10393" y="7669"/>
                  </a:moveTo>
                  <a:lnTo>
                    <a:pt x="10393" y="7673"/>
                  </a:lnTo>
                  <a:cubicBezTo>
                    <a:pt x="10395" y="7693"/>
                    <a:pt x="10413" y="7704"/>
                    <a:pt x="10430" y="7704"/>
                  </a:cubicBezTo>
                  <a:cubicBezTo>
                    <a:pt x="10446" y="7704"/>
                    <a:pt x="10461" y="7694"/>
                    <a:pt x="10461" y="7673"/>
                  </a:cubicBezTo>
                  <a:cubicBezTo>
                    <a:pt x="10578" y="7697"/>
                    <a:pt x="10683" y="7793"/>
                    <a:pt x="10654" y="7922"/>
                  </a:cubicBezTo>
                  <a:cubicBezTo>
                    <a:pt x="10610" y="8128"/>
                    <a:pt x="10429" y="8156"/>
                    <a:pt x="10256" y="8156"/>
                  </a:cubicBezTo>
                  <a:cubicBezTo>
                    <a:pt x="10192" y="8156"/>
                    <a:pt x="10129" y="8152"/>
                    <a:pt x="10074" y="8152"/>
                  </a:cubicBezTo>
                  <a:lnTo>
                    <a:pt x="10070" y="8152"/>
                  </a:lnTo>
                  <a:cubicBezTo>
                    <a:pt x="10066" y="8023"/>
                    <a:pt x="10058" y="7890"/>
                    <a:pt x="10038" y="7757"/>
                  </a:cubicBezTo>
                  <a:lnTo>
                    <a:pt x="10038" y="7757"/>
                  </a:lnTo>
                  <a:cubicBezTo>
                    <a:pt x="10042" y="7759"/>
                    <a:pt x="10046" y="7760"/>
                    <a:pt x="10051" y="7760"/>
                  </a:cubicBezTo>
                  <a:cubicBezTo>
                    <a:pt x="10055" y="7760"/>
                    <a:pt x="10060" y="7759"/>
                    <a:pt x="10066" y="7757"/>
                  </a:cubicBezTo>
                  <a:cubicBezTo>
                    <a:pt x="10167" y="7717"/>
                    <a:pt x="10276" y="7669"/>
                    <a:pt x="10393" y="7669"/>
                  </a:cubicBezTo>
                  <a:close/>
                  <a:moveTo>
                    <a:pt x="436" y="7701"/>
                  </a:moveTo>
                  <a:lnTo>
                    <a:pt x="436" y="7701"/>
                  </a:lnTo>
                  <a:cubicBezTo>
                    <a:pt x="848" y="7757"/>
                    <a:pt x="1269" y="7774"/>
                    <a:pt x="1689" y="7774"/>
                  </a:cubicBezTo>
                  <a:cubicBezTo>
                    <a:pt x="1987" y="7774"/>
                    <a:pt x="2285" y="7766"/>
                    <a:pt x="2579" y="7757"/>
                  </a:cubicBezTo>
                  <a:lnTo>
                    <a:pt x="2579" y="7757"/>
                  </a:lnTo>
                  <a:cubicBezTo>
                    <a:pt x="2551" y="7902"/>
                    <a:pt x="2551" y="8059"/>
                    <a:pt x="2579" y="8213"/>
                  </a:cubicBezTo>
                  <a:cubicBezTo>
                    <a:pt x="2551" y="8212"/>
                    <a:pt x="2522" y="8212"/>
                    <a:pt x="2493" y="8212"/>
                  </a:cubicBezTo>
                  <a:cubicBezTo>
                    <a:pt x="2119" y="8212"/>
                    <a:pt x="1745" y="8257"/>
                    <a:pt x="1370" y="8261"/>
                  </a:cubicBezTo>
                  <a:cubicBezTo>
                    <a:pt x="1270" y="8263"/>
                    <a:pt x="1170" y="8264"/>
                    <a:pt x="1070" y="8264"/>
                  </a:cubicBezTo>
                  <a:cubicBezTo>
                    <a:pt x="971" y="8264"/>
                    <a:pt x="871" y="8263"/>
                    <a:pt x="770" y="8261"/>
                  </a:cubicBezTo>
                  <a:cubicBezTo>
                    <a:pt x="730" y="8261"/>
                    <a:pt x="678" y="8265"/>
                    <a:pt x="628" y="8265"/>
                  </a:cubicBezTo>
                  <a:cubicBezTo>
                    <a:pt x="577" y="8265"/>
                    <a:pt x="526" y="8261"/>
                    <a:pt x="488" y="8245"/>
                  </a:cubicBezTo>
                  <a:cubicBezTo>
                    <a:pt x="287" y="8160"/>
                    <a:pt x="383" y="7850"/>
                    <a:pt x="436" y="7701"/>
                  </a:cubicBezTo>
                  <a:close/>
                  <a:moveTo>
                    <a:pt x="2035" y="0"/>
                  </a:moveTo>
                  <a:cubicBezTo>
                    <a:pt x="1790" y="25"/>
                    <a:pt x="1624" y="202"/>
                    <a:pt x="1584" y="444"/>
                  </a:cubicBezTo>
                  <a:cubicBezTo>
                    <a:pt x="1552" y="641"/>
                    <a:pt x="1632" y="806"/>
                    <a:pt x="1685" y="992"/>
                  </a:cubicBezTo>
                  <a:cubicBezTo>
                    <a:pt x="1765" y="1266"/>
                    <a:pt x="1709" y="1495"/>
                    <a:pt x="1632" y="1757"/>
                  </a:cubicBezTo>
                  <a:cubicBezTo>
                    <a:pt x="1564" y="1999"/>
                    <a:pt x="1463" y="2358"/>
                    <a:pt x="1709" y="2539"/>
                  </a:cubicBezTo>
                  <a:cubicBezTo>
                    <a:pt x="1760" y="2577"/>
                    <a:pt x="1817" y="2595"/>
                    <a:pt x="1872" y="2595"/>
                  </a:cubicBezTo>
                  <a:cubicBezTo>
                    <a:pt x="1970" y="2595"/>
                    <a:pt x="2062" y="2540"/>
                    <a:pt x="2108" y="2442"/>
                  </a:cubicBezTo>
                  <a:cubicBezTo>
                    <a:pt x="2109" y="2444"/>
                    <a:pt x="2111" y="2444"/>
                    <a:pt x="2113" y="2444"/>
                  </a:cubicBezTo>
                  <a:cubicBezTo>
                    <a:pt x="2122" y="2444"/>
                    <a:pt x="2135" y="2431"/>
                    <a:pt x="2132" y="2418"/>
                  </a:cubicBezTo>
                  <a:cubicBezTo>
                    <a:pt x="2128" y="2410"/>
                    <a:pt x="2120" y="2398"/>
                    <a:pt x="2120" y="2390"/>
                  </a:cubicBezTo>
                  <a:lnTo>
                    <a:pt x="2120" y="2378"/>
                  </a:lnTo>
                  <a:cubicBezTo>
                    <a:pt x="2120" y="2370"/>
                    <a:pt x="2116" y="2362"/>
                    <a:pt x="2116" y="2354"/>
                  </a:cubicBezTo>
                  <a:cubicBezTo>
                    <a:pt x="2277" y="2338"/>
                    <a:pt x="2434" y="2321"/>
                    <a:pt x="2591" y="2309"/>
                  </a:cubicBezTo>
                  <a:cubicBezTo>
                    <a:pt x="2599" y="2479"/>
                    <a:pt x="2616" y="2652"/>
                    <a:pt x="2628" y="2817"/>
                  </a:cubicBezTo>
                  <a:cubicBezTo>
                    <a:pt x="2188" y="2853"/>
                    <a:pt x="1749" y="2894"/>
                    <a:pt x="1306" y="2938"/>
                  </a:cubicBezTo>
                  <a:cubicBezTo>
                    <a:pt x="899" y="2978"/>
                    <a:pt x="343" y="2966"/>
                    <a:pt x="137" y="3401"/>
                  </a:cubicBezTo>
                  <a:cubicBezTo>
                    <a:pt x="0" y="3683"/>
                    <a:pt x="45" y="4050"/>
                    <a:pt x="61" y="4348"/>
                  </a:cubicBezTo>
                  <a:cubicBezTo>
                    <a:pt x="81" y="4711"/>
                    <a:pt x="109" y="5074"/>
                    <a:pt x="162" y="5436"/>
                  </a:cubicBezTo>
                  <a:cubicBezTo>
                    <a:pt x="262" y="6190"/>
                    <a:pt x="432" y="6935"/>
                    <a:pt x="681" y="7661"/>
                  </a:cubicBezTo>
                  <a:cubicBezTo>
                    <a:pt x="601" y="7665"/>
                    <a:pt x="512" y="7665"/>
                    <a:pt x="432" y="7665"/>
                  </a:cubicBezTo>
                  <a:cubicBezTo>
                    <a:pt x="428" y="7663"/>
                    <a:pt x="423" y="7662"/>
                    <a:pt x="419" y="7662"/>
                  </a:cubicBezTo>
                  <a:cubicBezTo>
                    <a:pt x="408" y="7662"/>
                    <a:pt x="396" y="7667"/>
                    <a:pt x="387" y="7681"/>
                  </a:cubicBezTo>
                  <a:cubicBezTo>
                    <a:pt x="327" y="7830"/>
                    <a:pt x="242" y="8116"/>
                    <a:pt x="359" y="8257"/>
                  </a:cubicBezTo>
                  <a:cubicBezTo>
                    <a:pt x="425" y="8335"/>
                    <a:pt x="545" y="8348"/>
                    <a:pt x="658" y="8348"/>
                  </a:cubicBezTo>
                  <a:cubicBezTo>
                    <a:pt x="709" y="8348"/>
                    <a:pt x="759" y="8345"/>
                    <a:pt x="802" y="8345"/>
                  </a:cubicBezTo>
                  <a:cubicBezTo>
                    <a:pt x="810" y="8345"/>
                    <a:pt x="818" y="8345"/>
                    <a:pt x="826" y="8346"/>
                  </a:cubicBezTo>
                  <a:cubicBezTo>
                    <a:pt x="1036" y="8350"/>
                    <a:pt x="1249" y="8355"/>
                    <a:pt x="1464" y="8355"/>
                  </a:cubicBezTo>
                  <a:cubicBezTo>
                    <a:pt x="1853" y="8355"/>
                    <a:pt x="2246" y="8338"/>
                    <a:pt x="2620" y="8265"/>
                  </a:cubicBezTo>
                  <a:cubicBezTo>
                    <a:pt x="2636" y="8261"/>
                    <a:pt x="2640" y="8245"/>
                    <a:pt x="2640" y="8237"/>
                  </a:cubicBezTo>
                  <a:lnTo>
                    <a:pt x="2640" y="8225"/>
                  </a:lnTo>
                  <a:cubicBezTo>
                    <a:pt x="2624" y="8084"/>
                    <a:pt x="2624" y="7939"/>
                    <a:pt x="2648" y="7802"/>
                  </a:cubicBezTo>
                  <a:cubicBezTo>
                    <a:pt x="2716" y="7419"/>
                    <a:pt x="2942" y="7084"/>
                    <a:pt x="3361" y="6992"/>
                  </a:cubicBezTo>
                  <a:cubicBezTo>
                    <a:pt x="3416" y="6979"/>
                    <a:pt x="3468" y="6974"/>
                    <a:pt x="3518" y="6974"/>
                  </a:cubicBezTo>
                  <a:cubicBezTo>
                    <a:pt x="3964" y="6974"/>
                    <a:pt x="4200" y="7434"/>
                    <a:pt x="4280" y="7862"/>
                  </a:cubicBezTo>
                  <a:cubicBezTo>
                    <a:pt x="4296" y="7955"/>
                    <a:pt x="4308" y="8043"/>
                    <a:pt x="4312" y="8124"/>
                  </a:cubicBezTo>
                  <a:cubicBezTo>
                    <a:pt x="4315" y="8151"/>
                    <a:pt x="4336" y="8166"/>
                    <a:pt x="4356" y="8166"/>
                  </a:cubicBezTo>
                  <a:cubicBezTo>
                    <a:pt x="4365" y="8166"/>
                    <a:pt x="4374" y="8163"/>
                    <a:pt x="4381" y="8156"/>
                  </a:cubicBezTo>
                  <a:lnTo>
                    <a:pt x="4389" y="8156"/>
                  </a:lnTo>
                  <a:cubicBezTo>
                    <a:pt x="4827" y="8127"/>
                    <a:pt x="5266" y="8117"/>
                    <a:pt x="5704" y="8117"/>
                  </a:cubicBezTo>
                  <a:cubicBezTo>
                    <a:pt x="6487" y="8117"/>
                    <a:pt x="7270" y="8148"/>
                    <a:pt x="8055" y="8156"/>
                  </a:cubicBezTo>
                  <a:cubicBezTo>
                    <a:pt x="8068" y="8156"/>
                    <a:pt x="8080" y="8144"/>
                    <a:pt x="8084" y="8136"/>
                  </a:cubicBezTo>
                  <a:cubicBezTo>
                    <a:pt x="8090" y="8144"/>
                    <a:pt x="8099" y="8147"/>
                    <a:pt x="8109" y="8147"/>
                  </a:cubicBezTo>
                  <a:cubicBezTo>
                    <a:pt x="8124" y="8147"/>
                    <a:pt x="8140" y="8137"/>
                    <a:pt x="8140" y="8120"/>
                  </a:cubicBezTo>
                  <a:cubicBezTo>
                    <a:pt x="8096" y="7556"/>
                    <a:pt x="8442" y="6959"/>
                    <a:pt x="9059" y="6951"/>
                  </a:cubicBezTo>
                  <a:cubicBezTo>
                    <a:pt x="9063" y="6951"/>
                    <a:pt x="9068" y="6951"/>
                    <a:pt x="9073" y="6951"/>
                  </a:cubicBezTo>
                  <a:cubicBezTo>
                    <a:pt x="9326" y="6951"/>
                    <a:pt x="9590" y="7060"/>
                    <a:pt x="9756" y="7262"/>
                  </a:cubicBezTo>
                  <a:cubicBezTo>
                    <a:pt x="9965" y="7515"/>
                    <a:pt x="9973" y="7862"/>
                    <a:pt x="9982" y="8180"/>
                  </a:cubicBezTo>
                  <a:cubicBezTo>
                    <a:pt x="9982" y="8209"/>
                    <a:pt x="10003" y="8223"/>
                    <a:pt x="10024" y="8223"/>
                  </a:cubicBezTo>
                  <a:cubicBezTo>
                    <a:pt x="10042" y="8223"/>
                    <a:pt x="10061" y="8213"/>
                    <a:pt x="10066" y="8192"/>
                  </a:cubicBezTo>
                  <a:cubicBezTo>
                    <a:pt x="10134" y="8223"/>
                    <a:pt x="10213" y="8239"/>
                    <a:pt x="10293" y="8239"/>
                  </a:cubicBezTo>
                  <a:cubicBezTo>
                    <a:pt x="10502" y="8239"/>
                    <a:pt x="10716" y="8130"/>
                    <a:pt x="10739" y="7902"/>
                  </a:cubicBezTo>
                  <a:cubicBezTo>
                    <a:pt x="10751" y="7773"/>
                    <a:pt x="10671" y="7661"/>
                    <a:pt x="10550" y="7612"/>
                  </a:cubicBezTo>
                  <a:cubicBezTo>
                    <a:pt x="10517" y="7600"/>
                    <a:pt x="10481" y="7592"/>
                    <a:pt x="10457" y="7592"/>
                  </a:cubicBezTo>
                  <a:cubicBezTo>
                    <a:pt x="10433" y="7330"/>
                    <a:pt x="10413" y="7068"/>
                    <a:pt x="10372" y="6806"/>
                  </a:cubicBezTo>
                  <a:cubicBezTo>
                    <a:pt x="10340" y="6593"/>
                    <a:pt x="10260" y="6411"/>
                    <a:pt x="10078" y="6299"/>
                  </a:cubicBezTo>
                  <a:cubicBezTo>
                    <a:pt x="9651" y="6025"/>
                    <a:pt x="9059" y="6170"/>
                    <a:pt x="8902" y="5561"/>
                  </a:cubicBezTo>
                  <a:cubicBezTo>
                    <a:pt x="8825" y="5259"/>
                    <a:pt x="8809" y="4941"/>
                    <a:pt x="8749" y="4638"/>
                  </a:cubicBezTo>
                  <a:cubicBezTo>
                    <a:pt x="8680" y="4296"/>
                    <a:pt x="8599" y="3953"/>
                    <a:pt x="8483" y="3623"/>
                  </a:cubicBezTo>
                  <a:cubicBezTo>
                    <a:pt x="8333" y="3188"/>
                    <a:pt x="8096" y="2825"/>
                    <a:pt x="7616" y="2732"/>
                  </a:cubicBezTo>
                  <a:cubicBezTo>
                    <a:pt x="7318" y="2672"/>
                    <a:pt x="7008" y="2676"/>
                    <a:pt x="6706" y="2664"/>
                  </a:cubicBezTo>
                  <a:cubicBezTo>
                    <a:pt x="6556" y="2660"/>
                    <a:pt x="6411" y="2656"/>
                    <a:pt x="6266" y="2656"/>
                  </a:cubicBezTo>
                  <a:cubicBezTo>
                    <a:pt x="6266" y="2479"/>
                    <a:pt x="6270" y="2301"/>
                    <a:pt x="6278" y="2128"/>
                  </a:cubicBezTo>
                  <a:cubicBezTo>
                    <a:pt x="6423" y="2136"/>
                    <a:pt x="6565" y="2148"/>
                    <a:pt x="6710" y="2160"/>
                  </a:cubicBezTo>
                  <a:cubicBezTo>
                    <a:pt x="6712" y="2161"/>
                    <a:pt x="6714" y="2161"/>
                    <a:pt x="6716" y="2161"/>
                  </a:cubicBezTo>
                  <a:cubicBezTo>
                    <a:pt x="6737" y="2161"/>
                    <a:pt x="6753" y="2130"/>
                    <a:pt x="6742" y="2112"/>
                  </a:cubicBezTo>
                  <a:cubicBezTo>
                    <a:pt x="5686" y="738"/>
                    <a:pt x="3913" y="448"/>
                    <a:pt x="2289" y="436"/>
                  </a:cubicBezTo>
                  <a:cubicBezTo>
                    <a:pt x="2309" y="242"/>
                    <a:pt x="2277" y="77"/>
                    <a:pt x="2051" y="4"/>
                  </a:cubicBezTo>
                  <a:cubicBezTo>
                    <a:pt x="2047" y="0"/>
                    <a:pt x="2039" y="0"/>
                    <a:pt x="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63;p36">
              <a:extLst>
                <a:ext uri="{FF2B5EF4-FFF2-40B4-BE49-F238E27FC236}">
                  <a16:creationId xmlns:a16="http://schemas.microsoft.com/office/drawing/2014/main" id="{A4F4603A-A5F5-4133-BEF7-994BF4D25C38}"/>
                </a:ext>
              </a:extLst>
            </p:cNvPr>
            <p:cNvSpPr/>
            <p:nvPr/>
          </p:nvSpPr>
          <p:spPr>
            <a:xfrm>
              <a:off x="3534674" y="3703557"/>
              <a:ext cx="987319" cy="487220"/>
            </a:xfrm>
            <a:custGeom>
              <a:avLst/>
              <a:gdLst/>
              <a:ahLst/>
              <a:cxnLst/>
              <a:rect l="l" t="t" r="r" b="b"/>
              <a:pathLst>
                <a:path w="10272" h="5069" extrusionOk="0">
                  <a:moveTo>
                    <a:pt x="7612" y="300"/>
                  </a:moveTo>
                  <a:cubicBezTo>
                    <a:pt x="7644" y="300"/>
                    <a:pt x="7682" y="311"/>
                    <a:pt x="7725" y="337"/>
                  </a:cubicBezTo>
                  <a:cubicBezTo>
                    <a:pt x="7733" y="337"/>
                    <a:pt x="7745" y="337"/>
                    <a:pt x="7749" y="345"/>
                  </a:cubicBezTo>
                  <a:cubicBezTo>
                    <a:pt x="8112" y="909"/>
                    <a:pt x="8349" y="1570"/>
                    <a:pt x="8494" y="2223"/>
                  </a:cubicBezTo>
                  <a:cubicBezTo>
                    <a:pt x="8531" y="2384"/>
                    <a:pt x="8668" y="2726"/>
                    <a:pt x="8519" y="2867"/>
                  </a:cubicBezTo>
                  <a:cubicBezTo>
                    <a:pt x="8456" y="2930"/>
                    <a:pt x="8343" y="2950"/>
                    <a:pt x="8223" y="2950"/>
                  </a:cubicBezTo>
                  <a:cubicBezTo>
                    <a:pt x="8089" y="2950"/>
                    <a:pt x="7947" y="2925"/>
                    <a:pt x="7862" y="2908"/>
                  </a:cubicBezTo>
                  <a:cubicBezTo>
                    <a:pt x="7592" y="2863"/>
                    <a:pt x="7584" y="2674"/>
                    <a:pt x="7543" y="2436"/>
                  </a:cubicBezTo>
                  <a:cubicBezTo>
                    <a:pt x="7487" y="2098"/>
                    <a:pt x="7447" y="1751"/>
                    <a:pt x="7427" y="1409"/>
                  </a:cubicBezTo>
                  <a:cubicBezTo>
                    <a:pt x="7423" y="1285"/>
                    <a:pt x="7311" y="300"/>
                    <a:pt x="7612" y="300"/>
                  </a:cubicBezTo>
                  <a:close/>
                  <a:moveTo>
                    <a:pt x="5059" y="224"/>
                  </a:moveTo>
                  <a:cubicBezTo>
                    <a:pt x="5257" y="224"/>
                    <a:pt x="5296" y="291"/>
                    <a:pt x="5331" y="498"/>
                  </a:cubicBezTo>
                  <a:cubicBezTo>
                    <a:pt x="5384" y="804"/>
                    <a:pt x="5412" y="1123"/>
                    <a:pt x="5432" y="1433"/>
                  </a:cubicBezTo>
                  <a:cubicBezTo>
                    <a:pt x="5484" y="2118"/>
                    <a:pt x="5472" y="2803"/>
                    <a:pt x="5416" y="3488"/>
                  </a:cubicBezTo>
                  <a:cubicBezTo>
                    <a:pt x="5416" y="3508"/>
                    <a:pt x="5404" y="3524"/>
                    <a:pt x="5384" y="3528"/>
                  </a:cubicBezTo>
                  <a:cubicBezTo>
                    <a:pt x="3937" y="3613"/>
                    <a:pt x="2494" y="3706"/>
                    <a:pt x="1052" y="3786"/>
                  </a:cubicBezTo>
                  <a:cubicBezTo>
                    <a:pt x="1032" y="3786"/>
                    <a:pt x="1016" y="3770"/>
                    <a:pt x="1016" y="3750"/>
                  </a:cubicBezTo>
                  <a:cubicBezTo>
                    <a:pt x="971" y="2686"/>
                    <a:pt x="919" y="1630"/>
                    <a:pt x="879" y="571"/>
                  </a:cubicBezTo>
                  <a:cubicBezTo>
                    <a:pt x="879" y="550"/>
                    <a:pt x="895" y="542"/>
                    <a:pt x="911" y="542"/>
                  </a:cubicBezTo>
                  <a:cubicBezTo>
                    <a:pt x="911" y="538"/>
                    <a:pt x="915" y="530"/>
                    <a:pt x="923" y="530"/>
                  </a:cubicBezTo>
                  <a:cubicBezTo>
                    <a:pt x="955" y="530"/>
                    <a:pt x="979" y="538"/>
                    <a:pt x="1012" y="546"/>
                  </a:cubicBezTo>
                  <a:cubicBezTo>
                    <a:pt x="2341" y="361"/>
                    <a:pt x="3699" y="264"/>
                    <a:pt x="5041" y="224"/>
                  </a:cubicBezTo>
                  <a:cubicBezTo>
                    <a:pt x="5047" y="224"/>
                    <a:pt x="5053" y="224"/>
                    <a:pt x="5059" y="224"/>
                  </a:cubicBezTo>
                  <a:close/>
                  <a:moveTo>
                    <a:pt x="6131" y="245"/>
                  </a:moveTo>
                  <a:cubicBezTo>
                    <a:pt x="6263" y="245"/>
                    <a:pt x="6401" y="261"/>
                    <a:pt x="6514" y="261"/>
                  </a:cubicBezTo>
                  <a:cubicBezTo>
                    <a:pt x="6521" y="261"/>
                    <a:pt x="6529" y="260"/>
                    <a:pt x="6536" y="260"/>
                  </a:cubicBezTo>
                  <a:cubicBezTo>
                    <a:pt x="6585" y="260"/>
                    <a:pt x="6636" y="258"/>
                    <a:pt x="6688" y="258"/>
                  </a:cubicBezTo>
                  <a:cubicBezTo>
                    <a:pt x="6899" y="258"/>
                    <a:pt x="7117" y="286"/>
                    <a:pt x="7185" y="522"/>
                  </a:cubicBezTo>
                  <a:cubicBezTo>
                    <a:pt x="7237" y="704"/>
                    <a:pt x="7205" y="921"/>
                    <a:pt x="7209" y="1098"/>
                  </a:cubicBezTo>
                  <a:cubicBezTo>
                    <a:pt x="7217" y="1352"/>
                    <a:pt x="7221" y="1610"/>
                    <a:pt x="7225" y="1860"/>
                  </a:cubicBezTo>
                  <a:cubicBezTo>
                    <a:pt x="7241" y="2823"/>
                    <a:pt x="7261" y="3790"/>
                    <a:pt x="7265" y="4753"/>
                  </a:cubicBezTo>
                  <a:cubicBezTo>
                    <a:pt x="7310" y="4753"/>
                    <a:pt x="7310" y="4822"/>
                    <a:pt x="7265" y="4822"/>
                  </a:cubicBezTo>
                  <a:cubicBezTo>
                    <a:pt x="7263" y="4828"/>
                    <a:pt x="7257" y="4831"/>
                    <a:pt x="7250" y="4831"/>
                  </a:cubicBezTo>
                  <a:cubicBezTo>
                    <a:pt x="7242" y="4831"/>
                    <a:pt x="7233" y="4828"/>
                    <a:pt x="7225" y="4822"/>
                  </a:cubicBezTo>
                  <a:cubicBezTo>
                    <a:pt x="7094" y="4827"/>
                    <a:pt x="6963" y="4829"/>
                    <a:pt x="6832" y="4829"/>
                  </a:cubicBezTo>
                  <a:cubicBezTo>
                    <a:pt x="6547" y="4829"/>
                    <a:pt x="6264" y="4818"/>
                    <a:pt x="5976" y="4802"/>
                  </a:cubicBezTo>
                  <a:cubicBezTo>
                    <a:pt x="5956" y="4802"/>
                    <a:pt x="5940" y="4790"/>
                    <a:pt x="5940" y="4765"/>
                  </a:cubicBezTo>
                  <a:lnTo>
                    <a:pt x="5819" y="1804"/>
                  </a:lnTo>
                  <a:cubicBezTo>
                    <a:pt x="5811" y="1570"/>
                    <a:pt x="5799" y="1336"/>
                    <a:pt x="5791" y="1098"/>
                  </a:cubicBezTo>
                  <a:lnTo>
                    <a:pt x="5775" y="724"/>
                  </a:lnTo>
                  <a:cubicBezTo>
                    <a:pt x="5770" y="631"/>
                    <a:pt x="5734" y="482"/>
                    <a:pt x="5766" y="389"/>
                  </a:cubicBezTo>
                  <a:cubicBezTo>
                    <a:pt x="5787" y="325"/>
                    <a:pt x="5795" y="305"/>
                    <a:pt x="5871" y="280"/>
                  </a:cubicBezTo>
                  <a:cubicBezTo>
                    <a:pt x="5946" y="253"/>
                    <a:pt x="6036" y="245"/>
                    <a:pt x="6131" y="245"/>
                  </a:cubicBezTo>
                  <a:close/>
                  <a:moveTo>
                    <a:pt x="5719" y="1"/>
                  </a:moveTo>
                  <a:cubicBezTo>
                    <a:pt x="4867" y="1"/>
                    <a:pt x="4014" y="45"/>
                    <a:pt x="3167" y="107"/>
                  </a:cubicBezTo>
                  <a:cubicBezTo>
                    <a:pt x="2535" y="160"/>
                    <a:pt x="1902" y="216"/>
                    <a:pt x="1274" y="276"/>
                  </a:cubicBezTo>
                  <a:cubicBezTo>
                    <a:pt x="979" y="301"/>
                    <a:pt x="637" y="297"/>
                    <a:pt x="367" y="426"/>
                  </a:cubicBezTo>
                  <a:cubicBezTo>
                    <a:pt x="36" y="583"/>
                    <a:pt x="0" y="925"/>
                    <a:pt x="8" y="1248"/>
                  </a:cubicBezTo>
                  <a:cubicBezTo>
                    <a:pt x="24" y="2493"/>
                    <a:pt x="250" y="3726"/>
                    <a:pt x="617" y="4910"/>
                  </a:cubicBezTo>
                  <a:cubicBezTo>
                    <a:pt x="621" y="4918"/>
                    <a:pt x="617" y="4923"/>
                    <a:pt x="617" y="4931"/>
                  </a:cubicBezTo>
                  <a:cubicBezTo>
                    <a:pt x="1139" y="4931"/>
                    <a:pt x="1662" y="4953"/>
                    <a:pt x="2182" y="4953"/>
                  </a:cubicBezTo>
                  <a:cubicBezTo>
                    <a:pt x="2280" y="4953"/>
                    <a:pt x="2377" y="4953"/>
                    <a:pt x="2474" y="4951"/>
                  </a:cubicBezTo>
                  <a:cubicBezTo>
                    <a:pt x="2571" y="4556"/>
                    <a:pt x="2853" y="4225"/>
                    <a:pt x="3292" y="4169"/>
                  </a:cubicBezTo>
                  <a:cubicBezTo>
                    <a:pt x="3330" y="4164"/>
                    <a:pt x="3366" y="4162"/>
                    <a:pt x="3400" y="4162"/>
                  </a:cubicBezTo>
                  <a:cubicBezTo>
                    <a:pt x="3878" y="4162"/>
                    <a:pt x="4130" y="4609"/>
                    <a:pt x="4227" y="5055"/>
                  </a:cubicBezTo>
                  <a:cubicBezTo>
                    <a:pt x="4235" y="5043"/>
                    <a:pt x="4243" y="5035"/>
                    <a:pt x="4263" y="5035"/>
                  </a:cubicBezTo>
                  <a:cubicBezTo>
                    <a:pt x="4657" y="5060"/>
                    <a:pt x="5049" y="5069"/>
                    <a:pt x="5440" y="5069"/>
                  </a:cubicBezTo>
                  <a:cubicBezTo>
                    <a:pt x="6285" y="5069"/>
                    <a:pt x="7126" y="5025"/>
                    <a:pt x="7975" y="4995"/>
                  </a:cubicBezTo>
                  <a:cubicBezTo>
                    <a:pt x="8071" y="4548"/>
                    <a:pt x="8426" y="4169"/>
                    <a:pt x="8909" y="4145"/>
                  </a:cubicBezTo>
                  <a:cubicBezTo>
                    <a:pt x="8927" y="4144"/>
                    <a:pt x="8945" y="4143"/>
                    <a:pt x="8963" y="4143"/>
                  </a:cubicBezTo>
                  <a:cubicBezTo>
                    <a:pt x="9237" y="4143"/>
                    <a:pt x="9525" y="4259"/>
                    <a:pt x="9703" y="4471"/>
                  </a:cubicBezTo>
                  <a:cubicBezTo>
                    <a:pt x="9824" y="4612"/>
                    <a:pt x="9885" y="4777"/>
                    <a:pt x="9917" y="4951"/>
                  </a:cubicBezTo>
                  <a:cubicBezTo>
                    <a:pt x="9921" y="4943"/>
                    <a:pt x="9925" y="4939"/>
                    <a:pt x="9929" y="4939"/>
                  </a:cubicBezTo>
                  <a:cubicBezTo>
                    <a:pt x="10042" y="4894"/>
                    <a:pt x="10159" y="4850"/>
                    <a:pt x="10271" y="4842"/>
                  </a:cubicBezTo>
                  <a:cubicBezTo>
                    <a:pt x="10251" y="4697"/>
                    <a:pt x="10239" y="4548"/>
                    <a:pt x="10223" y="4395"/>
                  </a:cubicBezTo>
                  <a:cubicBezTo>
                    <a:pt x="10223" y="4391"/>
                    <a:pt x="10223" y="4391"/>
                    <a:pt x="10207" y="4391"/>
                  </a:cubicBezTo>
                  <a:cubicBezTo>
                    <a:pt x="10167" y="4410"/>
                    <a:pt x="10124" y="4419"/>
                    <a:pt x="10081" y="4419"/>
                  </a:cubicBezTo>
                  <a:cubicBezTo>
                    <a:pt x="9929" y="4419"/>
                    <a:pt x="9777" y="4309"/>
                    <a:pt x="9740" y="4165"/>
                  </a:cubicBezTo>
                  <a:cubicBezTo>
                    <a:pt x="9683" y="3963"/>
                    <a:pt x="9824" y="3766"/>
                    <a:pt x="10018" y="3722"/>
                  </a:cubicBezTo>
                  <a:cubicBezTo>
                    <a:pt x="9869" y="3565"/>
                    <a:pt x="9639" y="3520"/>
                    <a:pt x="9433" y="3468"/>
                  </a:cubicBezTo>
                  <a:cubicBezTo>
                    <a:pt x="8994" y="3359"/>
                    <a:pt x="8740" y="3178"/>
                    <a:pt x="8664" y="2706"/>
                  </a:cubicBezTo>
                  <a:cubicBezTo>
                    <a:pt x="8571" y="2122"/>
                    <a:pt x="8474" y="1546"/>
                    <a:pt x="8293" y="982"/>
                  </a:cubicBezTo>
                  <a:cubicBezTo>
                    <a:pt x="8208" y="712"/>
                    <a:pt x="8096" y="438"/>
                    <a:pt x="7870" y="256"/>
                  </a:cubicBezTo>
                  <a:cubicBezTo>
                    <a:pt x="7612" y="47"/>
                    <a:pt x="7269" y="47"/>
                    <a:pt x="6959" y="35"/>
                  </a:cubicBezTo>
                  <a:cubicBezTo>
                    <a:pt x="6546" y="11"/>
                    <a:pt x="6133" y="1"/>
                    <a:pt x="57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64;p36">
              <a:extLst>
                <a:ext uri="{FF2B5EF4-FFF2-40B4-BE49-F238E27FC236}">
                  <a16:creationId xmlns:a16="http://schemas.microsoft.com/office/drawing/2014/main" id="{9DE6B56E-4358-4D5B-895F-7DD72517A72F}"/>
                </a:ext>
              </a:extLst>
            </p:cNvPr>
            <p:cNvSpPr/>
            <p:nvPr/>
          </p:nvSpPr>
          <p:spPr>
            <a:xfrm>
              <a:off x="4318499" y="4126661"/>
              <a:ext cx="166187" cy="154941"/>
            </a:xfrm>
            <a:custGeom>
              <a:avLst/>
              <a:gdLst/>
              <a:ahLst/>
              <a:cxnLst/>
              <a:rect l="l" t="t" r="r" b="b"/>
              <a:pathLst>
                <a:path w="1729" h="1612" extrusionOk="0">
                  <a:moveTo>
                    <a:pt x="818" y="84"/>
                  </a:moveTo>
                  <a:cubicBezTo>
                    <a:pt x="1648" y="84"/>
                    <a:pt x="1728" y="1532"/>
                    <a:pt x="828" y="1532"/>
                  </a:cubicBezTo>
                  <a:cubicBezTo>
                    <a:pt x="820" y="1532"/>
                    <a:pt x="811" y="1532"/>
                    <a:pt x="803" y="1532"/>
                  </a:cubicBezTo>
                  <a:cubicBezTo>
                    <a:pt x="800" y="1531"/>
                    <a:pt x="798" y="1531"/>
                    <a:pt x="795" y="1531"/>
                  </a:cubicBezTo>
                  <a:cubicBezTo>
                    <a:pt x="781" y="1531"/>
                    <a:pt x="774" y="1542"/>
                    <a:pt x="767" y="1556"/>
                  </a:cubicBezTo>
                  <a:cubicBezTo>
                    <a:pt x="747" y="1558"/>
                    <a:pt x="728" y="1559"/>
                    <a:pt x="710" y="1559"/>
                  </a:cubicBezTo>
                  <a:cubicBezTo>
                    <a:pt x="323" y="1559"/>
                    <a:pt x="117" y="1168"/>
                    <a:pt x="106" y="803"/>
                  </a:cubicBezTo>
                  <a:cubicBezTo>
                    <a:pt x="98" y="408"/>
                    <a:pt x="376" y="105"/>
                    <a:pt x="775" y="85"/>
                  </a:cubicBezTo>
                  <a:cubicBezTo>
                    <a:pt x="789" y="84"/>
                    <a:pt x="804" y="84"/>
                    <a:pt x="818" y="84"/>
                  </a:cubicBezTo>
                  <a:close/>
                  <a:moveTo>
                    <a:pt x="796" y="0"/>
                  </a:moveTo>
                  <a:cubicBezTo>
                    <a:pt x="772" y="0"/>
                    <a:pt x="747" y="2"/>
                    <a:pt x="722" y="5"/>
                  </a:cubicBezTo>
                  <a:cubicBezTo>
                    <a:pt x="263" y="57"/>
                    <a:pt x="1" y="412"/>
                    <a:pt x="37" y="863"/>
                  </a:cubicBezTo>
                  <a:cubicBezTo>
                    <a:pt x="67" y="1227"/>
                    <a:pt x="308" y="1611"/>
                    <a:pt x="677" y="1611"/>
                  </a:cubicBezTo>
                  <a:cubicBezTo>
                    <a:pt x="713" y="1611"/>
                    <a:pt x="749" y="1608"/>
                    <a:pt x="787" y="1600"/>
                  </a:cubicBezTo>
                  <a:cubicBezTo>
                    <a:pt x="795" y="1604"/>
                    <a:pt x="799" y="1604"/>
                    <a:pt x="803" y="1604"/>
                  </a:cubicBezTo>
                  <a:cubicBezTo>
                    <a:pt x="812" y="1605"/>
                    <a:pt x="821" y="1605"/>
                    <a:pt x="830" y="1605"/>
                  </a:cubicBezTo>
                  <a:cubicBezTo>
                    <a:pt x="1245" y="1605"/>
                    <a:pt x="1580" y="1245"/>
                    <a:pt x="1564" y="823"/>
                  </a:cubicBezTo>
                  <a:cubicBezTo>
                    <a:pt x="1549" y="419"/>
                    <a:pt x="1220" y="0"/>
                    <a:pt x="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65;p36">
              <a:extLst>
                <a:ext uri="{FF2B5EF4-FFF2-40B4-BE49-F238E27FC236}">
                  <a16:creationId xmlns:a16="http://schemas.microsoft.com/office/drawing/2014/main" id="{017CF5A4-C447-4088-B8D7-9913FFE64237}"/>
                </a:ext>
              </a:extLst>
            </p:cNvPr>
            <p:cNvSpPr/>
            <p:nvPr/>
          </p:nvSpPr>
          <p:spPr>
            <a:xfrm>
              <a:off x="4327822" y="4133966"/>
              <a:ext cx="156960" cy="141773"/>
            </a:xfrm>
            <a:custGeom>
              <a:avLst/>
              <a:gdLst/>
              <a:ahLst/>
              <a:cxnLst/>
              <a:rect l="l" t="t" r="r" b="b"/>
              <a:pathLst>
                <a:path w="1633" h="1475" extrusionOk="0">
                  <a:moveTo>
                    <a:pt x="700" y="398"/>
                  </a:moveTo>
                  <a:cubicBezTo>
                    <a:pt x="860" y="398"/>
                    <a:pt x="1009" y="528"/>
                    <a:pt x="1028" y="686"/>
                  </a:cubicBezTo>
                  <a:cubicBezTo>
                    <a:pt x="1048" y="876"/>
                    <a:pt x="887" y="1037"/>
                    <a:pt x="706" y="1045"/>
                  </a:cubicBezTo>
                  <a:cubicBezTo>
                    <a:pt x="698" y="1045"/>
                    <a:pt x="690" y="1041"/>
                    <a:pt x="682" y="1041"/>
                  </a:cubicBezTo>
                  <a:cubicBezTo>
                    <a:pt x="668" y="1043"/>
                    <a:pt x="654" y="1044"/>
                    <a:pt x="641" y="1044"/>
                  </a:cubicBezTo>
                  <a:cubicBezTo>
                    <a:pt x="497" y="1044"/>
                    <a:pt x="374" y="910"/>
                    <a:pt x="363" y="763"/>
                  </a:cubicBezTo>
                  <a:cubicBezTo>
                    <a:pt x="351" y="594"/>
                    <a:pt x="488" y="416"/>
                    <a:pt x="666" y="400"/>
                  </a:cubicBezTo>
                  <a:cubicBezTo>
                    <a:pt x="677" y="399"/>
                    <a:pt x="688" y="398"/>
                    <a:pt x="700" y="398"/>
                  </a:cubicBezTo>
                  <a:close/>
                  <a:moveTo>
                    <a:pt x="718" y="0"/>
                  </a:moveTo>
                  <a:cubicBezTo>
                    <a:pt x="705" y="0"/>
                    <a:pt x="691" y="1"/>
                    <a:pt x="678" y="1"/>
                  </a:cubicBezTo>
                  <a:cubicBezTo>
                    <a:pt x="275" y="29"/>
                    <a:pt x="1" y="324"/>
                    <a:pt x="17" y="723"/>
                  </a:cubicBezTo>
                  <a:cubicBezTo>
                    <a:pt x="24" y="1084"/>
                    <a:pt x="234" y="1475"/>
                    <a:pt x="621" y="1475"/>
                  </a:cubicBezTo>
                  <a:cubicBezTo>
                    <a:pt x="639" y="1475"/>
                    <a:pt x="658" y="1474"/>
                    <a:pt x="678" y="1472"/>
                  </a:cubicBezTo>
                  <a:cubicBezTo>
                    <a:pt x="682" y="1464"/>
                    <a:pt x="690" y="1452"/>
                    <a:pt x="706" y="1452"/>
                  </a:cubicBezTo>
                  <a:cubicBezTo>
                    <a:pt x="714" y="1452"/>
                    <a:pt x="723" y="1452"/>
                    <a:pt x="731" y="1452"/>
                  </a:cubicBezTo>
                  <a:cubicBezTo>
                    <a:pt x="1633" y="1452"/>
                    <a:pt x="1551" y="0"/>
                    <a:pt x="7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66;p36">
              <a:extLst>
                <a:ext uri="{FF2B5EF4-FFF2-40B4-BE49-F238E27FC236}">
                  <a16:creationId xmlns:a16="http://schemas.microsoft.com/office/drawing/2014/main" id="{12E7C034-9407-4519-9352-A9FCABC66394}"/>
                </a:ext>
              </a:extLst>
            </p:cNvPr>
            <p:cNvSpPr/>
            <p:nvPr/>
          </p:nvSpPr>
          <p:spPr>
            <a:xfrm>
              <a:off x="4236992" y="3732680"/>
              <a:ext cx="152538" cy="254807"/>
            </a:xfrm>
            <a:custGeom>
              <a:avLst/>
              <a:gdLst/>
              <a:ahLst/>
              <a:cxnLst/>
              <a:rect l="l" t="t" r="r" b="b"/>
              <a:pathLst>
                <a:path w="1587" h="2651" extrusionOk="0">
                  <a:moveTo>
                    <a:pt x="317" y="69"/>
                  </a:moveTo>
                  <a:cubicBezTo>
                    <a:pt x="341" y="69"/>
                    <a:pt x="369" y="78"/>
                    <a:pt x="402" y="98"/>
                  </a:cubicBezTo>
                  <a:cubicBezTo>
                    <a:pt x="406" y="102"/>
                    <a:pt x="418" y="102"/>
                    <a:pt x="422" y="102"/>
                  </a:cubicBezTo>
                  <a:cubicBezTo>
                    <a:pt x="635" y="517"/>
                    <a:pt x="1586" y="2452"/>
                    <a:pt x="946" y="2556"/>
                  </a:cubicBezTo>
                  <a:cubicBezTo>
                    <a:pt x="928" y="2560"/>
                    <a:pt x="909" y="2561"/>
                    <a:pt x="888" y="2561"/>
                  </a:cubicBezTo>
                  <a:cubicBezTo>
                    <a:pt x="816" y="2561"/>
                    <a:pt x="731" y="2543"/>
                    <a:pt x="668" y="2540"/>
                  </a:cubicBezTo>
                  <a:cubicBezTo>
                    <a:pt x="494" y="2532"/>
                    <a:pt x="406" y="2480"/>
                    <a:pt x="345" y="2303"/>
                  </a:cubicBezTo>
                  <a:cubicBezTo>
                    <a:pt x="265" y="2081"/>
                    <a:pt x="265" y="1799"/>
                    <a:pt x="241" y="1573"/>
                  </a:cubicBezTo>
                  <a:cubicBezTo>
                    <a:pt x="216" y="1356"/>
                    <a:pt x="200" y="1142"/>
                    <a:pt x="192" y="924"/>
                  </a:cubicBezTo>
                  <a:cubicBezTo>
                    <a:pt x="184" y="800"/>
                    <a:pt x="180" y="679"/>
                    <a:pt x="180" y="550"/>
                  </a:cubicBezTo>
                  <a:cubicBezTo>
                    <a:pt x="177" y="493"/>
                    <a:pt x="152" y="69"/>
                    <a:pt x="317" y="69"/>
                  </a:cubicBezTo>
                  <a:close/>
                  <a:moveTo>
                    <a:pt x="303" y="1"/>
                  </a:moveTo>
                  <a:cubicBezTo>
                    <a:pt x="0" y="1"/>
                    <a:pt x="112" y="986"/>
                    <a:pt x="120" y="1110"/>
                  </a:cubicBezTo>
                  <a:cubicBezTo>
                    <a:pt x="144" y="1452"/>
                    <a:pt x="180" y="1795"/>
                    <a:pt x="236" y="2137"/>
                  </a:cubicBezTo>
                  <a:cubicBezTo>
                    <a:pt x="277" y="2379"/>
                    <a:pt x="285" y="2573"/>
                    <a:pt x="555" y="2609"/>
                  </a:cubicBezTo>
                  <a:cubicBezTo>
                    <a:pt x="644" y="2624"/>
                    <a:pt x="791" y="2650"/>
                    <a:pt x="927" y="2650"/>
                  </a:cubicBezTo>
                  <a:cubicBezTo>
                    <a:pt x="1043" y="2650"/>
                    <a:pt x="1151" y="2632"/>
                    <a:pt x="1212" y="2573"/>
                  </a:cubicBezTo>
                  <a:cubicBezTo>
                    <a:pt x="1361" y="2431"/>
                    <a:pt x="1224" y="2089"/>
                    <a:pt x="1187" y="1928"/>
                  </a:cubicBezTo>
                  <a:cubicBezTo>
                    <a:pt x="1042" y="1271"/>
                    <a:pt x="805" y="610"/>
                    <a:pt x="442" y="46"/>
                  </a:cubicBezTo>
                  <a:cubicBezTo>
                    <a:pt x="438" y="38"/>
                    <a:pt x="426" y="38"/>
                    <a:pt x="418" y="38"/>
                  </a:cubicBezTo>
                  <a:cubicBezTo>
                    <a:pt x="374" y="12"/>
                    <a:pt x="33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67;p36">
              <a:extLst>
                <a:ext uri="{FF2B5EF4-FFF2-40B4-BE49-F238E27FC236}">
                  <a16:creationId xmlns:a16="http://schemas.microsoft.com/office/drawing/2014/main" id="{91F0A289-99DA-460C-BA2D-BD2EDDC9B383}"/>
                </a:ext>
              </a:extLst>
            </p:cNvPr>
            <p:cNvSpPr/>
            <p:nvPr/>
          </p:nvSpPr>
          <p:spPr>
            <a:xfrm>
              <a:off x="4251602" y="3739216"/>
              <a:ext cx="138313" cy="239717"/>
            </a:xfrm>
            <a:custGeom>
              <a:avLst/>
              <a:gdLst/>
              <a:ahLst/>
              <a:cxnLst/>
              <a:rect l="l" t="t" r="r" b="b"/>
              <a:pathLst>
                <a:path w="1439" h="2494" extrusionOk="0">
                  <a:moveTo>
                    <a:pt x="165" y="1"/>
                  </a:moveTo>
                  <a:cubicBezTo>
                    <a:pt x="0" y="1"/>
                    <a:pt x="28" y="425"/>
                    <a:pt x="28" y="482"/>
                  </a:cubicBezTo>
                  <a:cubicBezTo>
                    <a:pt x="28" y="607"/>
                    <a:pt x="32" y="727"/>
                    <a:pt x="40" y="856"/>
                  </a:cubicBezTo>
                  <a:cubicBezTo>
                    <a:pt x="48" y="1074"/>
                    <a:pt x="64" y="1288"/>
                    <a:pt x="89" y="1505"/>
                  </a:cubicBezTo>
                  <a:cubicBezTo>
                    <a:pt x="113" y="1735"/>
                    <a:pt x="121" y="2021"/>
                    <a:pt x="193" y="2235"/>
                  </a:cubicBezTo>
                  <a:cubicBezTo>
                    <a:pt x="262" y="2412"/>
                    <a:pt x="342" y="2456"/>
                    <a:pt x="516" y="2472"/>
                  </a:cubicBezTo>
                  <a:cubicBezTo>
                    <a:pt x="585" y="2475"/>
                    <a:pt x="666" y="2493"/>
                    <a:pt x="739" y="2493"/>
                  </a:cubicBezTo>
                  <a:cubicBezTo>
                    <a:pt x="760" y="2493"/>
                    <a:pt x="779" y="2492"/>
                    <a:pt x="798" y="2488"/>
                  </a:cubicBezTo>
                  <a:cubicBezTo>
                    <a:pt x="1438" y="2380"/>
                    <a:pt x="487" y="449"/>
                    <a:pt x="274" y="34"/>
                  </a:cubicBezTo>
                  <a:cubicBezTo>
                    <a:pt x="266" y="34"/>
                    <a:pt x="262" y="34"/>
                    <a:pt x="250" y="30"/>
                  </a:cubicBezTo>
                  <a:cubicBezTo>
                    <a:pt x="217" y="10"/>
                    <a:pt x="189" y="1"/>
                    <a:pt x="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68;p36">
              <a:extLst>
                <a:ext uri="{FF2B5EF4-FFF2-40B4-BE49-F238E27FC236}">
                  <a16:creationId xmlns:a16="http://schemas.microsoft.com/office/drawing/2014/main" id="{EC551809-2758-42E5-B28E-045BF52D637B}"/>
                </a:ext>
              </a:extLst>
            </p:cNvPr>
            <p:cNvSpPr/>
            <p:nvPr/>
          </p:nvSpPr>
          <p:spPr>
            <a:xfrm>
              <a:off x="4086956" y="3727201"/>
              <a:ext cx="151097" cy="440699"/>
            </a:xfrm>
            <a:custGeom>
              <a:avLst/>
              <a:gdLst/>
              <a:ahLst/>
              <a:cxnLst/>
              <a:rect l="l" t="t" r="r" b="b"/>
              <a:pathLst>
                <a:path w="1572" h="4585" extrusionOk="0">
                  <a:moveTo>
                    <a:pt x="468" y="75"/>
                  </a:moveTo>
                  <a:cubicBezTo>
                    <a:pt x="564" y="75"/>
                    <a:pt x="661" y="83"/>
                    <a:pt x="733" y="83"/>
                  </a:cubicBezTo>
                  <a:cubicBezTo>
                    <a:pt x="739" y="83"/>
                    <a:pt x="744" y="83"/>
                    <a:pt x="750" y="83"/>
                  </a:cubicBezTo>
                  <a:cubicBezTo>
                    <a:pt x="808" y="82"/>
                    <a:pt x="870" y="79"/>
                    <a:pt x="932" y="79"/>
                  </a:cubicBezTo>
                  <a:cubicBezTo>
                    <a:pt x="1155" y="79"/>
                    <a:pt x="1376" y="115"/>
                    <a:pt x="1399" y="405"/>
                  </a:cubicBezTo>
                  <a:cubicBezTo>
                    <a:pt x="1435" y="852"/>
                    <a:pt x="1415" y="1308"/>
                    <a:pt x="1423" y="1755"/>
                  </a:cubicBezTo>
                  <a:cubicBezTo>
                    <a:pt x="1439" y="2674"/>
                    <a:pt x="1451" y="3589"/>
                    <a:pt x="1479" y="4507"/>
                  </a:cubicBezTo>
                  <a:cubicBezTo>
                    <a:pt x="1345" y="4512"/>
                    <a:pt x="1209" y="4514"/>
                    <a:pt x="1074" y="4514"/>
                  </a:cubicBezTo>
                  <a:cubicBezTo>
                    <a:pt x="978" y="4514"/>
                    <a:pt x="884" y="4513"/>
                    <a:pt x="790" y="4511"/>
                  </a:cubicBezTo>
                  <a:cubicBezTo>
                    <a:pt x="693" y="4507"/>
                    <a:pt x="601" y="4507"/>
                    <a:pt x="512" y="4499"/>
                  </a:cubicBezTo>
                  <a:cubicBezTo>
                    <a:pt x="452" y="4495"/>
                    <a:pt x="391" y="4495"/>
                    <a:pt x="331" y="4491"/>
                  </a:cubicBezTo>
                  <a:cubicBezTo>
                    <a:pt x="270" y="4455"/>
                    <a:pt x="246" y="4407"/>
                    <a:pt x="266" y="4334"/>
                  </a:cubicBezTo>
                  <a:cubicBezTo>
                    <a:pt x="226" y="4128"/>
                    <a:pt x="250" y="3883"/>
                    <a:pt x="242" y="3673"/>
                  </a:cubicBezTo>
                  <a:cubicBezTo>
                    <a:pt x="230" y="3452"/>
                    <a:pt x="226" y="3238"/>
                    <a:pt x="214" y="3016"/>
                  </a:cubicBezTo>
                  <a:cubicBezTo>
                    <a:pt x="194" y="2545"/>
                    <a:pt x="182" y="2073"/>
                    <a:pt x="161" y="1606"/>
                  </a:cubicBezTo>
                  <a:cubicBezTo>
                    <a:pt x="149" y="1384"/>
                    <a:pt x="145" y="1163"/>
                    <a:pt x="133" y="945"/>
                  </a:cubicBezTo>
                  <a:lnTo>
                    <a:pt x="121" y="566"/>
                  </a:lnTo>
                  <a:cubicBezTo>
                    <a:pt x="113" y="470"/>
                    <a:pt x="85" y="337"/>
                    <a:pt x="105" y="240"/>
                  </a:cubicBezTo>
                  <a:cubicBezTo>
                    <a:pt x="133" y="100"/>
                    <a:pt x="299" y="75"/>
                    <a:pt x="468" y="75"/>
                  </a:cubicBezTo>
                  <a:close/>
                  <a:moveTo>
                    <a:pt x="394" y="1"/>
                  </a:moveTo>
                  <a:cubicBezTo>
                    <a:pt x="298" y="1"/>
                    <a:pt x="207" y="8"/>
                    <a:pt x="133" y="34"/>
                  </a:cubicBezTo>
                  <a:cubicBezTo>
                    <a:pt x="65" y="59"/>
                    <a:pt x="53" y="75"/>
                    <a:pt x="29" y="143"/>
                  </a:cubicBezTo>
                  <a:cubicBezTo>
                    <a:pt x="0" y="228"/>
                    <a:pt x="33" y="381"/>
                    <a:pt x="41" y="478"/>
                  </a:cubicBezTo>
                  <a:lnTo>
                    <a:pt x="53" y="852"/>
                  </a:lnTo>
                  <a:cubicBezTo>
                    <a:pt x="65" y="1090"/>
                    <a:pt x="73" y="1324"/>
                    <a:pt x="85" y="1558"/>
                  </a:cubicBezTo>
                  <a:lnTo>
                    <a:pt x="206" y="4519"/>
                  </a:lnTo>
                  <a:cubicBezTo>
                    <a:pt x="206" y="4544"/>
                    <a:pt x="222" y="4556"/>
                    <a:pt x="242" y="4556"/>
                  </a:cubicBezTo>
                  <a:cubicBezTo>
                    <a:pt x="527" y="4572"/>
                    <a:pt x="812" y="4583"/>
                    <a:pt x="1098" y="4583"/>
                  </a:cubicBezTo>
                  <a:cubicBezTo>
                    <a:pt x="1229" y="4583"/>
                    <a:pt x="1360" y="4581"/>
                    <a:pt x="1491" y="4576"/>
                  </a:cubicBezTo>
                  <a:cubicBezTo>
                    <a:pt x="1495" y="4582"/>
                    <a:pt x="1501" y="4585"/>
                    <a:pt x="1507" y="4585"/>
                  </a:cubicBezTo>
                  <a:cubicBezTo>
                    <a:pt x="1513" y="4585"/>
                    <a:pt x="1519" y="4582"/>
                    <a:pt x="1523" y="4576"/>
                  </a:cubicBezTo>
                  <a:cubicBezTo>
                    <a:pt x="1564" y="4576"/>
                    <a:pt x="1572" y="4507"/>
                    <a:pt x="1523" y="4507"/>
                  </a:cubicBezTo>
                  <a:cubicBezTo>
                    <a:pt x="1519" y="3544"/>
                    <a:pt x="1499" y="2577"/>
                    <a:pt x="1491" y="1614"/>
                  </a:cubicBezTo>
                  <a:cubicBezTo>
                    <a:pt x="1483" y="1364"/>
                    <a:pt x="1479" y="1106"/>
                    <a:pt x="1475" y="852"/>
                  </a:cubicBezTo>
                  <a:cubicBezTo>
                    <a:pt x="1475" y="675"/>
                    <a:pt x="1499" y="458"/>
                    <a:pt x="1451" y="276"/>
                  </a:cubicBezTo>
                  <a:cubicBezTo>
                    <a:pt x="1380" y="40"/>
                    <a:pt x="1164" y="12"/>
                    <a:pt x="952" y="12"/>
                  </a:cubicBezTo>
                  <a:cubicBezTo>
                    <a:pt x="900" y="12"/>
                    <a:pt x="848" y="14"/>
                    <a:pt x="798" y="14"/>
                  </a:cubicBezTo>
                  <a:cubicBezTo>
                    <a:pt x="790" y="15"/>
                    <a:pt x="782" y="15"/>
                    <a:pt x="773" y="15"/>
                  </a:cubicBezTo>
                  <a:cubicBezTo>
                    <a:pt x="661" y="15"/>
                    <a:pt x="523" y="1"/>
                    <a:pt x="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69;p36">
              <a:extLst>
                <a:ext uri="{FF2B5EF4-FFF2-40B4-BE49-F238E27FC236}">
                  <a16:creationId xmlns:a16="http://schemas.microsoft.com/office/drawing/2014/main" id="{78408B09-A940-4A75-9C35-911580399FF0}"/>
                </a:ext>
              </a:extLst>
            </p:cNvPr>
            <p:cNvSpPr/>
            <p:nvPr/>
          </p:nvSpPr>
          <p:spPr>
            <a:xfrm>
              <a:off x="4094645" y="3734506"/>
              <a:ext cx="134180" cy="426473"/>
            </a:xfrm>
            <a:custGeom>
              <a:avLst/>
              <a:gdLst/>
              <a:ahLst/>
              <a:cxnLst/>
              <a:rect l="l" t="t" r="r" b="b"/>
              <a:pathLst>
                <a:path w="1396" h="4437" extrusionOk="0">
                  <a:moveTo>
                    <a:pt x="985" y="70"/>
                  </a:moveTo>
                  <a:cubicBezTo>
                    <a:pt x="1031" y="70"/>
                    <a:pt x="1075" y="76"/>
                    <a:pt x="1109" y="100"/>
                  </a:cubicBezTo>
                  <a:cubicBezTo>
                    <a:pt x="1198" y="160"/>
                    <a:pt x="1194" y="341"/>
                    <a:pt x="1198" y="438"/>
                  </a:cubicBezTo>
                  <a:cubicBezTo>
                    <a:pt x="1214" y="652"/>
                    <a:pt x="1206" y="869"/>
                    <a:pt x="1214" y="1087"/>
                  </a:cubicBezTo>
                  <a:cubicBezTo>
                    <a:pt x="1214" y="1308"/>
                    <a:pt x="1218" y="1534"/>
                    <a:pt x="1222" y="1756"/>
                  </a:cubicBezTo>
                  <a:cubicBezTo>
                    <a:pt x="1222" y="1881"/>
                    <a:pt x="1226" y="2014"/>
                    <a:pt x="1226" y="2138"/>
                  </a:cubicBezTo>
                  <a:cubicBezTo>
                    <a:pt x="1226" y="2163"/>
                    <a:pt x="1238" y="2275"/>
                    <a:pt x="1214" y="2304"/>
                  </a:cubicBezTo>
                  <a:cubicBezTo>
                    <a:pt x="1184" y="2338"/>
                    <a:pt x="1124" y="2346"/>
                    <a:pt x="1067" y="2346"/>
                  </a:cubicBezTo>
                  <a:cubicBezTo>
                    <a:pt x="1024" y="2346"/>
                    <a:pt x="982" y="2342"/>
                    <a:pt x="956" y="2340"/>
                  </a:cubicBezTo>
                  <a:cubicBezTo>
                    <a:pt x="730" y="2356"/>
                    <a:pt x="497" y="2364"/>
                    <a:pt x="267" y="2376"/>
                  </a:cubicBezTo>
                  <a:cubicBezTo>
                    <a:pt x="247" y="2376"/>
                    <a:pt x="231" y="2360"/>
                    <a:pt x="231" y="2340"/>
                  </a:cubicBezTo>
                  <a:cubicBezTo>
                    <a:pt x="150" y="1615"/>
                    <a:pt x="102" y="889"/>
                    <a:pt x="110" y="160"/>
                  </a:cubicBezTo>
                  <a:cubicBezTo>
                    <a:pt x="110" y="140"/>
                    <a:pt x="126" y="130"/>
                    <a:pt x="142" y="130"/>
                  </a:cubicBezTo>
                  <a:cubicBezTo>
                    <a:pt x="158" y="130"/>
                    <a:pt x="174" y="140"/>
                    <a:pt x="174" y="160"/>
                  </a:cubicBezTo>
                  <a:lnTo>
                    <a:pt x="182" y="160"/>
                  </a:lnTo>
                  <a:cubicBezTo>
                    <a:pt x="182" y="148"/>
                    <a:pt x="186" y="140"/>
                    <a:pt x="194" y="140"/>
                  </a:cubicBezTo>
                  <a:cubicBezTo>
                    <a:pt x="404" y="108"/>
                    <a:pt x="613" y="87"/>
                    <a:pt x="823" y="79"/>
                  </a:cubicBezTo>
                  <a:cubicBezTo>
                    <a:pt x="870" y="79"/>
                    <a:pt x="929" y="70"/>
                    <a:pt x="985" y="70"/>
                  </a:cubicBezTo>
                  <a:close/>
                  <a:moveTo>
                    <a:pt x="383" y="1"/>
                  </a:moveTo>
                  <a:cubicBezTo>
                    <a:pt x="216" y="1"/>
                    <a:pt x="51" y="25"/>
                    <a:pt x="21" y="164"/>
                  </a:cubicBezTo>
                  <a:cubicBezTo>
                    <a:pt x="1" y="261"/>
                    <a:pt x="29" y="390"/>
                    <a:pt x="33" y="490"/>
                  </a:cubicBezTo>
                  <a:lnTo>
                    <a:pt x="49" y="869"/>
                  </a:lnTo>
                  <a:cubicBezTo>
                    <a:pt x="61" y="1091"/>
                    <a:pt x="65" y="1308"/>
                    <a:pt x="73" y="1530"/>
                  </a:cubicBezTo>
                  <a:cubicBezTo>
                    <a:pt x="94" y="1997"/>
                    <a:pt x="110" y="2473"/>
                    <a:pt x="130" y="2940"/>
                  </a:cubicBezTo>
                  <a:cubicBezTo>
                    <a:pt x="134" y="3162"/>
                    <a:pt x="146" y="3376"/>
                    <a:pt x="154" y="3597"/>
                  </a:cubicBezTo>
                  <a:cubicBezTo>
                    <a:pt x="162" y="3811"/>
                    <a:pt x="134" y="4057"/>
                    <a:pt x="182" y="4258"/>
                  </a:cubicBezTo>
                  <a:cubicBezTo>
                    <a:pt x="166" y="4322"/>
                    <a:pt x="186" y="4379"/>
                    <a:pt x="247" y="4415"/>
                  </a:cubicBezTo>
                  <a:cubicBezTo>
                    <a:pt x="307" y="4419"/>
                    <a:pt x="368" y="4419"/>
                    <a:pt x="428" y="4423"/>
                  </a:cubicBezTo>
                  <a:cubicBezTo>
                    <a:pt x="521" y="4431"/>
                    <a:pt x="613" y="4435"/>
                    <a:pt x="706" y="4435"/>
                  </a:cubicBezTo>
                  <a:cubicBezTo>
                    <a:pt x="772" y="4436"/>
                    <a:pt x="839" y="4437"/>
                    <a:pt x="905" y="4437"/>
                  </a:cubicBezTo>
                  <a:cubicBezTo>
                    <a:pt x="1067" y="4437"/>
                    <a:pt x="1230" y="4434"/>
                    <a:pt x="1395" y="4431"/>
                  </a:cubicBezTo>
                  <a:cubicBezTo>
                    <a:pt x="1371" y="3513"/>
                    <a:pt x="1355" y="2598"/>
                    <a:pt x="1339" y="1679"/>
                  </a:cubicBezTo>
                  <a:cubicBezTo>
                    <a:pt x="1335" y="1236"/>
                    <a:pt x="1355" y="776"/>
                    <a:pt x="1315" y="329"/>
                  </a:cubicBezTo>
                  <a:cubicBezTo>
                    <a:pt x="1289" y="39"/>
                    <a:pt x="1069" y="3"/>
                    <a:pt x="847" y="3"/>
                  </a:cubicBezTo>
                  <a:cubicBezTo>
                    <a:pt x="786" y="3"/>
                    <a:pt x="724" y="6"/>
                    <a:pt x="666" y="7"/>
                  </a:cubicBezTo>
                  <a:cubicBezTo>
                    <a:pt x="655" y="7"/>
                    <a:pt x="644" y="7"/>
                    <a:pt x="632" y="7"/>
                  </a:cubicBezTo>
                  <a:cubicBezTo>
                    <a:pt x="562" y="7"/>
                    <a:pt x="472" y="1"/>
                    <a:pt x="3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70;p36">
              <a:extLst>
                <a:ext uri="{FF2B5EF4-FFF2-40B4-BE49-F238E27FC236}">
                  <a16:creationId xmlns:a16="http://schemas.microsoft.com/office/drawing/2014/main" id="{DD69A58F-170D-43C0-919C-F31012D9C8F0}"/>
                </a:ext>
              </a:extLst>
            </p:cNvPr>
            <p:cNvSpPr/>
            <p:nvPr/>
          </p:nvSpPr>
          <p:spPr>
            <a:xfrm>
              <a:off x="4104353" y="3740754"/>
              <a:ext cx="111304" cy="222993"/>
            </a:xfrm>
            <a:custGeom>
              <a:avLst/>
              <a:gdLst/>
              <a:ahLst/>
              <a:cxnLst/>
              <a:rect l="l" t="t" r="r" b="b"/>
              <a:pathLst>
                <a:path w="1158" h="2320" extrusionOk="0">
                  <a:moveTo>
                    <a:pt x="871" y="0"/>
                  </a:moveTo>
                  <a:cubicBezTo>
                    <a:pt x="818" y="0"/>
                    <a:pt x="763" y="10"/>
                    <a:pt x="718" y="14"/>
                  </a:cubicBezTo>
                  <a:cubicBezTo>
                    <a:pt x="508" y="22"/>
                    <a:pt x="295" y="43"/>
                    <a:pt x="89" y="75"/>
                  </a:cubicBezTo>
                  <a:cubicBezTo>
                    <a:pt x="77" y="79"/>
                    <a:pt x="73" y="83"/>
                    <a:pt x="73" y="95"/>
                  </a:cubicBezTo>
                  <a:cubicBezTo>
                    <a:pt x="73" y="103"/>
                    <a:pt x="85" y="115"/>
                    <a:pt x="93" y="115"/>
                  </a:cubicBezTo>
                  <a:cubicBezTo>
                    <a:pt x="275" y="102"/>
                    <a:pt x="480" y="63"/>
                    <a:pt x="673" y="63"/>
                  </a:cubicBezTo>
                  <a:cubicBezTo>
                    <a:pt x="720" y="63"/>
                    <a:pt x="766" y="65"/>
                    <a:pt x="811" y="71"/>
                  </a:cubicBezTo>
                  <a:cubicBezTo>
                    <a:pt x="1016" y="95"/>
                    <a:pt x="1020" y="172"/>
                    <a:pt x="1036" y="373"/>
                  </a:cubicBezTo>
                  <a:cubicBezTo>
                    <a:pt x="1044" y="494"/>
                    <a:pt x="1044" y="611"/>
                    <a:pt x="1044" y="736"/>
                  </a:cubicBezTo>
                  <a:cubicBezTo>
                    <a:pt x="1052" y="990"/>
                    <a:pt x="1052" y="1243"/>
                    <a:pt x="1056" y="1501"/>
                  </a:cubicBezTo>
                  <a:cubicBezTo>
                    <a:pt x="1056" y="1711"/>
                    <a:pt x="1157" y="2146"/>
                    <a:pt x="899" y="2214"/>
                  </a:cubicBezTo>
                  <a:cubicBezTo>
                    <a:pt x="850" y="2228"/>
                    <a:pt x="791" y="2230"/>
                    <a:pt x="733" y="2230"/>
                  </a:cubicBezTo>
                  <a:cubicBezTo>
                    <a:pt x="705" y="2230"/>
                    <a:pt x="676" y="2230"/>
                    <a:pt x="649" y="2230"/>
                  </a:cubicBezTo>
                  <a:cubicBezTo>
                    <a:pt x="631" y="2230"/>
                    <a:pt x="614" y="2230"/>
                    <a:pt x="597" y="2231"/>
                  </a:cubicBezTo>
                  <a:cubicBezTo>
                    <a:pt x="540" y="2231"/>
                    <a:pt x="407" y="2258"/>
                    <a:pt x="319" y="2258"/>
                  </a:cubicBezTo>
                  <a:cubicBezTo>
                    <a:pt x="290" y="2258"/>
                    <a:pt x="266" y="2255"/>
                    <a:pt x="250" y="2247"/>
                  </a:cubicBezTo>
                  <a:cubicBezTo>
                    <a:pt x="105" y="2170"/>
                    <a:pt x="134" y="1715"/>
                    <a:pt x="126" y="1562"/>
                  </a:cubicBezTo>
                  <a:cubicBezTo>
                    <a:pt x="85" y="1078"/>
                    <a:pt x="73" y="587"/>
                    <a:pt x="73" y="103"/>
                  </a:cubicBezTo>
                  <a:cubicBezTo>
                    <a:pt x="71" y="83"/>
                    <a:pt x="55" y="73"/>
                    <a:pt x="39" y="73"/>
                  </a:cubicBezTo>
                  <a:cubicBezTo>
                    <a:pt x="24" y="73"/>
                    <a:pt x="9" y="83"/>
                    <a:pt x="9" y="103"/>
                  </a:cubicBezTo>
                  <a:cubicBezTo>
                    <a:pt x="1" y="836"/>
                    <a:pt x="49" y="1558"/>
                    <a:pt x="130" y="2287"/>
                  </a:cubicBezTo>
                  <a:cubicBezTo>
                    <a:pt x="134" y="2307"/>
                    <a:pt x="146" y="2319"/>
                    <a:pt x="166" y="2319"/>
                  </a:cubicBezTo>
                  <a:cubicBezTo>
                    <a:pt x="392" y="2311"/>
                    <a:pt x="625" y="2295"/>
                    <a:pt x="855" y="2287"/>
                  </a:cubicBezTo>
                  <a:cubicBezTo>
                    <a:pt x="915" y="2279"/>
                    <a:pt x="1060" y="2299"/>
                    <a:pt x="1113" y="2239"/>
                  </a:cubicBezTo>
                  <a:cubicBezTo>
                    <a:pt x="1137" y="2210"/>
                    <a:pt x="1129" y="2098"/>
                    <a:pt x="1129" y="2073"/>
                  </a:cubicBezTo>
                  <a:cubicBezTo>
                    <a:pt x="1129" y="1949"/>
                    <a:pt x="1121" y="1816"/>
                    <a:pt x="1117" y="1691"/>
                  </a:cubicBezTo>
                  <a:cubicBezTo>
                    <a:pt x="1117" y="1469"/>
                    <a:pt x="1113" y="1243"/>
                    <a:pt x="1105" y="1022"/>
                  </a:cubicBezTo>
                  <a:cubicBezTo>
                    <a:pt x="1101" y="804"/>
                    <a:pt x="1105" y="587"/>
                    <a:pt x="1093" y="373"/>
                  </a:cubicBezTo>
                  <a:cubicBezTo>
                    <a:pt x="1085" y="276"/>
                    <a:pt x="1093" y="95"/>
                    <a:pt x="1000" y="35"/>
                  </a:cubicBezTo>
                  <a:cubicBezTo>
                    <a:pt x="964" y="8"/>
                    <a:pt x="918" y="0"/>
                    <a:pt x="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71;p36">
              <a:extLst>
                <a:ext uri="{FF2B5EF4-FFF2-40B4-BE49-F238E27FC236}">
                  <a16:creationId xmlns:a16="http://schemas.microsoft.com/office/drawing/2014/main" id="{499FEC3A-1416-49B2-836A-6C8569FC6ED7}"/>
                </a:ext>
              </a:extLst>
            </p:cNvPr>
            <p:cNvSpPr/>
            <p:nvPr/>
          </p:nvSpPr>
          <p:spPr>
            <a:xfrm>
              <a:off x="4110985" y="3747482"/>
              <a:ext cx="104287" cy="210401"/>
            </a:xfrm>
            <a:custGeom>
              <a:avLst/>
              <a:gdLst/>
              <a:ahLst/>
              <a:cxnLst/>
              <a:rect l="l" t="t" r="r" b="b"/>
              <a:pathLst>
                <a:path w="1085" h="2189" extrusionOk="0">
                  <a:moveTo>
                    <a:pt x="599" y="1"/>
                  </a:moveTo>
                  <a:cubicBezTo>
                    <a:pt x="410" y="1"/>
                    <a:pt x="207" y="37"/>
                    <a:pt x="24" y="53"/>
                  </a:cubicBezTo>
                  <a:cubicBezTo>
                    <a:pt x="12" y="53"/>
                    <a:pt x="4" y="45"/>
                    <a:pt x="4" y="33"/>
                  </a:cubicBezTo>
                  <a:lnTo>
                    <a:pt x="0" y="33"/>
                  </a:lnTo>
                  <a:cubicBezTo>
                    <a:pt x="0" y="517"/>
                    <a:pt x="12" y="1008"/>
                    <a:pt x="53" y="1492"/>
                  </a:cubicBezTo>
                  <a:cubicBezTo>
                    <a:pt x="61" y="1641"/>
                    <a:pt x="32" y="2100"/>
                    <a:pt x="177" y="2177"/>
                  </a:cubicBezTo>
                  <a:cubicBezTo>
                    <a:pt x="194" y="2185"/>
                    <a:pt x="221" y="2188"/>
                    <a:pt x="253" y="2188"/>
                  </a:cubicBezTo>
                  <a:cubicBezTo>
                    <a:pt x="341" y="2188"/>
                    <a:pt x="468" y="2164"/>
                    <a:pt x="524" y="2161"/>
                  </a:cubicBezTo>
                  <a:cubicBezTo>
                    <a:pt x="540" y="2160"/>
                    <a:pt x="557" y="2160"/>
                    <a:pt x="575" y="2160"/>
                  </a:cubicBezTo>
                  <a:cubicBezTo>
                    <a:pt x="602" y="2160"/>
                    <a:pt x="630" y="2160"/>
                    <a:pt x="658" y="2160"/>
                  </a:cubicBezTo>
                  <a:cubicBezTo>
                    <a:pt x="717" y="2160"/>
                    <a:pt x="777" y="2158"/>
                    <a:pt x="826" y="2144"/>
                  </a:cubicBezTo>
                  <a:cubicBezTo>
                    <a:pt x="1084" y="2076"/>
                    <a:pt x="987" y="1641"/>
                    <a:pt x="983" y="1431"/>
                  </a:cubicBezTo>
                  <a:cubicBezTo>
                    <a:pt x="983" y="1173"/>
                    <a:pt x="979" y="920"/>
                    <a:pt x="979" y="674"/>
                  </a:cubicBezTo>
                  <a:cubicBezTo>
                    <a:pt x="971" y="553"/>
                    <a:pt x="979" y="432"/>
                    <a:pt x="967" y="311"/>
                  </a:cubicBezTo>
                  <a:cubicBezTo>
                    <a:pt x="951" y="106"/>
                    <a:pt x="943" y="33"/>
                    <a:pt x="742" y="9"/>
                  </a:cubicBezTo>
                  <a:cubicBezTo>
                    <a:pt x="696" y="3"/>
                    <a:pt x="648" y="1"/>
                    <a:pt x="5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72;p36">
              <a:extLst>
                <a:ext uri="{FF2B5EF4-FFF2-40B4-BE49-F238E27FC236}">
                  <a16:creationId xmlns:a16="http://schemas.microsoft.com/office/drawing/2014/main" id="{9C015EB6-F5D7-4807-A521-3CF49DF51F09}"/>
                </a:ext>
              </a:extLst>
            </p:cNvPr>
            <p:cNvSpPr/>
            <p:nvPr/>
          </p:nvSpPr>
          <p:spPr>
            <a:xfrm>
              <a:off x="4020347" y="3539102"/>
              <a:ext cx="140620" cy="101212"/>
            </a:xfrm>
            <a:custGeom>
              <a:avLst/>
              <a:gdLst/>
              <a:ahLst/>
              <a:cxnLst/>
              <a:rect l="l" t="t" r="r" b="b"/>
              <a:pathLst>
                <a:path w="1463" h="1053" extrusionOk="0">
                  <a:moveTo>
                    <a:pt x="696" y="511"/>
                  </a:moveTo>
                  <a:cubicBezTo>
                    <a:pt x="716" y="511"/>
                    <a:pt x="735" y="516"/>
                    <a:pt x="754" y="525"/>
                  </a:cubicBezTo>
                  <a:cubicBezTo>
                    <a:pt x="838" y="565"/>
                    <a:pt x="818" y="682"/>
                    <a:pt x="842" y="758"/>
                  </a:cubicBezTo>
                  <a:cubicBezTo>
                    <a:pt x="846" y="767"/>
                    <a:pt x="842" y="779"/>
                    <a:pt x="834" y="783"/>
                  </a:cubicBezTo>
                  <a:cubicBezTo>
                    <a:pt x="817" y="790"/>
                    <a:pt x="798" y="793"/>
                    <a:pt x="780" y="793"/>
                  </a:cubicBezTo>
                  <a:cubicBezTo>
                    <a:pt x="736" y="793"/>
                    <a:pt x="691" y="774"/>
                    <a:pt x="657" y="742"/>
                  </a:cubicBezTo>
                  <a:cubicBezTo>
                    <a:pt x="601" y="686"/>
                    <a:pt x="593" y="605"/>
                    <a:pt x="585" y="529"/>
                  </a:cubicBezTo>
                  <a:cubicBezTo>
                    <a:pt x="585" y="519"/>
                    <a:pt x="593" y="514"/>
                    <a:pt x="601" y="514"/>
                  </a:cubicBezTo>
                  <a:cubicBezTo>
                    <a:pt x="609" y="514"/>
                    <a:pt x="617" y="519"/>
                    <a:pt x="617" y="529"/>
                  </a:cubicBezTo>
                  <a:cubicBezTo>
                    <a:pt x="621" y="541"/>
                    <a:pt x="621" y="545"/>
                    <a:pt x="621" y="557"/>
                  </a:cubicBezTo>
                  <a:cubicBezTo>
                    <a:pt x="636" y="524"/>
                    <a:pt x="665" y="511"/>
                    <a:pt x="696" y="511"/>
                  </a:cubicBezTo>
                  <a:close/>
                  <a:moveTo>
                    <a:pt x="36" y="1"/>
                  </a:moveTo>
                  <a:lnTo>
                    <a:pt x="32" y="13"/>
                  </a:lnTo>
                  <a:cubicBezTo>
                    <a:pt x="41" y="17"/>
                    <a:pt x="53" y="21"/>
                    <a:pt x="61" y="37"/>
                  </a:cubicBezTo>
                  <a:cubicBezTo>
                    <a:pt x="77" y="61"/>
                    <a:pt x="69" y="102"/>
                    <a:pt x="61" y="134"/>
                  </a:cubicBezTo>
                  <a:cubicBezTo>
                    <a:pt x="57" y="182"/>
                    <a:pt x="53" y="239"/>
                    <a:pt x="41" y="295"/>
                  </a:cubicBezTo>
                  <a:cubicBezTo>
                    <a:pt x="41" y="303"/>
                    <a:pt x="32" y="307"/>
                    <a:pt x="20" y="307"/>
                  </a:cubicBezTo>
                  <a:lnTo>
                    <a:pt x="0" y="444"/>
                  </a:lnTo>
                  <a:lnTo>
                    <a:pt x="8" y="444"/>
                  </a:lnTo>
                  <a:cubicBezTo>
                    <a:pt x="101" y="460"/>
                    <a:pt x="194" y="476"/>
                    <a:pt x="290" y="488"/>
                  </a:cubicBezTo>
                  <a:cubicBezTo>
                    <a:pt x="335" y="497"/>
                    <a:pt x="379" y="497"/>
                    <a:pt x="403" y="537"/>
                  </a:cubicBezTo>
                  <a:cubicBezTo>
                    <a:pt x="435" y="577"/>
                    <a:pt x="411" y="658"/>
                    <a:pt x="399" y="702"/>
                  </a:cubicBezTo>
                  <a:cubicBezTo>
                    <a:pt x="383" y="799"/>
                    <a:pt x="371" y="899"/>
                    <a:pt x="351" y="992"/>
                  </a:cubicBezTo>
                  <a:cubicBezTo>
                    <a:pt x="597" y="1000"/>
                    <a:pt x="838" y="1008"/>
                    <a:pt x="1084" y="1024"/>
                  </a:cubicBezTo>
                  <a:cubicBezTo>
                    <a:pt x="1086" y="1022"/>
                    <a:pt x="1090" y="1021"/>
                    <a:pt x="1094" y="1021"/>
                  </a:cubicBezTo>
                  <a:cubicBezTo>
                    <a:pt x="1098" y="1021"/>
                    <a:pt x="1102" y="1022"/>
                    <a:pt x="1104" y="1024"/>
                  </a:cubicBezTo>
                  <a:cubicBezTo>
                    <a:pt x="1225" y="1032"/>
                    <a:pt x="1342" y="1045"/>
                    <a:pt x="1463" y="1053"/>
                  </a:cubicBezTo>
                  <a:cubicBezTo>
                    <a:pt x="1076" y="569"/>
                    <a:pt x="580" y="227"/>
                    <a:pt x="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73;p36">
              <a:extLst>
                <a:ext uri="{FF2B5EF4-FFF2-40B4-BE49-F238E27FC236}">
                  <a16:creationId xmlns:a16="http://schemas.microsoft.com/office/drawing/2014/main" id="{C0BBE719-E0F0-4252-96F5-637E9D8E4FCB}"/>
                </a:ext>
              </a:extLst>
            </p:cNvPr>
            <p:cNvSpPr/>
            <p:nvPr/>
          </p:nvSpPr>
          <p:spPr>
            <a:xfrm>
              <a:off x="4108197" y="3644061"/>
              <a:ext cx="14898" cy="51615"/>
            </a:xfrm>
            <a:custGeom>
              <a:avLst/>
              <a:gdLst/>
              <a:ahLst/>
              <a:cxnLst/>
              <a:rect l="l" t="t" r="r" b="b"/>
              <a:pathLst>
                <a:path w="155" h="537" extrusionOk="0">
                  <a:moveTo>
                    <a:pt x="9" y="1"/>
                  </a:moveTo>
                  <a:cubicBezTo>
                    <a:pt x="1" y="182"/>
                    <a:pt x="5" y="356"/>
                    <a:pt x="13" y="537"/>
                  </a:cubicBezTo>
                  <a:lnTo>
                    <a:pt x="130" y="537"/>
                  </a:lnTo>
                  <a:cubicBezTo>
                    <a:pt x="126" y="360"/>
                    <a:pt x="126" y="178"/>
                    <a:pt x="154" y="13"/>
                  </a:cubicBezTo>
                  <a:cubicBezTo>
                    <a:pt x="106" y="5"/>
                    <a:pt x="61" y="1"/>
                    <a:pt x="9" y="1"/>
                  </a:cubicBezTo>
                  <a:close/>
                </a:path>
              </a:pathLst>
            </a:custGeom>
            <a:solidFill>
              <a:srgbClr val="6F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74;p36">
              <a:extLst>
                <a:ext uri="{FF2B5EF4-FFF2-40B4-BE49-F238E27FC236}">
                  <a16:creationId xmlns:a16="http://schemas.microsoft.com/office/drawing/2014/main" id="{22D41D11-5446-4C01-A1FB-5DFC24AE0DF8}"/>
                </a:ext>
              </a:extLst>
            </p:cNvPr>
            <p:cNvSpPr/>
            <p:nvPr/>
          </p:nvSpPr>
          <p:spPr>
            <a:xfrm>
              <a:off x="4077248" y="3524588"/>
              <a:ext cx="24125" cy="27105"/>
            </a:xfrm>
            <a:custGeom>
              <a:avLst/>
              <a:gdLst/>
              <a:ahLst/>
              <a:cxnLst/>
              <a:rect l="l" t="t" r="r" b="b"/>
              <a:pathLst>
                <a:path w="251" h="282" extrusionOk="0">
                  <a:moveTo>
                    <a:pt x="103" y="41"/>
                  </a:moveTo>
                  <a:cubicBezTo>
                    <a:pt x="128" y="41"/>
                    <a:pt x="159" y="62"/>
                    <a:pt x="170" y="77"/>
                  </a:cubicBezTo>
                  <a:cubicBezTo>
                    <a:pt x="194" y="126"/>
                    <a:pt x="194" y="186"/>
                    <a:pt x="206" y="234"/>
                  </a:cubicBezTo>
                  <a:cubicBezTo>
                    <a:pt x="197" y="237"/>
                    <a:pt x="189" y="238"/>
                    <a:pt x="180" y="238"/>
                  </a:cubicBezTo>
                  <a:cubicBezTo>
                    <a:pt x="137" y="238"/>
                    <a:pt x="97" y="208"/>
                    <a:pt x="73" y="174"/>
                  </a:cubicBezTo>
                  <a:cubicBezTo>
                    <a:pt x="53" y="146"/>
                    <a:pt x="45" y="113"/>
                    <a:pt x="41" y="77"/>
                  </a:cubicBezTo>
                  <a:lnTo>
                    <a:pt x="41" y="77"/>
                  </a:lnTo>
                  <a:cubicBezTo>
                    <a:pt x="46" y="80"/>
                    <a:pt x="51" y="82"/>
                    <a:pt x="56" y="82"/>
                  </a:cubicBezTo>
                  <a:cubicBezTo>
                    <a:pt x="64" y="82"/>
                    <a:pt x="71" y="77"/>
                    <a:pt x="73" y="65"/>
                  </a:cubicBezTo>
                  <a:cubicBezTo>
                    <a:pt x="77" y="48"/>
                    <a:pt x="89" y="41"/>
                    <a:pt x="103" y="41"/>
                  </a:cubicBezTo>
                  <a:close/>
                  <a:moveTo>
                    <a:pt x="108" y="0"/>
                  </a:moveTo>
                  <a:cubicBezTo>
                    <a:pt x="76" y="0"/>
                    <a:pt x="45" y="13"/>
                    <a:pt x="33" y="45"/>
                  </a:cubicBezTo>
                  <a:cubicBezTo>
                    <a:pt x="29" y="33"/>
                    <a:pt x="29" y="29"/>
                    <a:pt x="29" y="17"/>
                  </a:cubicBezTo>
                  <a:cubicBezTo>
                    <a:pt x="29" y="7"/>
                    <a:pt x="22" y="2"/>
                    <a:pt x="15" y="2"/>
                  </a:cubicBezTo>
                  <a:cubicBezTo>
                    <a:pt x="8" y="2"/>
                    <a:pt x="1" y="7"/>
                    <a:pt x="1" y="17"/>
                  </a:cubicBezTo>
                  <a:cubicBezTo>
                    <a:pt x="5" y="89"/>
                    <a:pt x="13" y="174"/>
                    <a:pt x="69" y="230"/>
                  </a:cubicBezTo>
                  <a:cubicBezTo>
                    <a:pt x="100" y="264"/>
                    <a:pt x="142" y="282"/>
                    <a:pt x="185" y="282"/>
                  </a:cubicBezTo>
                  <a:cubicBezTo>
                    <a:pt x="204" y="282"/>
                    <a:pt x="224" y="278"/>
                    <a:pt x="242" y="271"/>
                  </a:cubicBezTo>
                  <a:cubicBezTo>
                    <a:pt x="250" y="267"/>
                    <a:pt x="250" y="255"/>
                    <a:pt x="250" y="246"/>
                  </a:cubicBezTo>
                  <a:cubicBezTo>
                    <a:pt x="230" y="166"/>
                    <a:pt x="250" y="53"/>
                    <a:pt x="166" y="13"/>
                  </a:cubicBezTo>
                  <a:cubicBezTo>
                    <a:pt x="149" y="5"/>
                    <a:pt x="128" y="0"/>
                    <a:pt x="108"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75;p36">
              <a:extLst>
                <a:ext uri="{FF2B5EF4-FFF2-40B4-BE49-F238E27FC236}">
                  <a16:creationId xmlns:a16="http://schemas.microsoft.com/office/drawing/2014/main" id="{5C2520D1-2C26-4436-921E-2126DC7F3C12}"/>
                </a:ext>
              </a:extLst>
            </p:cNvPr>
            <p:cNvSpPr/>
            <p:nvPr/>
          </p:nvSpPr>
          <p:spPr>
            <a:xfrm>
              <a:off x="4081093" y="3528433"/>
              <a:ext cx="16052" cy="18935"/>
            </a:xfrm>
            <a:custGeom>
              <a:avLst/>
              <a:gdLst/>
              <a:ahLst/>
              <a:cxnLst/>
              <a:rect l="l" t="t" r="r" b="b"/>
              <a:pathLst>
                <a:path w="167" h="197" extrusionOk="0">
                  <a:moveTo>
                    <a:pt x="61" y="0"/>
                  </a:moveTo>
                  <a:cubicBezTo>
                    <a:pt x="48" y="0"/>
                    <a:pt x="37" y="6"/>
                    <a:pt x="33" y="21"/>
                  </a:cubicBezTo>
                  <a:cubicBezTo>
                    <a:pt x="30" y="35"/>
                    <a:pt x="22" y="39"/>
                    <a:pt x="13" y="39"/>
                  </a:cubicBezTo>
                  <a:cubicBezTo>
                    <a:pt x="9" y="39"/>
                    <a:pt x="5" y="38"/>
                    <a:pt x="1" y="37"/>
                  </a:cubicBezTo>
                  <a:lnTo>
                    <a:pt x="1" y="37"/>
                  </a:lnTo>
                  <a:cubicBezTo>
                    <a:pt x="5" y="73"/>
                    <a:pt x="13" y="106"/>
                    <a:pt x="33" y="134"/>
                  </a:cubicBezTo>
                  <a:cubicBezTo>
                    <a:pt x="57" y="168"/>
                    <a:pt x="99" y="197"/>
                    <a:pt x="143" y="197"/>
                  </a:cubicBezTo>
                  <a:cubicBezTo>
                    <a:pt x="151" y="197"/>
                    <a:pt x="158" y="196"/>
                    <a:pt x="166" y="194"/>
                  </a:cubicBezTo>
                  <a:cubicBezTo>
                    <a:pt x="154" y="142"/>
                    <a:pt x="154" y="86"/>
                    <a:pt x="130" y="37"/>
                  </a:cubicBezTo>
                  <a:cubicBezTo>
                    <a:pt x="119" y="21"/>
                    <a:pt x="86" y="0"/>
                    <a:pt x="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76;p36">
              <a:extLst>
                <a:ext uri="{FF2B5EF4-FFF2-40B4-BE49-F238E27FC236}">
                  <a16:creationId xmlns:a16="http://schemas.microsoft.com/office/drawing/2014/main" id="{4E2DF7B2-2093-4AE0-B003-D0C912DB4AFD}"/>
                </a:ext>
              </a:extLst>
            </p:cNvPr>
            <p:cNvSpPr/>
            <p:nvPr/>
          </p:nvSpPr>
          <p:spPr>
            <a:xfrm>
              <a:off x="3619064" y="3724606"/>
              <a:ext cx="442813" cy="342563"/>
            </a:xfrm>
            <a:custGeom>
              <a:avLst/>
              <a:gdLst/>
              <a:ahLst/>
              <a:cxnLst/>
              <a:rect l="l" t="t" r="r" b="b"/>
              <a:pathLst>
                <a:path w="4607" h="3564" extrusionOk="0">
                  <a:moveTo>
                    <a:pt x="4014" y="75"/>
                  </a:moveTo>
                  <a:cubicBezTo>
                    <a:pt x="4176" y="75"/>
                    <a:pt x="4325" y="110"/>
                    <a:pt x="4377" y="251"/>
                  </a:cubicBezTo>
                  <a:cubicBezTo>
                    <a:pt x="4453" y="464"/>
                    <a:pt x="4445" y="755"/>
                    <a:pt x="4461" y="980"/>
                  </a:cubicBezTo>
                  <a:cubicBezTo>
                    <a:pt x="4469" y="1033"/>
                    <a:pt x="4469" y="1081"/>
                    <a:pt x="4473" y="1133"/>
                  </a:cubicBezTo>
                  <a:cubicBezTo>
                    <a:pt x="4469" y="1129"/>
                    <a:pt x="4457" y="1129"/>
                    <a:pt x="4457" y="1129"/>
                  </a:cubicBezTo>
                  <a:cubicBezTo>
                    <a:pt x="4135" y="1129"/>
                    <a:pt x="3813" y="1129"/>
                    <a:pt x="3490" y="1129"/>
                  </a:cubicBezTo>
                  <a:cubicBezTo>
                    <a:pt x="2362" y="1129"/>
                    <a:pt x="1234" y="1134"/>
                    <a:pt x="105" y="1178"/>
                  </a:cubicBezTo>
                  <a:cubicBezTo>
                    <a:pt x="97" y="908"/>
                    <a:pt x="81" y="630"/>
                    <a:pt x="69" y="356"/>
                  </a:cubicBezTo>
                  <a:lnTo>
                    <a:pt x="69" y="356"/>
                  </a:lnTo>
                  <a:cubicBezTo>
                    <a:pt x="81" y="364"/>
                    <a:pt x="89" y="368"/>
                    <a:pt x="101" y="368"/>
                  </a:cubicBezTo>
                  <a:lnTo>
                    <a:pt x="117" y="368"/>
                  </a:lnTo>
                  <a:cubicBezTo>
                    <a:pt x="117" y="376"/>
                    <a:pt x="126" y="384"/>
                    <a:pt x="138" y="384"/>
                  </a:cubicBezTo>
                  <a:cubicBezTo>
                    <a:pt x="1064" y="303"/>
                    <a:pt x="1991" y="203"/>
                    <a:pt x="2918" y="146"/>
                  </a:cubicBezTo>
                  <a:cubicBezTo>
                    <a:pt x="3148" y="130"/>
                    <a:pt x="3381" y="114"/>
                    <a:pt x="3611" y="106"/>
                  </a:cubicBezTo>
                  <a:cubicBezTo>
                    <a:pt x="3717" y="102"/>
                    <a:pt x="3871" y="75"/>
                    <a:pt x="4014" y="75"/>
                  </a:cubicBezTo>
                  <a:close/>
                  <a:moveTo>
                    <a:pt x="4477" y="1186"/>
                  </a:moveTo>
                  <a:cubicBezTo>
                    <a:pt x="4494" y="1367"/>
                    <a:pt x="4506" y="1548"/>
                    <a:pt x="4510" y="1730"/>
                  </a:cubicBezTo>
                  <a:cubicBezTo>
                    <a:pt x="4514" y="1943"/>
                    <a:pt x="4518" y="2165"/>
                    <a:pt x="4514" y="2382"/>
                  </a:cubicBezTo>
                  <a:cubicBezTo>
                    <a:pt x="4514" y="2467"/>
                    <a:pt x="4514" y="2564"/>
                    <a:pt x="4518" y="2665"/>
                  </a:cubicBezTo>
                  <a:cubicBezTo>
                    <a:pt x="4514" y="2657"/>
                    <a:pt x="4510" y="2648"/>
                    <a:pt x="4494" y="2648"/>
                  </a:cubicBezTo>
                  <a:cubicBezTo>
                    <a:pt x="3047" y="2677"/>
                    <a:pt x="1596" y="2781"/>
                    <a:pt x="166" y="3011"/>
                  </a:cubicBezTo>
                  <a:cubicBezTo>
                    <a:pt x="174" y="2918"/>
                    <a:pt x="174" y="2830"/>
                    <a:pt x="174" y="2785"/>
                  </a:cubicBezTo>
                  <a:cubicBezTo>
                    <a:pt x="162" y="2520"/>
                    <a:pt x="146" y="2258"/>
                    <a:pt x="138" y="1992"/>
                  </a:cubicBezTo>
                  <a:lnTo>
                    <a:pt x="105" y="1218"/>
                  </a:lnTo>
                  <a:lnTo>
                    <a:pt x="105" y="1218"/>
                  </a:lnTo>
                  <a:cubicBezTo>
                    <a:pt x="266" y="1219"/>
                    <a:pt x="427" y="1219"/>
                    <a:pt x="588" y="1219"/>
                  </a:cubicBezTo>
                  <a:cubicBezTo>
                    <a:pt x="1874" y="1219"/>
                    <a:pt x="3164" y="1194"/>
                    <a:pt x="4453" y="1194"/>
                  </a:cubicBezTo>
                  <a:cubicBezTo>
                    <a:pt x="4465" y="1194"/>
                    <a:pt x="4473" y="1190"/>
                    <a:pt x="4477" y="1186"/>
                  </a:cubicBezTo>
                  <a:close/>
                  <a:moveTo>
                    <a:pt x="4518" y="2689"/>
                  </a:moveTo>
                  <a:cubicBezTo>
                    <a:pt x="4526" y="2846"/>
                    <a:pt x="4518" y="3003"/>
                    <a:pt x="4477" y="3128"/>
                  </a:cubicBezTo>
                  <a:cubicBezTo>
                    <a:pt x="4436" y="3254"/>
                    <a:pt x="4243" y="3270"/>
                    <a:pt x="4065" y="3270"/>
                  </a:cubicBezTo>
                  <a:cubicBezTo>
                    <a:pt x="4003" y="3270"/>
                    <a:pt x="3943" y="3268"/>
                    <a:pt x="3892" y="3268"/>
                  </a:cubicBezTo>
                  <a:cubicBezTo>
                    <a:pt x="3873" y="3268"/>
                    <a:pt x="3856" y="3268"/>
                    <a:pt x="3841" y="3269"/>
                  </a:cubicBezTo>
                  <a:cubicBezTo>
                    <a:pt x="3603" y="3285"/>
                    <a:pt x="3369" y="3297"/>
                    <a:pt x="3136" y="3313"/>
                  </a:cubicBezTo>
                  <a:cubicBezTo>
                    <a:pt x="2664" y="3346"/>
                    <a:pt x="2193" y="3370"/>
                    <a:pt x="1725" y="3398"/>
                  </a:cubicBezTo>
                  <a:cubicBezTo>
                    <a:pt x="1488" y="3410"/>
                    <a:pt x="1254" y="3426"/>
                    <a:pt x="1020" y="3438"/>
                  </a:cubicBezTo>
                  <a:cubicBezTo>
                    <a:pt x="911" y="3446"/>
                    <a:pt x="803" y="3454"/>
                    <a:pt x="690" y="3462"/>
                  </a:cubicBezTo>
                  <a:cubicBezTo>
                    <a:pt x="629" y="3465"/>
                    <a:pt x="461" y="3499"/>
                    <a:pt x="350" y="3499"/>
                  </a:cubicBezTo>
                  <a:cubicBezTo>
                    <a:pt x="315" y="3499"/>
                    <a:pt x="285" y="3495"/>
                    <a:pt x="267" y="3487"/>
                  </a:cubicBezTo>
                  <a:cubicBezTo>
                    <a:pt x="178" y="3442"/>
                    <a:pt x="166" y="3229"/>
                    <a:pt x="166" y="3043"/>
                  </a:cubicBezTo>
                  <a:lnTo>
                    <a:pt x="174" y="3043"/>
                  </a:lnTo>
                  <a:cubicBezTo>
                    <a:pt x="1608" y="2858"/>
                    <a:pt x="3043" y="2725"/>
                    <a:pt x="4494" y="2705"/>
                  </a:cubicBezTo>
                  <a:cubicBezTo>
                    <a:pt x="4506" y="2705"/>
                    <a:pt x="4514" y="2701"/>
                    <a:pt x="4518" y="2689"/>
                  </a:cubicBezTo>
                  <a:close/>
                  <a:moveTo>
                    <a:pt x="4178" y="1"/>
                  </a:moveTo>
                  <a:cubicBezTo>
                    <a:pt x="4172" y="1"/>
                    <a:pt x="4165" y="1"/>
                    <a:pt x="4159" y="1"/>
                  </a:cubicBezTo>
                  <a:cubicBezTo>
                    <a:pt x="2821" y="37"/>
                    <a:pt x="1459" y="138"/>
                    <a:pt x="130" y="323"/>
                  </a:cubicBezTo>
                  <a:cubicBezTo>
                    <a:pt x="101" y="319"/>
                    <a:pt x="77" y="307"/>
                    <a:pt x="45" y="307"/>
                  </a:cubicBezTo>
                  <a:cubicBezTo>
                    <a:pt x="44" y="307"/>
                    <a:pt x="43" y="306"/>
                    <a:pt x="42" y="306"/>
                  </a:cubicBezTo>
                  <a:cubicBezTo>
                    <a:pt x="37" y="306"/>
                    <a:pt x="29" y="313"/>
                    <a:pt x="29" y="319"/>
                  </a:cubicBezTo>
                  <a:cubicBezTo>
                    <a:pt x="17" y="319"/>
                    <a:pt x="1" y="327"/>
                    <a:pt x="1" y="348"/>
                  </a:cubicBezTo>
                  <a:cubicBezTo>
                    <a:pt x="41" y="1411"/>
                    <a:pt x="93" y="2467"/>
                    <a:pt x="138" y="3527"/>
                  </a:cubicBezTo>
                  <a:cubicBezTo>
                    <a:pt x="138" y="3547"/>
                    <a:pt x="154" y="3563"/>
                    <a:pt x="174" y="3563"/>
                  </a:cubicBezTo>
                  <a:cubicBezTo>
                    <a:pt x="1616" y="3483"/>
                    <a:pt x="3059" y="3390"/>
                    <a:pt x="4506" y="3305"/>
                  </a:cubicBezTo>
                  <a:cubicBezTo>
                    <a:pt x="4526" y="3305"/>
                    <a:pt x="4538" y="3289"/>
                    <a:pt x="4538" y="3269"/>
                  </a:cubicBezTo>
                  <a:cubicBezTo>
                    <a:pt x="4594" y="2584"/>
                    <a:pt x="4606" y="1899"/>
                    <a:pt x="4554" y="1214"/>
                  </a:cubicBezTo>
                  <a:cubicBezTo>
                    <a:pt x="4534" y="904"/>
                    <a:pt x="4506" y="585"/>
                    <a:pt x="4453" y="271"/>
                  </a:cubicBezTo>
                  <a:cubicBezTo>
                    <a:pt x="4418" y="68"/>
                    <a:pt x="4379" y="1"/>
                    <a:pt x="4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77;p36">
              <a:extLst>
                <a:ext uri="{FF2B5EF4-FFF2-40B4-BE49-F238E27FC236}">
                  <a16:creationId xmlns:a16="http://schemas.microsoft.com/office/drawing/2014/main" id="{81BE230E-791A-48A0-8AF7-A4ABA470E8DA}"/>
                </a:ext>
              </a:extLst>
            </p:cNvPr>
            <p:cNvSpPr/>
            <p:nvPr/>
          </p:nvSpPr>
          <p:spPr>
            <a:xfrm>
              <a:off x="4019578" y="3523435"/>
              <a:ext cx="34891" cy="21434"/>
            </a:xfrm>
            <a:custGeom>
              <a:avLst/>
              <a:gdLst/>
              <a:ahLst/>
              <a:cxnLst/>
              <a:rect l="l" t="t" r="r" b="b"/>
              <a:pathLst>
                <a:path w="363" h="223" extrusionOk="0">
                  <a:moveTo>
                    <a:pt x="24" y="1"/>
                  </a:moveTo>
                  <a:cubicBezTo>
                    <a:pt x="12" y="41"/>
                    <a:pt x="8" y="81"/>
                    <a:pt x="0" y="121"/>
                  </a:cubicBezTo>
                  <a:cubicBezTo>
                    <a:pt x="113" y="166"/>
                    <a:pt x="226" y="194"/>
                    <a:pt x="347" y="218"/>
                  </a:cubicBezTo>
                  <a:cubicBezTo>
                    <a:pt x="351" y="218"/>
                    <a:pt x="359" y="222"/>
                    <a:pt x="359" y="222"/>
                  </a:cubicBezTo>
                  <a:cubicBezTo>
                    <a:pt x="363" y="194"/>
                    <a:pt x="363" y="170"/>
                    <a:pt x="363" y="146"/>
                  </a:cubicBezTo>
                  <a:cubicBezTo>
                    <a:pt x="359" y="21"/>
                    <a:pt x="270" y="37"/>
                    <a:pt x="182" y="25"/>
                  </a:cubicBezTo>
                  <a:cubicBezTo>
                    <a:pt x="125" y="13"/>
                    <a:pt x="77" y="9"/>
                    <a:pt x="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78;p36">
              <a:extLst>
                <a:ext uri="{FF2B5EF4-FFF2-40B4-BE49-F238E27FC236}">
                  <a16:creationId xmlns:a16="http://schemas.microsoft.com/office/drawing/2014/main" id="{11DC5C6E-A254-4951-BB3F-CBC45079EE56}"/>
                </a:ext>
              </a:extLst>
            </p:cNvPr>
            <p:cNvSpPr/>
            <p:nvPr/>
          </p:nvSpPr>
          <p:spPr>
            <a:xfrm>
              <a:off x="3635692" y="3982967"/>
              <a:ext cx="418399" cy="77951"/>
            </a:xfrm>
            <a:custGeom>
              <a:avLst/>
              <a:gdLst/>
              <a:ahLst/>
              <a:cxnLst/>
              <a:rect l="l" t="t" r="r" b="b"/>
              <a:pathLst>
                <a:path w="4353" h="811" extrusionOk="0">
                  <a:moveTo>
                    <a:pt x="4345" y="1"/>
                  </a:moveTo>
                  <a:cubicBezTo>
                    <a:pt x="4341" y="11"/>
                    <a:pt x="4335" y="18"/>
                    <a:pt x="4329" y="18"/>
                  </a:cubicBezTo>
                  <a:cubicBezTo>
                    <a:pt x="4327" y="18"/>
                    <a:pt x="4326" y="18"/>
                    <a:pt x="4325" y="17"/>
                  </a:cubicBezTo>
                  <a:cubicBezTo>
                    <a:pt x="2882" y="37"/>
                    <a:pt x="1439" y="162"/>
                    <a:pt x="5" y="355"/>
                  </a:cubicBezTo>
                  <a:lnTo>
                    <a:pt x="1" y="355"/>
                  </a:lnTo>
                  <a:cubicBezTo>
                    <a:pt x="1" y="541"/>
                    <a:pt x="9" y="754"/>
                    <a:pt x="102" y="799"/>
                  </a:cubicBezTo>
                  <a:cubicBezTo>
                    <a:pt x="119" y="807"/>
                    <a:pt x="148" y="811"/>
                    <a:pt x="183" y="811"/>
                  </a:cubicBezTo>
                  <a:cubicBezTo>
                    <a:pt x="293" y="811"/>
                    <a:pt x="464" y="777"/>
                    <a:pt x="525" y="774"/>
                  </a:cubicBezTo>
                  <a:cubicBezTo>
                    <a:pt x="630" y="766"/>
                    <a:pt x="738" y="758"/>
                    <a:pt x="851" y="754"/>
                  </a:cubicBezTo>
                  <a:cubicBezTo>
                    <a:pt x="1089" y="742"/>
                    <a:pt x="1319" y="726"/>
                    <a:pt x="1556" y="714"/>
                  </a:cubicBezTo>
                  <a:cubicBezTo>
                    <a:pt x="2024" y="686"/>
                    <a:pt x="2491" y="658"/>
                    <a:pt x="2967" y="625"/>
                  </a:cubicBezTo>
                  <a:cubicBezTo>
                    <a:pt x="3204" y="609"/>
                    <a:pt x="3434" y="597"/>
                    <a:pt x="3672" y="581"/>
                  </a:cubicBezTo>
                  <a:cubicBezTo>
                    <a:pt x="3687" y="580"/>
                    <a:pt x="3704" y="580"/>
                    <a:pt x="3722" y="580"/>
                  </a:cubicBezTo>
                  <a:cubicBezTo>
                    <a:pt x="3772" y="580"/>
                    <a:pt x="3832" y="582"/>
                    <a:pt x="3894" y="582"/>
                  </a:cubicBezTo>
                  <a:cubicBezTo>
                    <a:pt x="4070" y="582"/>
                    <a:pt x="4263" y="566"/>
                    <a:pt x="4304" y="440"/>
                  </a:cubicBezTo>
                  <a:cubicBezTo>
                    <a:pt x="4345" y="315"/>
                    <a:pt x="4353" y="158"/>
                    <a:pt x="4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79;p36">
              <a:extLst>
                <a:ext uri="{FF2B5EF4-FFF2-40B4-BE49-F238E27FC236}">
                  <a16:creationId xmlns:a16="http://schemas.microsoft.com/office/drawing/2014/main" id="{8B9961DA-E933-4C50-999C-E600EAC560F2}"/>
                </a:ext>
              </a:extLst>
            </p:cNvPr>
            <p:cNvSpPr/>
            <p:nvPr/>
          </p:nvSpPr>
          <p:spPr>
            <a:xfrm>
              <a:off x="4016407" y="3600712"/>
              <a:ext cx="37678" cy="22972"/>
            </a:xfrm>
            <a:custGeom>
              <a:avLst/>
              <a:gdLst/>
              <a:ahLst/>
              <a:cxnLst/>
              <a:rect l="l" t="t" r="r" b="b"/>
              <a:pathLst>
                <a:path w="392" h="239" extrusionOk="0">
                  <a:moveTo>
                    <a:pt x="37" y="1"/>
                  </a:moveTo>
                  <a:cubicBezTo>
                    <a:pt x="25" y="45"/>
                    <a:pt x="13" y="89"/>
                    <a:pt x="1" y="138"/>
                  </a:cubicBezTo>
                  <a:cubicBezTo>
                    <a:pt x="118" y="182"/>
                    <a:pt x="239" y="218"/>
                    <a:pt x="364" y="238"/>
                  </a:cubicBezTo>
                  <a:cubicBezTo>
                    <a:pt x="376" y="198"/>
                    <a:pt x="384" y="150"/>
                    <a:pt x="392" y="109"/>
                  </a:cubicBezTo>
                  <a:lnTo>
                    <a:pt x="392" y="109"/>
                  </a:lnTo>
                  <a:cubicBezTo>
                    <a:pt x="384" y="117"/>
                    <a:pt x="380" y="117"/>
                    <a:pt x="376" y="117"/>
                  </a:cubicBezTo>
                  <a:cubicBezTo>
                    <a:pt x="255" y="89"/>
                    <a:pt x="142" y="53"/>
                    <a:pt x="37" y="1"/>
                  </a:cubicBezTo>
                  <a:close/>
                </a:path>
              </a:pathLst>
            </a:custGeom>
            <a:solidFill>
              <a:srgbClr val="E4D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80;p36">
              <a:extLst>
                <a:ext uri="{FF2B5EF4-FFF2-40B4-BE49-F238E27FC236}">
                  <a16:creationId xmlns:a16="http://schemas.microsoft.com/office/drawing/2014/main" id="{27EC4111-8EE2-4EA2-A7D4-B8BC3E60B660}"/>
                </a:ext>
              </a:extLst>
            </p:cNvPr>
            <p:cNvSpPr/>
            <p:nvPr/>
          </p:nvSpPr>
          <p:spPr>
            <a:xfrm>
              <a:off x="3629156" y="3837735"/>
              <a:ext cx="424167" cy="175991"/>
            </a:xfrm>
            <a:custGeom>
              <a:avLst/>
              <a:gdLst/>
              <a:ahLst/>
              <a:cxnLst/>
              <a:rect l="l" t="t" r="r" b="b"/>
              <a:pathLst>
                <a:path w="4413" h="1831" extrusionOk="0">
                  <a:moveTo>
                    <a:pt x="4372" y="1"/>
                  </a:moveTo>
                  <a:cubicBezTo>
                    <a:pt x="4368" y="9"/>
                    <a:pt x="4360" y="13"/>
                    <a:pt x="4348" y="13"/>
                  </a:cubicBezTo>
                  <a:cubicBezTo>
                    <a:pt x="2998" y="13"/>
                    <a:pt x="1644" y="37"/>
                    <a:pt x="291" y="37"/>
                  </a:cubicBezTo>
                  <a:cubicBezTo>
                    <a:pt x="194" y="37"/>
                    <a:pt x="97" y="37"/>
                    <a:pt x="0" y="37"/>
                  </a:cubicBezTo>
                  <a:lnTo>
                    <a:pt x="0" y="37"/>
                  </a:lnTo>
                  <a:lnTo>
                    <a:pt x="33" y="807"/>
                  </a:lnTo>
                  <a:cubicBezTo>
                    <a:pt x="41" y="1077"/>
                    <a:pt x="57" y="1338"/>
                    <a:pt x="69" y="1604"/>
                  </a:cubicBezTo>
                  <a:cubicBezTo>
                    <a:pt x="69" y="1653"/>
                    <a:pt x="61" y="1733"/>
                    <a:pt x="61" y="1830"/>
                  </a:cubicBezTo>
                  <a:cubicBezTo>
                    <a:pt x="1491" y="1600"/>
                    <a:pt x="2942" y="1488"/>
                    <a:pt x="4389" y="1467"/>
                  </a:cubicBezTo>
                  <a:cubicBezTo>
                    <a:pt x="4401" y="1467"/>
                    <a:pt x="4409" y="1471"/>
                    <a:pt x="4413" y="1484"/>
                  </a:cubicBezTo>
                  <a:cubicBezTo>
                    <a:pt x="4413" y="1387"/>
                    <a:pt x="4409" y="1290"/>
                    <a:pt x="4409" y="1205"/>
                  </a:cubicBezTo>
                  <a:cubicBezTo>
                    <a:pt x="4413" y="988"/>
                    <a:pt x="4413" y="766"/>
                    <a:pt x="4405" y="553"/>
                  </a:cubicBezTo>
                  <a:cubicBezTo>
                    <a:pt x="4393" y="371"/>
                    <a:pt x="4385" y="190"/>
                    <a:pt x="4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81;p36">
              <a:extLst>
                <a:ext uri="{FF2B5EF4-FFF2-40B4-BE49-F238E27FC236}">
                  <a16:creationId xmlns:a16="http://schemas.microsoft.com/office/drawing/2014/main" id="{C6D916E1-4C3A-49F9-BF5D-5A7C79E701A9}"/>
                </a:ext>
              </a:extLst>
            </p:cNvPr>
            <p:cNvSpPr/>
            <p:nvPr/>
          </p:nvSpPr>
          <p:spPr>
            <a:xfrm>
              <a:off x="4009871" y="3616956"/>
              <a:ext cx="40754" cy="18743"/>
            </a:xfrm>
            <a:custGeom>
              <a:avLst/>
              <a:gdLst/>
              <a:ahLst/>
              <a:cxnLst/>
              <a:rect l="l" t="t" r="r" b="b"/>
              <a:pathLst>
                <a:path w="424" h="195" extrusionOk="0">
                  <a:moveTo>
                    <a:pt x="61" y="1"/>
                  </a:moveTo>
                  <a:cubicBezTo>
                    <a:pt x="45" y="65"/>
                    <a:pt x="25" y="126"/>
                    <a:pt x="0" y="194"/>
                  </a:cubicBezTo>
                  <a:cubicBezTo>
                    <a:pt x="137" y="186"/>
                    <a:pt x="278" y="186"/>
                    <a:pt x="411" y="186"/>
                  </a:cubicBezTo>
                  <a:cubicBezTo>
                    <a:pt x="411" y="162"/>
                    <a:pt x="420" y="134"/>
                    <a:pt x="424" y="110"/>
                  </a:cubicBezTo>
                  <a:cubicBezTo>
                    <a:pt x="299" y="81"/>
                    <a:pt x="178" y="49"/>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82;p36">
              <a:extLst>
                <a:ext uri="{FF2B5EF4-FFF2-40B4-BE49-F238E27FC236}">
                  <a16:creationId xmlns:a16="http://schemas.microsoft.com/office/drawing/2014/main" id="{5E0CDF40-6AC3-4F3C-9C3C-6BFB44E2D10A}"/>
                </a:ext>
              </a:extLst>
            </p:cNvPr>
            <p:cNvSpPr/>
            <p:nvPr/>
          </p:nvSpPr>
          <p:spPr>
            <a:xfrm>
              <a:off x="3624927" y="3731815"/>
              <a:ext cx="423782" cy="106018"/>
            </a:xfrm>
            <a:custGeom>
              <a:avLst/>
              <a:gdLst/>
              <a:ahLst/>
              <a:cxnLst/>
              <a:rect l="l" t="t" r="r" b="b"/>
              <a:pathLst>
                <a:path w="4409" h="1103" extrusionOk="0">
                  <a:moveTo>
                    <a:pt x="3695" y="216"/>
                  </a:moveTo>
                  <a:cubicBezTo>
                    <a:pt x="3739" y="216"/>
                    <a:pt x="3748" y="277"/>
                    <a:pt x="3707" y="289"/>
                  </a:cubicBezTo>
                  <a:cubicBezTo>
                    <a:pt x="3637" y="303"/>
                    <a:pt x="3561" y="310"/>
                    <a:pt x="3486" y="310"/>
                  </a:cubicBezTo>
                  <a:cubicBezTo>
                    <a:pt x="3410" y="310"/>
                    <a:pt x="3335" y="303"/>
                    <a:pt x="3264" y="289"/>
                  </a:cubicBezTo>
                  <a:cubicBezTo>
                    <a:pt x="3244" y="289"/>
                    <a:pt x="3248" y="252"/>
                    <a:pt x="3268" y="252"/>
                  </a:cubicBezTo>
                  <a:cubicBezTo>
                    <a:pt x="3413" y="248"/>
                    <a:pt x="3558" y="232"/>
                    <a:pt x="3695" y="216"/>
                  </a:cubicBezTo>
                  <a:close/>
                  <a:moveTo>
                    <a:pt x="2827" y="264"/>
                  </a:moveTo>
                  <a:cubicBezTo>
                    <a:pt x="2865" y="264"/>
                    <a:pt x="2863" y="333"/>
                    <a:pt x="2821" y="333"/>
                  </a:cubicBezTo>
                  <a:cubicBezTo>
                    <a:pt x="2753" y="336"/>
                    <a:pt x="2681" y="346"/>
                    <a:pt x="2610" y="346"/>
                  </a:cubicBezTo>
                  <a:cubicBezTo>
                    <a:pt x="2576" y="346"/>
                    <a:pt x="2543" y="344"/>
                    <a:pt x="2510" y="337"/>
                  </a:cubicBezTo>
                  <a:cubicBezTo>
                    <a:pt x="2490" y="337"/>
                    <a:pt x="2494" y="309"/>
                    <a:pt x="2510" y="301"/>
                  </a:cubicBezTo>
                  <a:cubicBezTo>
                    <a:pt x="2603" y="273"/>
                    <a:pt x="2720" y="273"/>
                    <a:pt x="2821" y="265"/>
                  </a:cubicBezTo>
                  <a:cubicBezTo>
                    <a:pt x="2823" y="264"/>
                    <a:pt x="2825" y="264"/>
                    <a:pt x="2827" y="264"/>
                  </a:cubicBezTo>
                  <a:close/>
                  <a:moveTo>
                    <a:pt x="2067" y="309"/>
                  </a:moveTo>
                  <a:cubicBezTo>
                    <a:pt x="2099" y="309"/>
                    <a:pt x="2112" y="365"/>
                    <a:pt x="2075" y="369"/>
                  </a:cubicBezTo>
                  <a:cubicBezTo>
                    <a:pt x="1954" y="385"/>
                    <a:pt x="1825" y="385"/>
                    <a:pt x="1697" y="389"/>
                  </a:cubicBezTo>
                  <a:cubicBezTo>
                    <a:pt x="1668" y="389"/>
                    <a:pt x="1668" y="341"/>
                    <a:pt x="1697" y="337"/>
                  </a:cubicBezTo>
                  <a:cubicBezTo>
                    <a:pt x="1817" y="325"/>
                    <a:pt x="1946" y="309"/>
                    <a:pt x="2067" y="309"/>
                  </a:cubicBezTo>
                  <a:close/>
                  <a:moveTo>
                    <a:pt x="1243" y="384"/>
                  </a:moveTo>
                  <a:cubicBezTo>
                    <a:pt x="1259" y="384"/>
                    <a:pt x="1274" y="384"/>
                    <a:pt x="1290" y="385"/>
                  </a:cubicBezTo>
                  <a:cubicBezTo>
                    <a:pt x="1326" y="389"/>
                    <a:pt x="1334" y="434"/>
                    <a:pt x="1302" y="446"/>
                  </a:cubicBezTo>
                  <a:cubicBezTo>
                    <a:pt x="1201" y="466"/>
                    <a:pt x="1088" y="458"/>
                    <a:pt x="983" y="466"/>
                  </a:cubicBezTo>
                  <a:cubicBezTo>
                    <a:pt x="951" y="466"/>
                    <a:pt x="951" y="418"/>
                    <a:pt x="983" y="414"/>
                  </a:cubicBezTo>
                  <a:cubicBezTo>
                    <a:pt x="1068" y="400"/>
                    <a:pt x="1159" y="384"/>
                    <a:pt x="1243" y="384"/>
                  </a:cubicBezTo>
                  <a:close/>
                  <a:moveTo>
                    <a:pt x="3739" y="442"/>
                  </a:moveTo>
                  <a:cubicBezTo>
                    <a:pt x="3780" y="442"/>
                    <a:pt x="3788" y="502"/>
                    <a:pt x="3748" y="514"/>
                  </a:cubicBezTo>
                  <a:cubicBezTo>
                    <a:pt x="3686" y="530"/>
                    <a:pt x="3619" y="535"/>
                    <a:pt x="3551" y="535"/>
                  </a:cubicBezTo>
                  <a:cubicBezTo>
                    <a:pt x="3476" y="535"/>
                    <a:pt x="3400" y="529"/>
                    <a:pt x="3328" y="522"/>
                  </a:cubicBezTo>
                  <a:cubicBezTo>
                    <a:pt x="3300" y="522"/>
                    <a:pt x="3292" y="474"/>
                    <a:pt x="3328" y="474"/>
                  </a:cubicBezTo>
                  <a:cubicBezTo>
                    <a:pt x="3465" y="474"/>
                    <a:pt x="3602" y="450"/>
                    <a:pt x="3739" y="442"/>
                  </a:cubicBezTo>
                  <a:close/>
                  <a:moveTo>
                    <a:pt x="573" y="450"/>
                  </a:moveTo>
                  <a:cubicBezTo>
                    <a:pt x="581" y="450"/>
                    <a:pt x="589" y="450"/>
                    <a:pt x="596" y="450"/>
                  </a:cubicBezTo>
                  <a:cubicBezTo>
                    <a:pt x="629" y="450"/>
                    <a:pt x="641" y="498"/>
                    <a:pt x="605" y="510"/>
                  </a:cubicBezTo>
                  <a:cubicBezTo>
                    <a:pt x="488" y="539"/>
                    <a:pt x="355" y="539"/>
                    <a:pt x="226" y="547"/>
                  </a:cubicBezTo>
                  <a:cubicBezTo>
                    <a:pt x="202" y="547"/>
                    <a:pt x="194" y="498"/>
                    <a:pt x="222" y="494"/>
                  </a:cubicBezTo>
                  <a:cubicBezTo>
                    <a:pt x="331" y="475"/>
                    <a:pt x="458" y="450"/>
                    <a:pt x="573" y="450"/>
                  </a:cubicBezTo>
                  <a:close/>
                  <a:moveTo>
                    <a:pt x="2017" y="533"/>
                  </a:moveTo>
                  <a:cubicBezTo>
                    <a:pt x="2034" y="533"/>
                    <a:pt x="2051" y="533"/>
                    <a:pt x="2067" y="535"/>
                  </a:cubicBezTo>
                  <a:cubicBezTo>
                    <a:pt x="2108" y="539"/>
                    <a:pt x="2108" y="591"/>
                    <a:pt x="2067" y="595"/>
                  </a:cubicBezTo>
                  <a:cubicBezTo>
                    <a:pt x="2055" y="596"/>
                    <a:pt x="2043" y="596"/>
                    <a:pt x="2031" y="596"/>
                  </a:cubicBezTo>
                  <a:cubicBezTo>
                    <a:pt x="1998" y="596"/>
                    <a:pt x="1963" y="594"/>
                    <a:pt x="1928" y="594"/>
                  </a:cubicBezTo>
                  <a:cubicBezTo>
                    <a:pt x="1915" y="594"/>
                    <a:pt x="1903" y="594"/>
                    <a:pt x="1890" y="595"/>
                  </a:cubicBezTo>
                  <a:cubicBezTo>
                    <a:pt x="1838" y="595"/>
                    <a:pt x="1785" y="595"/>
                    <a:pt x="1733" y="587"/>
                  </a:cubicBezTo>
                  <a:cubicBezTo>
                    <a:pt x="1717" y="579"/>
                    <a:pt x="1717" y="555"/>
                    <a:pt x="1733" y="551"/>
                  </a:cubicBezTo>
                  <a:cubicBezTo>
                    <a:pt x="1785" y="539"/>
                    <a:pt x="1838" y="539"/>
                    <a:pt x="1890" y="539"/>
                  </a:cubicBezTo>
                  <a:cubicBezTo>
                    <a:pt x="1933" y="536"/>
                    <a:pt x="1975" y="533"/>
                    <a:pt x="2017" y="533"/>
                  </a:cubicBezTo>
                  <a:close/>
                  <a:moveTo>
                    <a:pt x="2883" y="525"/>
                  </a:moveTo>
                  <a:cubicBezTo>
                    <a:pt x="2923" y="525"/>
                    <a:pt x="2930" y="591"/>
                    <a:pt x="2881" y="595"/>
                  </a:cubicBezTo>
                  <a:cubicBezTo>
                    <a:pt x="2820" y="599"/>
                    <a:pt x="2758" y="602"/>
                    <a:pt x="2696" y="602"/>
                  </a:cubicBezTo>
                  <a:cubicBezTo>
                    <a:pt x="2620" y="602"/>
                    <a:pt x="2544" y="597"/>
                    <a:pt x="2470" y="579"/>
                  </a:cubicBezTo>
                  <a:cubicBezTo>
                    <a:pt x="2450" y="575"/>
                    <a:pt x="2454" y="547"/>
                    <a:pt x="2474" y="547"/>
                  </a:cubicBezTo>
                  <a:cubicBezTo>
                    <a:pt x="2607" y="539"/>
                    <a:pt x="2736" y="551"/>
                    <a:pt x="2873" y="526"/>
                  </a:cubicBezTo>
                  <a:cubicBezTo>
                    <a:pt x="2877" y="526"/>
                    <a:pt x="2880" y="525"/>
                    <a:pt x="2883" y="525"/>
                  </a:cubicBezTo>
                  <a:close/>
                  <a:moveTo>
                    <a:pt x="1268" y="602"/>
                  </a:moveTo>
                  <a:cubicBezTo>
                    <a:pt x="1308" y="602"/>
                    <a:pt x="1323" y="668"/>
                    <a:pt x="1281" y="676"/>
                  </a:cubicBezTo>
                  <a:cubicBezTo>
                    <a:pt x="1205" y="689"/>
                    <a:pt x="1131" y="697"/>
                    <a:pt x="1053" y="697"/>
                  </a:cubicBezTo>
                  <a:cubicBezTo>
                    <a:pt x="1036" y="697"/>
                    <a:pt x="1020" y="696"/>
                    <a:pt x="1003" y="696"/>
                  </a:cubicBezTo>
                  <a:cubicBezTo>
                    <a:pt x="967" y="692"/>
                    <a:pt x="963" y="635"/>
                    <a:pt x="1003" y="635"/>
                  </a:cubicBezTo>
                  <a:cubicBezTo>
                    <a:pt x="1092" y="635"/>
                    <a:pt x="1173" y="627"/>
                    <a:pt x="1261" y="603"/>
                  </a:cubicBezTo>
                  <a:cubicBezTo>
                    <a:pt x="1264" y="603"/>
                    <a:pt x="1266" y="602"/>
                    <a:pt x="1268" y="602"/>
                  </a:cubicBezTo>
                  <a:close/>
                  <a:moveTo>
                    <a:pt x="560" y="639"/>
                  </a:moveTo>
                  <a:cubicBezTo>
                    <a:pt x="588" y="639"/>
                    <a:pt x="596" y="680"/>
                    <a:pt x="576" y="696"/>
                  </a:cubicBezTo>
                  <a:cubicBezTo>
                    <a:pt x="528" y="727"/>
                    <a:pt x="459" y="737"/>
                    <a:pt x="391" y="737"/>
                  </a:cubicBezTo>
                  <a:cubicBezTo>
                    <a:pt x="347" y="737"/>
                    <a:pt x="303" y="733"/>
                    <a:pt x="266" y="728"/>
                  </a:cubicBezTo>
                  <a:cubicBezTo>
                    <a:pt x="242" y="720"/>
                    <a:pt x="246" y="680"/>
                    <a:pt x="274" y="680"/>
                  </a:cubicBezTo>
                  <a:cubicBezTo>
                    <a:pt x="322" y="680"/>
                    <a:pt x="379" y="680"/>
                    <a:pt x="427" y="672"/>
                  </a:cubicBezTo>
                  <a:cubicBezTo>
                    <a:pt x="476" y="659"/>
                    <a:pt x="516" y="647"/>
                    <a:pt x="560" y="639"/>
                  </a:cubicBezTo>
                  <a:close/>
                  <a:moveTo>
                    <a:pt x="3821" y="731"/>
                  </a:moveTo>
                  <a:cubicBezTo>
                    <a:pt x="3841" y="731"/>
                    <a:pt x="3861" y="731"/>
                    <a:pt x="3881" y="732"/>
                  </a:cubicBezTo>
                  <a:cubicBezTo>
                    <a:pt x="3927" y="732"/>
                    <a:pt x="3929" y="805"/>
                    <a:pt x="3887" y="805"/>
                  </a:cubicBezTo>
                  <a:cubicBezTo>
                    <a:pt x="3885" y="805"/>
                    <a:pt x="3883" y="805"/>
                    <a:pt x="3881" y="804"/>
                  </a:cubicBezTo>
                  <a:cubicBezTo>
                    <a:pt x="3845" y="802"/>
                    <a:pt x="3810" y="801"/>
                    <a:pt x="3775" y="801"/>
                  </a:cubicBezTo>
                  <a:cubicBezTo>
                    <a:pt x="3640" y="801"/>
                    <a:pt x="3510" y="818"/>
                    <a:pt x="3369" y="837"/>
                  </a:cubicBezTo>
                  <a:cubicBezTo>
                    <a:pt x="3368" y="837"/>
                    <a:pt x="3366" y="837"/>
                    <a:pt x="3365" y="837"/>
                  </a:cubicBezTo>
                  <a:cubicBezTo>
                    <a:pt x="3344" y="837"/>
                    <a:pt x="3338" y="804"/>
                    <a:pt x="3361" y="796"/>
                  </a:cubicBezTo>
                  <a:cubicBezTo>
                    <a:pt x="3507" y="746"/>
                    <a:pt x="3666" y="731"/>
                    <a:pt x="3821" y="731"/>
                  </a:cubicBezTo>
                  <a:close/>
                  <a:moveTo>
                    <a:pt x="2846" y="831"/>
                  </a:moveTo>
                  <a:cubicBezTo>
                    <a:pt x="2871" y="831"/>
                    <a:pt x="2897" y="832"/>
                    <a:pt x="2921" y="833"/>
                  </a:cubicBezTo>
                  <a:cubicBezTo>
                    <a:pt x="2965" y="833"/>
                    <a:pt x="2966" y="901"/>
                    <a:pt x="2925" y="901"/>
                  </a:cubicBezTo>
                  <a:cubicBezTo>
                    <a:pt x="2924" y="901"/>
                    <a:pt x="2923" y="901"/>
                    <a:pt x="2921" y="901"/>
                  </a:cubicBezTo>
                  <a:cubicBezTo>
                    <a:pt x="2867" y="898"/>
                    <a:pt x="2812" y="897"/>
                    <a:pt x="2758" y="897"/>
                  </a:cubicBezTo>
                  <a:cubicBezTo>
                    <a:pt x="2684" y="897"/>
                    <a:pt x="2609" y="899"/>
                    <a:pt x="2535" y="901"/>
                  </a:cubicBezTo>
                  <a:cubicBezTo>
                    <a:pt x="2515" y="901"/>
                    <a:pt x="2510" y="873"/>
                    <a:pt x="2531" y="869"/>
                  </a:cubicBezTo>
                  <a:cubicBezTo>
                    <a:pt x="2631" y="840"/>
                    <a:pt x="2740" y="831"/>
                    <a:pt x="2846" y="831"/>
                  </a:cubicBezTo>
                  <a:close/>
                  <a:moveTo>
                    <a:pt x="2074" y="812"/>
                  </a:moveTo>
                  <a:cubicBezTo>
                    <a:pt x="2108" y="812"/>
                    <a:pt x="2113" y="869"/>
                    <a:pt x="2075" y="877"/>
                  </a:cubicBezTo>
                  <a:cubicBezTo>
                    <a:pt x="2019" y="893"/>
                    <a:pt x="1958" y="893"/>
                    <a:pt x="1898" y="897"/>
                  </a:cubicBezTo>
                  <a:cubicBezTo>
                    <a:pt x="1862" y="900"/>
                    <a:pt x="1825" y="906"/>
                    <a:pt x="1786" y="906"/>
                  </a:cubicBezTo>
                  <a:cubicBezTo>
                    <a:pt x="1769" y="906"/>
                    <a:pt x="1751" y="905"/>
                    <a:pt x="1733" y="901"/>
                  </a:cubicBezTo>
                  <a:cubicBezTo>
                    <a:pt x="1717" y="897"/>
                    <a:pt x="1713" y="873"/>
                    <a:pt x="1729" y="869"/>
                  </a:cubicBezTo>
                  <a:cubicBezTo>
                    <a:pt x="1777" y="841"/>
                    <a:pt x="1838" y="841"/>
                    <a:pt x="1894" y="833"/>
                  </a:cubicBezTo>
                  <a:cubicBezTo>
                    <a:pt x="1950" y="829"/>
                    <a:pt x="2011" y="813"/>
                    <a:pt x="2067" y="813"/>
                  </a:cubicBezTo>
                  <a:cubicBezTo>
                    <a:pt x="2070" y="812"/>
                    <a:pt x="2072" y="812"/>
                    <a:pt x="2074" y="812"/>
                  </a:cubicBezTo>
                  <a:close/>
                  <a:moveTo>
                    <a:pt x="1294" y="853"/>
                  </a:moveTo>
                  <a:cubicBezTo>
                    <a:pt x="1328" y="853"/>
                    <a:pt x="1349" y="898"/>
                    <a:pt x="1314" y="913"/>
                  </a:cubicBezTo>
                  <a:cubicBezTo>
                    <a:pt x="1258" y="936"/>
                    <a:pt x="1196" y="946"/>
                    <a:pt x="1134" y="946"/>
                  </a:cubicBezTo>
                  <a:cubicBezTo>
                    <a:pt x="1075" y="946"/>
                    <a:pt x="1016" y="937"/>
                    <a:pt x="963" y="921"/>
                  </a:cubicBezTo>
                  <a:cubicBezTo>
                    <a:pt x="940" y="914"/>
                    <a:pt x="946" y="881"/>
                    <a:pt x="968" y="881"/>
                  </a:cubicBezTo>
                  <a:cubicBezTo>
                    <a:pt x="969" y="881"/>
                    <a:pt x="970" y="881"/>
                    <a:pt x="971" y="881"/>
                  </a:cubicBezTo>
                  <a:cubicBezTo>
                    <a:pt x="1004" y="887"/>
                    <a:pt x="1035" y="889"/>
                    <a:pt x="1064" y="889"/>
                  </a:cubicBezTo>
                  <a:cubicBezTo>
                    <a:pt x="1140" y="889"/>
                    <a:pt x="1208" y="873"/>
                    <a:pt x="1290" y="853"/>
                  </a:cubicBezTo>
                  <a:cubicBezTo>
                    <a:pt x="1291" y="853"/>
                    <a:pt x="1292" y="853"/>
                    <a:pt x="1294" y="853"/>
                  </a:cubicBezTo>
                  <a:close/>
                  <a:moveTo>
                    <a:pt x="600" y="877"/>
                  </a:moveTo>
                  <a:cubicBezTo>
                    <a:pt x="637" y="877"/>
                    <a:pt x="636" y="930"/>
                    <a:pt x="605" y="937"/>
                  </a:cubicBezTo>
                  <a:cubicBezTo>
                    <a:pt x="564" y="950"/>
                    <a:pt x="520" y="954"/>
                    <a:pt x="468" y="958"/>
                  </a:cubicBezTo>
                  <a:cubicBezTo>
                    <a:pt x="427" y="962"/>
                    <a:pt x="387" y="974"/>
                    <a:pt x="347" y="978"/>
                  </a:cubicBezTo>
                  <a:cubicBezTo>
                    <a:pt x="322" y="978"/>
                    <a:pt x="318" y="937"/>
                    <a:pt x="343" y="933"/>
                  </a:cubicBezTo>
                  <a:cubicBezTo>
                    <a:pt x="387" y="921"/>
                    <a:pt x="427" y="913"/>
                    <a:pt x="476" y="901"/>
                  </a:cubicBezTo>
                  <a:cubicBezTo>
                    <a:pt x="516" y="897"/>
                    <a:pt x="556" y="881"/>
                    <a:pt x="596" y="877"/>
                  </a:cubicBezTo>
                  <a:cubicBezTo>
                    <a:pt x="598" y="877"/>
                    <a:pt x="599" y="877"/>
                    <a:pt x="600" y="877"/>
                  </a:cubicBezTo>
                  <a:close/>
                  <a:moveTo>
                    <a:pt x="3946" y="0"/>
                  </a:moveTo>
                  <a:cubicBezTo>
                    <a:pt x="3802" y="0"/>
                    <a:pt x="3648" y="27"/>
                    <a:pt x="3542" y="31"/>
                  </a:cubicBezTo>
                  <a:cubicBezTo>
                    <a:pt x="3308" y="47"/>
                    <a:pt x="3079" y="55"/>
                    <a:pt x="2845" y="71"/>
                  </a:cubicBezTo>
                  <a:cubicBezTo>
                    <a:pt x="1918" y="132"/>
                    <a:pt x="991" y="228"/>
                    <a:pt x="65" y="309"/>
                  </a:cubicBezTo>
                  <a:cubicBezTo>
                    <a:pt x="63" y="310"/>
                    <a:pt x="62" y="310"/>
                    <a:pt x="61" y="310"/>
                  </a:cubicBezTo>
                  <a:cubicBezTo>
                    <a:pt x="55" y="310"/>
                    <a:pt x="51" y="303"/>
                    <a:pt x="44" y="293"/>
                  </a:cubicBezTo>
                  <a:lnTo>
                    <a:pt x="32" y="293"/>
                  </a:lnTo>
                  <a:cubicBezTo>
                    <a:pt x="20" y="289"/>
                    <a:pt x="12" y="289"/>
                    <a:pt x="0" y="285"/>
                  </a:cubicBezTo>
                  <a:lnTo>
                    <a:pt x="0" y="285"/>
                  </a:lnTo>
                  <a:cubicBezTo>
                    <a:pt x="12" y="555"/>
                    <a:pt x="24" y="833"/>
                    <a:pt x="36" y="1103"/>
                  </a:cubicBezTo>
                  <a:cubicBezTo>
                    <a:pt x="1294" y="1057"/>
                    <a:pt x="2551" y="1054"/>
                    <a:pt x="3808" y="1054"/>
                  </a:cubicBezTo>
                  <a:cubicBezTo>
                    <a:pt x="4001" y="1054"/>
                    <a:pt x="4195" y="1054"/>
                    <a:pt x="4388" y="1054"/>
                  </a:cubicBezTo>
                  <a:cubicBezTo>
                    <a:pt x="4396" y="1054"/>
                    <a:pt x="4404" y="1054"/>
                    <a:pt x="4408" y="1058"/>
                  </a:cubicBezTo>
                  <a:cubicBezTo>
                    <a:pt x="4408" y="1006"/>
                    <a:pt x="4404" y="958"/>
                    <a:pt x="4396" y="905"/>
                  </a:cubicBezTo>
                  <a:cubicBezTo>
                    <a:pt x="4376" y="680"/>
                    <a:pt x="4388" y="389"/>
                    <a:pt x="4308" y="176"/>
                  </a:cubicBezTo>
                  <a:cubicBezTo>
                    <a:pt x="4258" y="35"/>
                    <a:pt x="4109" y="0"/>
                    <a:pt x="3946" y="0"/>
                  </a:cubicBezTo>
                  <a:close/>
                </a:path>
              </a:pathLst>
            </a:custGeom>
            <a:solidFill>
              <a:srgbClr val="F7F1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83;p36">
              <a:extLst>
                <a:ext uri="{FF2B5EF4-FFF2-40B4-BE49-F238E27FC236}">
                  <a16:creationId xmlns:a16="http://schemas.microsoft.com/office/drawing/2014/main" id="{4C935560-254D-4DB8-A33B-E33CB059FF3F}"/>
                </a:ext>
              </a:extLst>
            </p:cNvPr>
            <p:cNvSpPr/>
            <p:nvPr/>
          </p:nvSpPr>
          <p:spPr>
            <a:xfrm>
              <a:off x="4002085" y="3469513"/>
              <a:ext cx="26048" cy="35083"/>
            </a:xfrm>
            <a:custGeom>
              <a:avLst/>
              <a:gdLst/>
              <a:ahLst/>
              <a:cxnLst/>
              <a:rect l="l" t="t" r="r" b="b"/>
              <a:pathLst>
                <a:path w="271" h="365" extrusionOk="0">
                  <a:moveTo>
                    <a:pt x="57" y="58"/>
                  </a:moveTo>
                  <a:cubicBezTo>
                    <a:pt x="81" y="66"/>
                    <a:pt x="102" y="74"/>
                    <a:pt x="126" y="82"/>
                  </a:cubicBezTo>
                  <a:cubicBezTo>
                    <a:pt x="178" y="98"/>
                    <a:pt x="210" y="94"/>
                    <a:pt x="218" y="159"/>
                  </a:cubicBezTo>
                  <a:cubicBezTo>
                    <a:pt x="222" y="207"/>
                    <a:pt x="206" y="267"/>
                    <a:pt x="198" y="320"/>
                  </a:cubicBezTo>
                  <a:cubicBezTo>
                    <a:pt x="142" y="300"/>
                    <a:pt x="85" y="284"/>
                    <a:pt x="29" y="267"/>
                  </a:cubicBezTo>
                  <a:cubicBezTo>
                    <a:pt x="41" y="199"/>
                    <a:pt x="45" y="126"/>
                    <a:pt x="57" y="58"/>
                  </a:cubicBezTo>
                  <a:close/>
                  <a:moveTo>
                    <a:pt x="40" y="1"/>
                  </a:moveTo>
                  <a:cubicBezTo>
                    <a:pt x="27" y="1"/>
                    <a:pt x="21" y="14"/>
                    <a:pt x="21" y="22"/>
                  </a:cubicBezTo>
                  <a:cubicBezTo>
                    <a:pt x="17" y="106"/>
                    <a:pt x="5" y="187"/>
                    <a:pt x="1" y="267"/>
                  </a:cubicBezTo>
                  <a:lnTo>
                    <a:pt x="1" y="284"/>
                  </a:lnTo>
                  <a:lnTo>
                    <a:pt x="1" y="300"/>
                  </a:lnTo>
                  <a:cubicBezTo>
                    <a:pt x="1" y="309"/>
                    <a:pt x="8" y="314"/>
                    <a:pt x="16" y="314"/>
                  </a:cubicBezTo>
                  <a:cubicBezTo>
                    <a:pt x="22" y="314"/>
                    <a:pt x="27" y="311"/>
                    <a:pt x="29" y="304"/>
                  </a:cubicBezTo>
                  <a:lnTo>
                    <a:pt x="210" y="364"/>
                  </a:lnTo>
                  <a:lnTo>
                    <a:pt x="218" y="364"/>
                  </a:lnTo>
                  <a:cubicBezTo>
                    <a:pt x="226" y="364"/>
                    <a:pt x="239" y="360"/>
                    <a:pt x="239" y="348"/>
                  </a:cubicBezTo>
                  <a:cubicBezTo>
                    <a:pt x="243" y="300"/>
                    <a:pt x="247" y="243"/>
                    <a:pt x="259" y="187"/>
                  </a:cubicBezTo>
                  <a:cubicBezTo>
                    <a:pt x="259" y="163"/>
                    <a:pt x="271" y="122"/>
                    <a:pt x="259" y="94"/>
                  </a:cubicBezTo>
                  <a:cubicBezTo>
                    <a:pt x="251" y="78"/>
                    <a:pt x="239" y="74"/>
                    <a:pt x="226" y="58"/>
                  </a:cubicBezTo>
                  <a:cubicBezTo>
                    <a:pt x="222" y="58"/>
                    <a:pt x="218" y="54"/>
                    <a:pt x="210" y="54"/>
                  </a:cubicBezTo>
                  <a:cubicBezTo>
                    <a:pt x="158" y="34"/>
                    <a:pt x="102" y="18"/>
                    <a:pt x="45" y="1"/>
                  </a:cubicBezTo>
                  <a:cubicBezTo>
                    <a:pt x="43" y="1"/>
                    <a:pt x="42" y="1"/>
                    <a:pt x="40" y="1"/>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84;p36">
              <a:extLst>
                <a:ext uri="{FF2B5EF4-FFF2-40B4-BE49-F238E27FC236}">
                  <a16:creationId xmlns:a16="http://schemas.microsoft.com/office/drawing/2014/main" id="{454755F1-572F-4BC1-917E-31F21A3EF9DC}"/>
                </a:ext>
              </a:extLst>
            </p:cNvPr>
            <p:cNvSpPr/>
            <p:nvPr/>
          </p:nvSpPr>
          <p:spPr>
            <a:xfrm>
              <a:off x="3724791" y="3489986"/>
              <a:ext cx="299502" cy="173204"/>
            </a:xfrm>
            <a:custGeom>
              <a:avLst/>
              <a:gdLst/>
              <a:ahLst/>
              <a:cxnLst/>
              <a:rect l="l" t="t" r="r" b="b"/>
              <a:pathLst>
                <a:path w="3116" h="1802" extrusionOk="0">
                  <a:moveTo>
                    <a:pt x="1530" y="217"/>
                  </a:moveTo>
                  <a:cubicBezTo>
                    <a:pt x="1544" y="217"/>
                    <a:pt x="1556" y="227"/>
                    <a:pt x="1556" y="238"/>
                  </a:cubicBezTo>
                  <a:cubicBezTo>
                    <a:pt x="1572" y="355"/>
                    <a:pt x="1613" y="464"/>
                    <a:pt x="1677" y="552"/>
                  </a:cubicBezTo>
                  <a:cubicBezTo>
                    <a:pt x="1685" y="568"/>
                    <a:pt x="1673" y="588"/>
                    <a:pt x="1657" y="588"/>
                  </a:cubicBezTo>
                  <a:cubicBezTo>
                    <a:pt x="1605" y="592"/>
                    <a:pt x="1550" y="598"/>
                    <a:pt x="1497" y="598"/>
                  </a:cubicBezTo>
                  <a:cubicBezTo>
                    <a:pt x="1484" y="598"/>
                    <a:pt x="1472" y="597"/>
                    <a:pt x="1459" y="597"/>
                  </a:cubicBezTo>
                  <a:cubicBezTo>
                    <a:pt x="1458" y="598"/>
                    <a:pt x="1457" y="598"/>
                    <a:pt x="1455" y="598"/>
                  </a:cubicBezTo>
                  <a:cubicBezTo>
                    <a:pt x="1451" y="598"/>
                    <a:pt x="1446" y="595"/>
                    <a:pt x="1443" y="593"/>
                  </a:cubicBezTo>
                  <a:cubicBezTo>
                    <a:pt x="1441" y="595"/>
                    <a:pt x="1437" y="597"/>
                    <a:pt x="1433" y="597"/>
                  </a:cubicBezTo>
                  <a:cubicBezTo>
                    <a:pt x="1430" y="597"/>
                    <a:pt x="1427" y="596"/>
                    <a:pt x="1423" y="593"/>
                  </a:cubicBezTo>
                  <a:cubicBezTo>
                    <a:pt x="1375" y="512"/>
                    <a:pt x="1330" y="423"/>
                    <a:pt x="1282" y="335"/>
                  </a:cubicBezTo>
                  <a:cubicBezTo>
                    <a:pt x="1278" y="327"/>
                    <a:pt x="1278" y="306"/>
                    <a:pt x="1294" y="306"/>
                  </a:cubicBezTo>
                  <a:cubicBezTo>
                    <a:pt x="1375" y="290"/>
                    <a:pt x="1455" y="266"/>
                    <a:pt x="1524" y="218"/>
                  </a:cubicBezTo>
                  <a:cubicBezTo>
                    <a:pt x="1526" y="217"/>
                    <a:pt x="1528" y="217"/>
                    <a:pt x="1530" y="217"/>
                  </a:cubicBezTo>
                  <a:close/>
                  <a:moveTo>
                    <a:pt x="539" y="130"/>
                  </a:moveTo>
                  <a:cubicBezTo>
                    <a:pt x="544" y="130"/>
                    <a:pt x="548" y="131"/>
                    <a:pt x="553" y="133"/>
                  </a:cubicBezTo>
                  <a:cubicBezTo>
                    <a:pt x="678" y="210"/>
                    <a:pt x="811" y="266"/>
                    <a:pt x="952" y="306"/>
                  </a:cubicBezTo>
                  <a:cubicBezTo>
                    <a:pt x="968" y="310"/>
                    <a:pt x="976" y="327"/>
                    <a:pt x="972" y="343"/>
                  </a:cubicBezTo>
                  <a:cubicBezTo>
                    <a:pt x="940" y="411"/>
                    <a:pt x="915" y="484"/>
                    <a:pt x="887" y="548"/>
                  </a:cubicBezTo>
                  <a:cubicBezTo>
                    <a:pt x="891" y="556"/>
                    <a:pt x="887" y="572"/>
                    <a:pt x="875" y="576"/>
                  </a:cubicBezTo>
                  <a:cubicBezTo>
                    <a:pt x="847" y="649"/>
                    <a:pt x="819" y="725"/>
                    <a:pt x="790" y="794"/>
                  </a:cubicBezTo>
                  <a:cubicBezTo>
                    <a:pt x="787" y="807"/>
                    <a:pt x="773" y="815"/>
                    <a:pt x="759" y="815"/>
                  </a:cubicBezTo>
                  <a:cubicBezTo>
                    <a:pt x="756" y="815"/>
                    <a:pt x="753" y="815"/>
                    <a:pt x="750" y="814"/>
                  </a:cubicBezTo>
                  <a:cubicBezTo>
                    <a:pt x="633" y="774"/>
                    <a:pt x="525" y="717"/>
                    <a:pt x="416" y="653"/>
                  </a:cubicBezTo>
                  <a:cubicBezTo>
                    <a:pt x="412" y="653"/>
                    <a:pt x="408" y="649"/>
                    <a:pt x="408" y="645"/>
                  </a:cubicBezTo>
                  <a:cubicBezTo>
                    <a:pt x="406" y="645"/>
                    <a:pt x="403" y="646"/>
                    <a:pt x="401" y="646"/>
                  </a:cubicBezTo>
                  <a:cubicBezTo>
                    <a:pt x="388" y="646"/>
                    <a:pt x="377" y="635"/>
                    <a:pt x="384" y="625"/>
                  </a:cubicBezTo>
                  <a:cubicBezTo>
                    <a:pt x="412" y="464"/>
                    <a:pt x="456" y="306"/>
                    <a:pt x="512" y="149"/>
                  </a:cubicBezTo>
                  <a:cubicBezTo>
                    <a:pt x="515" y="137"/>
                    <a:pt x="527" y="130"/>
                    <a:pt x="539" y="130"/>
                  </a:cubicBezTo>
                  <a:close/>
                  <a:moveTo>
                    <a:pt x="2077" y="484"/>
                  </a:moveTo>
                  <a:cubicBezTo>
                    <a:pt x="2111" y="484"/>
                    <a:pt x="2152" y="496"/>
                    <a:pt x="2189" y="508"/>
                  </a:cubicBezTo>
                  <a:cubicBezTo>
                    <a:pt x="2189" y="500"/>
                    <a:pt x="2189" y="500"/>
                    <a:pt x="2197" y="496"/>
                  </a:cubicBezTo>
                  <a:cubicBezTo>
                    <a:pt x="2198" y="494"/>
                    <a:pt x="2200" y="494"/>
                    <a:pt x="2201" y="494"/>
                  </a:cubicBezTo>
                  <a:cubicBezTo>
                    <a:pt x="2211" y="494"/>
                    <a:pt x="2224" y="509"/>
                    <a:pt x="2217" y="516"/>
                  </a:cubicBezTo>
                  <a:cubicBezTo>
                    <a:pt x="2261" y="532"/>
                    <a:pt x="2302" y="544"/>
                    <a:pt x="2330" y="552"/>
                  </a:cubicBezTo>
                  <a:cubicBezTo>
                    <a:pt x="2439" y="576"/>
                    <a:pt x="2539" y="609"/>
                    <a:pt x="2644" y="633"/>
                  </a:cubicBezTo>
                  <a:cubicBezTo>
                    <a:pt x="2652" y="633"/>
                    <a:pt x="2664" y="649"/>
                    <a:pt x="2664" y="657"/>
                  </a:cubicBezTo>
                  <a:lnTo>
                    <a:pt x="2620" y="1052"/>
                  </a:lnTo>
                  <a:cubicBezTo>
                    <a:pt x="2620" y="1066"/>
                    <a:pt x="2608" y="1077"/>
                    <a:pt x="2591" y="1077"/>
                  </a:cubicBezTo>
                  <a:cubicBezTo>
                    <a:pt x="2589" y="1077"/>
                    <a:pt x="2586" y="1077"/>
                    <a:pt x="2584" y="1076"/>
                  </a:cubicBezTo>
                  <a:cubicBezTo>
                    <a:pt x="2346" y="1016"/>
                    <a:pt x="2116" y="939"/>
                    <a:pt x="1887" y="838"/>
                  </a:cubicBezTo>
                  <a:cubicBezTo>
                    <a:pt x="1863" y="825"/>
                    <a:pt x="1879" y="791"/>
                    <a:pt x="1905" y="791"/>
                  </a:cubicBezTo>
                  <a:cubicBezTo>
                    <a:pt x="1909" y="791"/>
                    <a:pt x="1914" y="792"/>
                    <a:pt x="1919" y="794"/>
                  </a:cubicBezTo>
                  <a:lnTo>
                    <a:pt x="1923" y="794"/>
                  </a:lnTo>
                  <a:cubicBezTo>
                    <a:pt x="1939" y="713"/>
                    <a:pt x="1947" y="508"/>
                    <a:pt x="2048" y="488"/>
                  </a:cubicBezTo>
                  <a:cubicBezTo>
                    <a:pt x="2057" y="485"/>
                    <a:pt x="2067" y="484"/>
                    <a:pt x="2077" y="484"/>
                  </a:cubicBezTo>
                  <a:close/>
                  <a:moveTo>
                    <a:pt x="1677" y="755"/>
                  </a:moveTo>
                  <a:cubicBezTo>
                    <a:pt x="1683" y="755"/>
                    <a:pt x="1688" y="758"/>
                    <a:pt x="1693" y="766"/>
                  </a:cubicBezTo>
                  <a:cubicBezTo>
                    <a:pt x="1741" y="867"/>
                    <a:pt x="1786" y="967"/>
                    <a:pt x="1838" y="1068"/>
                  </a:cubicBezTo>
                  <a:cubicBezTo>
                    <a:pt x="1846" y="1080"/>
                    <a:pt x="1838" y="1096"/>
                    <a:pt x="1822" y="1096"/>
                  </a:cubicBezTo>
                  <a:cubicBezTo>
                    <a:pt x="1788" y="1098"/>
                    <a:pt x="1754" y="1099"/>
                    <a:pt x="1720" y="1099"/>
                  </a:cubicBezTo>
                  <a:cubicBezTo>
                    <a:pt x="1687" y="1099"/>
                    <a:pt x="1655" y="1098"/>
                    <a:pt x="1625" y="1096"/>
                  </a:cubicBezTo>
                  <a:cubicBezTo>
                    <a:pt x="1617" y="1096"/>
                    <a:pt x="1613" y="1092"/>
                    <a:pt x="1604" y="1080"/>
                  </a:cubicBezTo>
                  <a:cubicBezTo>
                    <a:pt x="1576" y="1008"/>
                    <a:pt x="1540" y="927"/>
                    <a:pt x="1512" y="846"/>
                  </a:cubicBezTo>
                  <a:cubicBezTo>
                    <a:pt x="1500" y="830"/>
                    <a:pt x="1516" y="818"/>
                    <a:pt x="1532" y="818"/>
                  </a:cubicBezTo>
                  <a:cubicBezTo>
                    <a:pt x="1524" y="810"/>
                    <a:pt x="1532" y="798"/>
                    <a:pt x="1540" y="798"/>
                  </a:cubicBezTo>
                  <a:cubicBezTo>
                    <a:pt x="1584" y="794"/>
                    <a:pt x="1625" y="786"/>
                    <a:pt x="1665" y="758"/>
                  </a:cubicBezTo>
                  <a:cubicBezTo>
                    <a:pt x="1669" y="756"/>
                    <a:pt x="1673" y="755"/>
                    <a:pt x="1677" y="755"/>
                  </a:cubicBezTo>
                  <a:close/>
                  <a:moveTo>
                    <a:pt x="427" y="933"/>
                  </a:moveTo>
                  <a:cubicBezTo>
                    <a:pt x="435" y="933"/>
                    <a:pt x="444" y="939"/>
                    <a:pt x="448" y="947"/>
                  </a:cubicBezTo>
                  <a:cubicBezTo>
                    <a:pt x="504" y="967"/>
                    <a:pt x="561" y="987"/>
                    <a:pt x="617" y="1008"/>
                  </a:cubicBezTo>
                  <a:cubicBezTo>
                    <a:pt x="625" y="1008"/>
                    <a:pt x="629" y="1012"/>
                    <a:pt x="629" y="1020"/>
                  </a:cubicBezTo>
                  <a:cubicBezTo>
                    <a:pt x="617" y="1128"/>
                    <a:pt x="605" y="1233"/>
                    <a:pt x="593" y="1338"/>
                  </a:cubicBezTo>
                  <a:cubicBezTo>
                    <a:pt x="590" y="1350"/>
                    <a:pt x="577" y="1356"/>
                    <a:pt x="566" y="1356"/>
                  </a:cubicBezTo>
                  <a:cubicBezTo>
                    <a:pt x="563" y="1356"/>
                    <a:pt x="560" y="1355"/>
                    <a:pt x="557" y="1354"/>
                  </a:cubicBezTo>
                  <a:cubicBezTo>
                    <a:pt x="500" y="1322"/>
                    <a:pt x="448" y="1310"/>
                    <a:pt x="379" y="1310"/>
                  </a:cubicBezTo>
                  <a:cubicBezTo>
                    <a:pt x="367" y="1310"/>
                    <a:pt x="355" y="1298"/>
                    <a:pt x="355" y="1282"/>
                  </a:cubicBezTo>
                  <a:cubicBezTo>
                    <a:pt x="351" y="1173"/>
                    <a:pt x="359" y="1052"/>
                    <a:pt x="412" y="947"/>
                  </a:cubicBezTo>
                  <a:cubicBezTo>
                    <a:pt x="414" y="938"/>
                    <a:pt x="420" y="933"/>
                    <a:pt x="427" y="933"/>
                  </a:cubicBezTo>
                  <a:close/>
                  <a:moveTo>
                    <a:pt x="2244" y="1124"/>
                  </a:moveTo>
                  <a:cubicBezTo>
                    <a:pt x="2272" y="1124"/>
                    <a:pt x="2300" y="1128"/>
                    <a:pt x="2318" y="1141"/>
                  </a:cubicBezTo>
                  <a:cubicBezTo>
                    <a:pt x="2330" y="1157"/>
                    <a:pt x="2338" y="1177"/>
                    <a:pt x="2330" y="1201"/>
                  </a:cubicBezTo>
                  <a:cubicBezTo>
                    <a:pt x="2322" y="1253"/>
                    <a:pt x="2318" y="1298"/>
                    <a:pt x="2310" y="1342"/>
                  </a:cubicBezTo>
                  <a:cubicBezTo>
                    <a:pt x="2310" y="1354"/>
                    <a:pt x="2302" y="1358"/>
                    <a:pt x="2289" y="1358"/>
                  </a:cubicBezTo>
                  <a:lnTo>
                    <a:pt x="2068" y="1358"/>
                  </a:lnTo>
                  <a:cubicBezTo>
                    <a:pt x="2064" y="1358"/>
                    <a:pt x="2060" y="1354"/>
                    <a:pt x="2060" y="1354"/>
                  </a:cubicBezTo>
                  <a:cubicBezTo>
                    <a:pt x="2057" y="1364"/>
                    <a:pt x="2049" y="1369"/>
                    <a:pt x="2040" y="1369"/>
                  </a:cubicBezTo>
                  <a:cubicBezTo>
                    <a:pt x="2034" y="1369"/>
                    <a:pt x="2028" y="1367"/>
                    <a:pt x="2024" y="1362"/>
                  </a:cubicBezTo>
                  <a:cubicBezTo>
                    <a:pt x="1987" y="1330"/>
                    <a:pt x="1987" y="1273"/>
                    <a:pt x="2007" y="1229"/>
                  </a:cubicBezTo>
                  <a:cubicBezTo>
                    <a:pt x="2036" y="1173"/>
                    <a:pt x="2088" y="1141"/>
                    <a:pt x="2144" y="1132"/>
                  </a:cubicBezTo>
                  <a:cubicBezTo>
                    <a:pt x="2169" y="1130"/>
                    <a:pt x="2208" y="1124"/>
                    <a:pt x="2244" y="1124"/>
                  </a:cubicBezTo>
                  <a:close/>
                  <a:moveTo>
                    <a:pt x="1180" y="814"/>
                  </a:moveTo>
                  <a:cubicBezTo>
                    <a:pt x="1224" y="814"/>
                    <a:pt x="1243" y="852"/>
                    <a:pt x="1274" y="879"/>
                  </a:cubicBezTo>
                  <a:cubicBezTo>
                    <a:pt x="1363" y="971"/>
                    <a:pt x="1447" y="1068"/>
                    <a:pt x="1536" y="1157"/>
                  </a:cubicBezTo>
                  <a:cubicBezTo>
                    <a:pt x="1544" y="1169"/>
                    <a:pt x="1548" y="1189"/>
                    <a:pt x="1536" y="1197"/>
                  </a:cubicBezTo>
                  <a:cubicBezTo>
                    <a:pt x="1480" y="1237"/>
                    <a:pt x="1431" y="1278"/>
                    <a:pt x="1379" y="1318"/>
                  </a:cubicBezTo>
                  <a:cubicBezTo>
                    <a:pt x="1379" y="1331"/>
                    <a:pt x="1368" y="1344"/>
                    <a:pt x="1355" y="1344"/>
                  </a:cubicBezTo>
                  <a:cubicBezTo>
                    <a:pt x="1352" y="1344"/>
                    <a:pt x="1350" y="1343"/>
                    <a:pt x="1347" y="1342"/>
                  </a:cubicBezTo>
                  <a:cubicBezTo>
                    <a:pt x="1262" y="1419"/>
                    <a:pt x="1177" y="1495"/>
                    <a:pt x="1093" y="1576"/>
                  </a:cubicBezTo>
                  <a:cubicBezTo>
                    <a:pt x="1086" y="1583"/>
                    <a:pt x="1079" y="1585"/>
                    <a:pt x="1072" y="1585"/>
                  </a:cubicBezTo>
                  <a:cubicBezTo>
                    <a:pt x="1063" y="1585"/>
                    <a:pt x="1054" y="1580"/>
                    <a:pt x="1044" y="1576"/>
                  </a:cubicBezTo>
                  <a:cubicBezTo>
                    <a:pt x="944" y="1495"/>
                    <a:pt x="863" y="1398"/>
                    <a:pt x="811" y="1282"/>
                  </a:cubicBezTo>
                  <a:cubicBezTo>
                    <a:pt x="803" y="1261"/>
                    <a:pt x="811" y="1249"/>
                    <a:pt x="823" y="1241"/>
                  </a:cubicBezTo>
                  <a:cubicBezTo>
                    <a:pt x="895" y="1149"/>
                    <a:pt x="964" y="1056"/>
                    <a:pt x="1036" y="967"/>
                  </a:cubicBezTo>
                  <a:cubicBezTo>
                    <a:pt x="1064" y="931"/>
                    <a:pt x="1117" y="818"/>
                    <a:pt x="1173" y="814"/>
                  </a:cubicBezTo>
                  <a:cubicBezTo>
                    <a:pt x="1176" y="814"/>
                    <a:pt x="1178" y="814"/>
                    <a:pt x="1180" y="814"/>
                  </a:cubicBezTo>
                  <a:close/>
                  <a:moveTo>
                    <a:pt x="186" y="0"/>
                  </a:moveTo>
                  <a:cubicBezTo>
                    <a:pt x="150" y="202"/>
                    <a:pt x="69" y="415"/>
                    <a:pt x="101" y="564"/>
                  </a:cubicBezTo>
                  <a:cubicBezTo>
                    <a:pt x="122" y="689"/>
                    <a:pt x="190" y="794"/>
                    <a:pt x="190" y="927"/>
                  </a:cubicBezTo>
                  <a:cubicBezTo>
                    <a:pt x="190" y="1016"/>
                    <a:pt x="174" y="1100"/>
                    <a:pt x="150" y="1189"/>
                  </a:cubicBezTo>
                  <a:cubicBezTo>
                    <a:pt x="93" y="1394"/>
                    <a:pt x="1" y="1592"/>
                    <a:pt x="25" y="1801"/>
                  </a:cubicBezTo>
                  <a:cubicBezTo>
                    <a:pt x="976" y="1656"/>
                    <a:pt x="1955" y="1539"/>
                    <a:pt x="2926" y="1515"/>
                  </a:cubicBezTo>
                  <a:cubicBezTo>
                    <a:pt x="2987" y="1338"/>
                    <a:pt x="3031" y="1161"/>
                    <a:pt x="3055" y="975"/>
                  </a:cubicBezTo>
                  <a:cubicBezTo>
                    <a:pt x="3055" y="959"/>
                    <a:pt x="3071" y="955"/>
                    <a:pt x="3083" y="955"/>
                  </a:cubicBezTo>
                  <a:lnTo>
                    <a:pt x="3103" y="818"/>
                  </a:lnTo>
                  <a:lnTo>
                    <a:pt x="3095" y="818"/>
                  </a:lnTo>
                  <a:lnTo>
                    <a:pt x="2914" y="758"/>
                  </a:lnTo>
                  <a:cubicBezTo>
                    <a:pt x="2910" y="765"/>
                    <a:pt x="2904" y="769"/>
                    <a:pt x="2898" y="769"/>
                  </a:cubicBezTo>
                  <a:cubicBezTo>
                    <a:pt x="2891" y="769"/>
                    <a:pt x="2886" y="764"/>
                    <a:pt x="2886" y="754"/>
                  </a:cubicBezTo>
                  <a:lnTo>
                    <a:pt x="2886" y="738"/>
                  </a:lnTo>
                  <a:cubicBezTo>
                    <a:pt x="2882" y="734"/>
                    <a:pt x="2882" y="730"/>
                    <a:pt x="2886" y="725"/>
                  </a:cubicBezTo>
                  <a:cubicBezTo>
                    <a:pt x="2890" y="637"/>
                    <a:pt x="2902" y="556"/>
                    <a:pt x="2906" y="476"/>
                  </a:cubicBezTo>
                  <a:cubicBezTo>
                    <a:pt x="2906" y="465"/>
                    <a:pt x="2912" y="455"/>
                    <a:pt x="2924" y="455"/>
                  </a:cubicBezTo>
                  <a:cubicBezTo>
                    <a:pt x="2926" y="455"/>
                    <a:pt x="2928" y="455"/>
                    <a:pt x="2930" y="455"/>
                  </a:cubicBezTo>
                  <a:cubicBezTo>
                    <a:pt x="2987" y="472"/>
                    <a:pt x="3043" y="488"/>
                    <a:pt x="3095" y="508"/>
                  </a:cubicBezTo>
                  <a:cubicBezTo>
                    <a:pt x="3103" y="508"/>
                    <a:pt x="3107" y="512"/>
                    <a:pt x="3111" y="512"/>
                  </a:cubicBezTo>
                  <a:lnTo>
                    <a:pt x="3116" y="500"/>
                  </a:lnTo>
                  <a:cubicBezTo>
                    <a:pt x="2209" y="109"/>
                    <a:pt x="1157" y="8"/>
                    <a:pt x="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85;p36">
              <a:extLst>
                <a:ext uri="{FF2B5EF4-FFF2-40B4-BE49-F238E27FC236}">
                  <a16:creationId xmlns:a16="http://schemas.microsoft.com/office/drawing/2014/main" id="{7C8096BA-17DA-4F68-8600-D81EB35CF0A0}"/>
                </a:ext>
              </a:extLst>
            </p:cNvPr>
            <p:cNvSpPr/>
            <p:nvPr/>
          </p:nvSpPr>
          <p:spPr>
            <a:xfrm>
              <a:off x="4005642" y="3473839"/>
              <a:ext cx="17878" cy="26048"/>
            </a:xfrm>
            <a:custGeom>
              <a:avLst/>
              <a:gdLst/>
              <a:ahLst/>
              <a:cxnLst/>
              <a:rect l="l" t="t" r="r" b="b"/>
              <a:pathLst>
                <a:path w="186" h="271" extrusionOk="0">
                  <a:moveTo>
                    <a:pt x="24" y="1"/>
                  </a:moveTo>
                  <a:cubicBezTo>
                    <a:pt x="12" y="73"/>
                    <a:pt x="8" y="142"/>
                    <a:pt x="0" y="214"/>
                  </a:cubicBezTo>
                  <a:cubicBezTo>
                    <a:pt x="52" y="235"/>
                    <a:pt x="105" y="247"/>
                    <a:pt x="161" y="271"/>
                  </a:cubicBezTo>
                  <a:cubicBezTo>
                    <a:pt x="165" y="218"/>
                    <a:pt x="185" y="158"/>
                    <a:pt x="181" y="106"/>
                  </a:cubicBezTo>
                  <a:cubicBezTo>
                    <a:pt x="173" y="41"/>
                    <a:pt x="141" y="49"/>
                    <a:pt x="93" y="29"/>
                  </a:cubicBezTo>
                  <a:cubicBezTo>
                    <a:pt x="69" y="17"/>
                    <a:pt x="48" y="13"/>
                    <a:pt x="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86;p36">
              <a:extLst>
                <a:ext uri="{FF2B5EF4-FFF2-40B4-BE49-F238E27FC236}">
                  <a16:creationId xmlns:a16="http://schemas.microsoft.com/office/drawing/2014/main" id="{AD611E8D-2685-4314-B3E9-46912735D94F}"/>
                </a:ext>
              </a:extLst>
            </p:cNvPr>
            <p:cNvSpPr/>
            <p:nvPr/>
          </p:nvSpPr>
          <p:spPr>
            <a:xfrm>
              <a:off x="3944993" y="3802076"/>
              <a:ext cx="57574" cy="10188"/>
            </a:xfrm>
            <a:custGeom>
              <a:avLst/>
              <a:gdLst/>
              <a:ahLst/>
              <a:cxnLst/>
              <a:rect l="l" t="t" r="r" b="b"/>
              <a:pathLst>
                <a:path w="599" h="106" extrusionOk="0">
                  <a:moveTo>
                    <a:pt x="479" y="0"/>
                  </a:moveTo>
                  <a:cubicBezTo>
                    <a:pt x="328" y="0"/>
                    <a:pt x="173" y="13"/>
                    <a:pt x="31" y="65"/>
                  </a:cubicBezTo>
                  <a:cubicBezTo>
                    <a:pt x="0" y="69"/>
                    <a:pt x="10" y="106"/>
                    <a:pt x="35" y="106"/>
                  </a:cubicBezTo>
                  <a:cubicBezTo>
                    <a:pt x="36" y="106"/>
                    <a:pt x="37" y="106"/>
                    <a:pt x="39" y="106"/>
                  </a:cubicBezTo>
                  <a:cubicBezTo>
                    <a:pt x="176" y="87"/>
                    <a:pt x="309" y="70"/>
                    <a:pt x="444" y="70"/>
                  </a:cubicBezTo>
                  <a:cubicBezTo>
                    <a:pt x="479" y="70"/>
                    <a:pt x="515" y="71"/>
                    <a:pt x="551" y="73"/>
                  </a:cubicBezTo>
                  <a:cubicBezTo>
                    <a:pt x="553" y="74"/>
                    <a:pt x="555" y="74"/>
                    <a:pt x="557" y="74"/>
                  </a:cubicBezTo>
                  <a:cubicBezTo>
                    <a:pt x="599" y="74"/>
                    <a:pt x="597" y="1"/>
                    <a:pt x="551" y="1"/>
                  </a:cubicBezTo>
                  <a:cubicBezTo>
                    <a:pt x="527" y="0"/>
                    <a:pt x="503" y="0"/>
                    <a:pt x="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87;p36">
              <a:extLst>
                <a:ext uri="{FF2B5EF4-FFF2-40B4-BE49-F238E27FC236}">
                  <a16:creationId xmlns:a16="http://schemas.microsoft.com/office/drawing/2014/main" id="{A8017000-6ED2-4CF6-8A51-DBFF47DF860D}"/>
                </a:ext>
              </a:extLst>
            </p:cNvPr>
            <p:cNvSpPr/>
            <p:nvPr/>
          </p:nvSpPr>
          <p:spPr>
            <a:xfrm>
              <a:off x="3941725" y="3774587"/>
              <a:ext cx="46905" cy="8939"/>
            </a:xfrm>
            <a:custGeom>
              <a:avLst/>
              <a:gdLst/>
              <a:ahLst/>
              <a:cxnLst/>
              <a:rect l="l" t="t" r="r" b="b"/>
              <a:pathLst>
                <a:path w="488" h="93" extrusionOk="0">
                  <a:moveTo>
                    <a:pt x="443" y="1"/>
                  </a:moveTo>
                  <a:cubicBezTo>
                    <a:pt x="306" y="5"/>
                    <a:pt x="174" y="29"/>
                    <a:pt x="32" y="33"/>
                  </a:cubicBezTo>
                  <a:cubicBezTo>
                    <a:pt x="0" y="33"/>
                    <a:pt x="4" y="85"/>
                    <a:pt x="32" y="85"/>
                  </a:cubicBezTo>
                  <a:cubicBezTo>
                    <a:pt x="94" y="89"/>
                    <a:pt x="158" y="93"/>
                    <a:pt x="222" y="93"/>
                  </a:cubicBezTo>
                  <a:cubicBezTo>
                    <a:pt x="302" y="93"/>
                    <a:pt x="380" y="87"/>
                    <a:pt x="452" y="69"/>
                  </a:cubicBezTo>
                  <a:cubicBezTo>
                    <a:pt x="488" y="61"/>
                    <a:pt x="484" y="1"/>
                    <a:pt x="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88;p36">
              <a:extLst>
                <a:ext uri="{FF2B5EF4-FFF2-40B4-BE49-F238E27FC236}">
                  <a16:creationId xmlns:a16="http://schemas.microsoft.com/office/drawing/2014/main" id="{7F92B332-946F-444E-83F0-2D676C0DB8CA}"/>
                </a:ext>
              </a:extLst>
            </p:cNvPr>
            <p:cNvSpPr/>
            <p:nvPr/>
          </p:nvSpPr>
          <p:spPr>
            <a:xfrm>
              <a:off x="3936630" y="3753249"/>
              <a:ext cx="47963" cy="8843"/>
            </a:xfrm>
            <a:custGeom>
              <a:avLst/>
              <a:gdLst/>
              <a:ahLst/>
              <a:cxnLst/>
              <a:rect l="l" t="t" r="r" b="b"/>
              <a:pathLst>
                <a:path w="499" h="92" extrusionOk="0">
                  <a:moveTo>
                    <a:pt x="463" y="1"/>
                  </a:moveTo>
                  <a:cubicBezTo>
                    <a:pt x="461" y="1"/>
                    <a:pt x="458" y="1"/>
                    <a:pt x="456" y="1"/>
                  </a:cubicBezTo>
                  <a:cubicBezTo>
                    <a:pt x="315" y="9"/>
                    <a:pt x="174" y="29"/>
                    <a:pt x="25" y="42"/>
                  </a:cubicBezTo>
                  <a:cubicBezTo>
                    <a:pt x="5" y="42"/>
                    <a:pt x="1" y="70"/>
                    <a:pt x="21" y="74"/>
                  </a:cubicBezTo>
                  <a:cubicBezTo>
                    <a:pt x="94" y="84"/>
                    <a:pt x="173" y="91"/>
                    <a:pt x="251" y="91"/>
                  </a:cubicBezTo>
                  <a:cubicBezTo>
                    <a:pt x="324" y="91"/>
                    <a:pt x="396" y="85"/>
                    <a:pt x="464" y="70"/>
                  </a:cubicBezTo>
                  <a:cubicBezTo>
                    <a:pt x="499" y="62"/>
                    <a:pt x="497" y="1"/>
                    <a:pt x="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89;p36">
              <a:extLst>
                <a:ext uri="{FF2B5EF4-FFF2-40B4-BE49-F238E27FC236}">
                  <a16:creationId xmlns:a16="http://schemas.microsoft.com/office/drawing/2014/main" id="{71265204-F8C1-40C0-897D-4B7D166C0426}"/>
                </a:ext>
              </a:extLst>
            </p:cNvPr>
            <p:cNvSpPr/>
            <p:nvPr/>
          </p:nvSpPr>
          <p:spPr>
            <a:xfrm>
              <a:off x="3903759" y="3472493"/>
              <a:ext cx="77182" cy="56998"/>
            </a:xfrm>
            <a:custGeom>
              <a:avLst/>
              <a:gdLst/>
              <a:ahLst/>
              <a:cxnLst/>
              <a:rect l="l" t="t" r="r" b="b"/>
              <a:pathLst>
                <a:path w="803" h="593" extrusionOk="0">
                  <a:moveTo>
                    <a:pt x="249" y="65"/>
                  </a:moveTo>
                  <a:cubicBezTo>
                    <a:pt x="269" y="65"/>
                    <a:pt x="293" y="70"/>
                    <a:pt x="319" y="75"/>
                  </a:cubicBezTo>
                  <a:cubicBezTo>
                    <a:pt x="319" y="91"/>
                    <a:pt x="319" y="99"/>
                    <a:pt x="323" y="112"/>
                  </a:cubicBezTo>
                  <a:cubicBezTo>
                    <a:pt x="321" y="110"/>
                    <a:pt x="318" y="110"/>
                    <a:pt x="316" y="110"/>
                  </a:cubicBezTo>
                  <a:cubicBezTo>
                    <a:pt x="309" y="110"/>
                    <a:pt x="303" y="114"/>
                    <a:pt x="303" y="120"/>
                  </a:cubicBezTo>
                  <a:cubicBezTo>
                    <a:pt x="282" y="208"/>
                    <a:pt x="266" y="309"/>
                    <a:pt x="282" y="402"/>
                  </a:cubicBezTo>
                  <a:cubicBezTo>
                    <a:pt x="218" y="377"/>
                    <a:pt x="157" y="353"/>
                    <a:pt x="97" y="329"/>
                  </a:cubicBezTo>
                  <a:lnTo>
                    <a:pt x="97" y="321"/>
                  </a:lnTo>
                  <a:cubicBezTo>
                    <a:pt x="117" y="273"/>
                    <a:pt x="133" y="220"/>
                    <a:pt x="145" y="172"/>
                  </a:cubicBezTo>
                  <a:cubicBezTo>
                    <a:pt x="149" y="156"/>
                    <a:pt x="157" y="136"/>
                    <a:pt x="162" y="120"/>
                  </a:cubicBezTo>
                  <a:cubicBezTo>
                    <a:pt x="162" y="85"/>
                    <a:pt x="171" y="67"/>
                    <a:pt x="195" y="67"/>
                  </a:cubicBezTo>
                  <a:cubicBezTo>
                    <a:pt x="202" y="67"/>
                    <a:pt x="209" y="69"/>
                    <a:pt x="218" y="71"/>
                  </a:cubicBezTo>
                  <a:cubicBezTo>
                    <a:pt x="227" y="67"/>
                    <a:pt x="237" y="65"/>
                    <a:pt x="249" y="65"/>
                  </a:cubicBezTo>
                  <a:close/>
                  <a:moveTo>
                    <a:pt x="339" y="83"/>
                  </a:moveTo>
                  <a:cubicBezTo>
                    <a:pt x="399" y="95"/>
                    <a:pt x="464" y="128"/>
                    <a:pt x="508" y="136"/>
                  </a:cubicBezTo>
                  <a:cubicBezTo>
                    <a:pt x="516" y="144"/>
                    <a:pt x="520" y="144"/>
                    <a:pt x="524" y="144"/>
                  </a:cubicBezTo>
                  <a:cubicBezTo>
                    <a:pt x="597" y="156"/>
                    <a:pt x="718" y="168"/>
                    <a:pt x="742" y="232"/>
                  </a:cubicBezTo>
                  <a:cubicBezTo>
                    <a:pt x="750" y="261"/>
                    <a:pt x="726" y="369"/>
                    <a:pt x="722" y="398"/>
                  </a:cubicBezTo>
                  <a:cubicBezTo>
                    <a:pt x="718" y="446"/>
                    <a:pt x="710" y="490"/>
                    <a:pt x="710" y="535"/>
                  </a:cubicBezTo>
                  <a:cubicBezTo>
                    <a:pt x="649" y="518"/>
                    <a:pt x="597" y="506"/>
                    <a:pt x="536" y="486"/>
                  </a:cubicBezTo>
                  <a:lnTo>
                    <a:pt x="536" y="478"/>
                  </a:lnTo>
                  <a:cubicBezTo>
                    <a:pt x="536" y="377"/>
                    <a:pt x="536" y="277"/>
                    <a:pt x="548" y="176"/>
                  </a:cubicBezTo>
                  <a:cubicBezTo>
                    <a:pt x="548" y="156"/>
                    <a:pt x="536" y="148"/>
                    <a:pt x="524" y="148"/>
                  </a:cubicBezTo>
                  <a:cubicBezTo>
                    <a:pt x="516" y="148"/>
                    <a:pt x="504" y="152"/>
                    <a:pt x="504" y="164"/>
                  </a:cubicBezTo>
                  <a:cubicBezTo>
                    <a:pt x="488" y="265"/>
                    <a:pt x="484" y="369"/>
                    <a:pt x="500" y="470"/>
                  </a:cubicBezTo>
                  <a:cubicBezTo>
                    <a:pt x="440" y="450"/>
                    <a:pt x="375" y="426"/>
                    <a:pt x="315" y="406"/>
                  </a:cubicBezTo>
                  <a:cubicBezTo>
                    <a:pt x="319" y="365"/>
                    <a:pt x="315" y="329"/>
                    <a:pt x="319" y="289"/>
                  </a:cubicBezTo>
                  <a:cubicBezTo>
                    <a:pt x="323" y="232"/>
                    <a:pt x="335" y="176"/>
                    <a:pt x="339" y="124"/>
                  </a:cubicBezTo>
                  <a:cubicBezTo>
                    <a:pt x="339" y="116"/>
                    <a:pt x="335" y="112"/>
                    <a:pt x="335" y="112"/>
                  </a:cubicBezTo>
                  <a:cubicBezTo>
                    <a:pt x="339" y="112"/>
                    <a:pt x="339" y="107"/>
                    <a:pt x="339" y="103"/>
                  </a:cubicBezTo>
                  <a:lnTo>
                    <a:pt x="339" y="83"/>
                  </a:lnTo>
                  <a:close/>
                  <a:moveTo>
                    <a:pt x="212" y="0"/>
                  </a:moveTo>
                  <a:cubicBezTo>
                    <a:pt x="203" y="0"/>
                    <a:pt x="194" y="1"/>
                    <a:pt x="186" y="3"/>
                  </a:cubicBezTo>
                  <a:cubicBezTo>
                    <a:pt x="85" y="19"/>
                    <a:pt x="81" y="228"/>
                    <a:pt x="61" y="309"/>
                  </a:cubicBezTo>
                  <a:lnTo>
                    <a:pt x="57" y="309"/>
                  </a:lnTo>
                  <a:cubicBezTo>
                    <a:pt x="51" y="307"/>
                    <a:pt x="46" y="305"/>
                    <a:pt x="41" y="305"/>
                  </a:cubicBezTo>
                  <a:cubicBezTo>
                    <a:pt x="14" y="305"/>
                    <a:pt x="1" y="340"/>
                    <a:pt x="25" y="353"/>
                  </a:cubicBezTo>
                  <a:cubicBezTo>
                    <a:pt x="254" y="454"/>
                    <a:pt x="484" y="531"/>
                    <a:pt x="722" y="591"/>
                  </a:cubicBezTo>
                  <a:cubicBezTo>
                    <a:pt x="725" y="592"/>
                    <a:pt x="728" y="592"/>
                    <a:pt x="731" y="592"/>
                  </a:cubicBezTo>
                  <a:cubicBezTo>
                    <a:pt x="747" y="592"/>
                    <a:pt x="758" y="584"/>
                    <a:pt x="758" y="567"/>
                  </a:cubicBezTo>
                  <a:cubicBezTo>
                    <a:pt x="770" y="438"/>
                    <a:pt x="786" y="309"/>
                    <a:pt x="802" y="176"/>
                  </a:cubicBezTo>
                  <a:cubicBezTo>
                    <a:pt x="802" y="168"/>
                    <a:pt x="790" y="152"/>
                    <a:pt x="782" y="152"/>
                  </a:cubicBezTo>
                  <a:cubicBezTo>
                    <a:pt x="677" y="128"/>
                    <a:pt x="577" y="95"/>
                    <a:pt x="468" y="67"/>
                  </a:cubicBezTo>
                  <a:cubicBezTo>
                    <a:pt x="440" y="63"/>
                    <a:pt x="399" y="47"/>
                    <a:pt x="355" y="31"/>
                  </a:cubicBezTo>
                  <a:cubicBezTo>
                    <a:pt x="361" y="19"/>
                    <a:pt x="351" y="5"/>
                    <a:pt x="343" y="5"/>
                  </a:cubicBezTo>
                  <a:cubicBezTo>
                    <a:pt x="340" y="5"/>
                    <a:pt x="337" y="7"/>
                    <a:pt x="335" y="11"/>
                  </a:cubicBezTo>
                  <a:cubicBezTo>
                    <a:pt x="335" y="15"/>
                    <a:pt x="327" y="15"/>
                    <a:pt x="327" y="23"/>
                  </a:cubicBezTo>
                  <a:cubicBezTo>
                    <a:pt x="289" y="10"/>
                    <a:pt x="246"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90;p36">
              <a:extLst>
                <a:ext uri="{FF2B5EF4-FFF2-40B4-BE49-F238E27FC236}">
                  <a16:creationId xmlns:a16="http://schemas.microsoft.com/office/drawing/2014/main" id="{60546AC7-7D64-4D56-B2C6-34658271B6AD}"/>
                </a:ext>
              </a:extLst>
            </p:cNvPr>
            <p:cNvSpPr/>
            <p:nvPr/>
          </p:nvSpPr>
          <p:spPr>
            <a:xfrm>
              <a:off x="3953739" y="3485469"/>
              <a:ext cx="22107" cy="38063"/>
            </a:xfrm>
            <a:custGeom>
              <a:avLst/>
              <a:gdLst/>
              <a:ahLst/>
              <a:cxnLst/>
              <a:rect l="l" t="t" r="r" b="b"/>
              <a:pathLst>
                <a:path w="230" h="396" extrusionOk="0">
                  <a:moveTo>
                    <a:pt x="0" y="1"/>
                  </a:moveTo>
                  <a:lnTo>
                    <a:pt x="0" y="9"/>
                  </a:lnTo>
                  <a:cubicBezTo>
                    <a:pt x="16" y="13"/>
                    <a:pt x="24" y="21"/>
                    <a:pt x="24" y="37"/>
                  </a:cubicBezTo>
                  <a:cubicBezTo>
                    <a:pt x="8" y="138"/>
                    <a:pt x="4" y="238"/>
                    <a:pt x="8" y="339"/>
                  </a:cubicBezTo>
                  <a:lnTo>
                    <a:pt x="8" y="343"/>
                  </a:lnTo>
                  <a:cubicBezTo>
                    <a:pt x="65" y="363"/>
                    <a:pt x="125" y="379"/>
                    <a:pt x="186" y="396"/>
                  </a:cubicBezTo>
                  <a:cubicBezTo>
                    <a:pt x="190" y="351"/>
                    <a:pt x="198" y="311"/>
                    <a:pt x="202" y="263"/>
                  </a:cubicBezTo>
                  <a:cubicBezTo>
                    <a:pt x="206" y="234"/>
                    <a:pt x="230" y="126"/>
                    <a:pt x="222" y="97"/>
                  </a:cubicBezTo>
                  <a:cubicBezTo>
                    <a:pt x="198" y="33"/>
                    <a:pt x="69" y="2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91;p36">
              <a:extLst>
                <a:ext uri="{FF2B5EF4-FFF2-40B4-BE49-F238E27FC236}">
                  <a16:creationId xmlns:a16="http://schemas.microsoft.com/office/drawing/2014/main" id="{AED86523-E041-480C-8556-83BF6172D847}"/>
                </a:ext>
              </a:extLst>
            </p:cNvPr>
            <p:cNvSpPr/>
            <p:nvPr/>
          </p:nvSpPr>
          <p:spPr>
            <a:xfrm>
              <a:off x="3933170" y="3480086"/>
              <a:ext cx="20665" cy="37678"/>
            </a:xfrm>
            <a:custGeom>
              <a:avLst/>
              <a:gdLst/>
              <a:ahLst/>
              <a:cxnLst/>
              <a:rect l="l" t="t" r="r" b="b"/>
              <a:pathLst>
                <a:path w="215" h="392" extrusionOk="0">
                  <a:moveTo>
                    <a:pt x="29" y="0"/>
                  </a:moveTo>
                  <a:lnTo>
                    <a:pt x="29" y="20"/>
                  </a:lnTo>
                  <a:cubicBezTo>
                    <a:pt x="33" y="28"/>
                    <a:pt x="29" y="33"/>
                    <a:pt x="21" y="33"/>
                  </a:cubicBezTo>
                  <a:cubicBezTo>
                    <a:pt x="29" y="33"/>
                    <a:pt x="29" y="37"/>
                    <a:pt x="29" y="41"/>
                  </a:cubicBezTo>
                  <a:cubicBezTo>
                    <a:pt x="21" y="97"/>
                    <a:pt x="13" y="153"/>
                    <a:pt x="9" y="210"/>
                  </a:cubicBezTo>
                  <a:cubicBezTo>
                    <a:pt x="9" y="250"/>
                    <a:pt x="9" y="282"/>
                    <a:pt x="1" y="323"/>
                  </a:cubicBezTo>
                  <a:cubicBezTo>
                    <a:pt x="61" y="351"/>
                    <a:pt x="121" y="371"/>
                    <a:pt x="190" y="391"/>
                  </a:cubicBezTo>
                  <a:cubicBezTo>
                    <a:pt x="174" y="290"/>
                    <a:pt x="178" y="182"/>
                    <a:pt x="194" y="81"/>
                  </a:cubicBezTo>
                  <a:cubicBezTo>
                    <a:pt x="194" y="73"/>
                    <a:pt x="202" y="69"/>
                    <a:pt x="214" y="69"/>
                  </a:cubicBezTo>
                  <a:lnTo>
                    <a:pt x="214" y="65"/>
                  </a:lnTo>
                  <a:cubicBezTo>
                    <a:pt x="210" y="65"/>
                    <a:pt x="210" y="65"/>
                    <a:pt x="198" y="57"/>
                  </a:cubicBezTo>
                  <a:cubicBezTo>
                    <a:pt x="154" y="49"/>
                    <a:pt x="89" y="16"/>
                    <a:pt x="29" y="0"/>
                  </a:cubicBezTo>
                  <a:close/>
                </a:path>
              </a:pathLst>
            </a:custGeom>
            <a:solidFill>
              <a:srgbClr val="E4D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92;p36">
              <a:extLst>
                <a:ext uri="{FF2B5EF4-FFF2-40B4-BE49-F238E27FC236}">
                  <a16:creationId xmlns:a16="http://schemas.microsoft.com/office/drawing/2014/main" id="{B7C843F9-6C89-4BA9-AA48-20035DAC10C2}"/>
                </a:ext>
              </a:extLst>
            </p:cNvPr>
            <p:cNvSpPr/>
            <p:nvPr/>
          </p:nvSpPr>
          <p:spPr>
            <a:xfrm>
              <a:off x="3936246" y="3646079"/>
              <a:ext cx="16052" cy="53537"/>
            </a:xfrm>
            <a:custGeom>
              <a:avLst/>
              <a:gdLst/>
              <a:ahLst/>
              <a:cxnLst/>
              <a:rect l="l" t="t" r="r" b="b"/>
              <a:pathLst>
                <a:path w="167" h="557" extrusionOk="0">
                  <a:moveTo>
                    <a:pt x="146" y="0"/>
                  </a:moveTo>
                  <a:lnTo>
                    <a:pt x="146" y="0"/>
                  </a:lnTo>
                  <a:cubicBezTo>
                    <a:pt x="94" y="8"/>
                    <a:pt x="49" y="8"/>
                    <a:pt x="1" y="12"/>
                  </a:cubicBezTo>
                  <a:cubicBezTo>
                    <a:pt x="17" y="193"/>
                    <a:pt x="29" y="375"/>
                    <a:pt x="53" y="556"/>
                  </a:cubicBezTo>
                  <a:cubicBezTo>
                    <a:pt x="98" y="552"/>
                    <a:pt x="130" y="552"/>
                    <a:pt x="166" y="544"/>
                  </a:cubicBezTo>
                  <a:cubicBezTo>
                    <a:pt x="142" y="363"/>
                    <a:pt x="138" y="177"/>
                    <a:pt x="146" y="0"/>
                  </a:cubicBezTo>
                  <a:close/>
                </a:path>
              </a:pathLst>
            </a:custGeom>
            <a:solidFill>
              <a:srgbClr val="6F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93;p36">
              <a:extLst>
                <a:ext uri="{FF2B5EF4-FFF2-40B4-BE49-F238E27FC236}">
                  <a16:creationId xmlns:a16="http://schemas.microsoft.com/office/drawing/2014/main" id="{265E9946-6850-4EF7-ACE1-CFE4FFB022EE}"/>
                </a:ext>
              </a:extLst>
            </p:cNvPr>
            <p:cNvSpPr/>
            <p:nvPr/>
          </p:nvSpPr>
          <p:spPr>
            <a:xfrm>
              <a:off x="3915389" y="3598309"/>
              <a:ext cx="33353" cy="23741"/>
            </a:xfrm>
            <a:custGeom>
              <a:avLst/>
              <a:gdLst/>
              <a:ahLst/>
              <a:cxnLst/>
              <a:rect l="l" t="t" r="r" b="b"/>
              <a:pathLst>
                <a:path w="347" h="247" extrusionOk="0">
                  <a:moveTo>
                    <a:pt x="259" y="42"/>
                  </a:moveTo>
                  <a:cubicBezTo>
                    <a:pt x="273" y="42"/>
                    <a:pt x="287" y="44"/>
                    <a:pt x="294" y="50"/>
                  </a:cubicBezTo>
                  <a:cubicBezTo>
                    <a:pt x="319" y="70"/>
                    <a:pt x="298" y="155"/>
                    <a:pt x="286" y="195"/>
                  </a:cubicBezTo>
                  <a:cubicBezTo>
                    <a:pt x="222" y="195"/>
                    <a:pt x="153" y="203"/>
                    <a:pt x="85" y="203"/>
                  </a:cubicBezTo>
                  <a:cubicBezTo>
                    <a:pt x="77" y="203"/>
                    <a:pt x="73" y="207"/>
                    <a:pt x="73" y="211"/>
                  </a:cubicBezTo>
                  <a:cubicBezTo>
                    <a:pt x="20" y="126"/>
                    <a:pt x="113" y="62"/>
                    <a:pt x="194" y="50"/>
                  </a:cubicBezTo>
                  <a:cubicBezTo>
                    <a:pt x="206" y="47"/>
                    <a:pt x="234" y="42"/>
                    <a:pt x="259" y="42"/>
                  </a:cubicBezTo>
                  <a:close/>
                  <a:moveTo>
                    <a:pt x="247" y="0"/>
                  </a:moveTo>
                  <a:cubicBezTo>
                    <a:pt x="214" y="0"/>
                    <a:pt x="180" y="5"/>
                    <a:pt x="157" y="9"/>
                  </a:cubicBezTo>
                  <a:cubicBezTo>
                    <a:pt x="97" y="22"/>
                    <a:pt x="45" y="50"/>
                    <a:pt x="20" y="106"/>
                  </a:cubicBezTo>
                  <a:cubicBezTo>
                    <a:pt x="0" y="151"/>
                    <a:pt x="0" y="207"/>
                    <a:pt x="36" y="243"/>
                  </a:cubicBezTo>
                  <a:cubicBezTo>
                    <a:pt x="39" y="245"/>
                    <a:pt x="42" y="246"/>
                    <a:pt x="46" y="246"/>
                  </a:cubicBezTo>
                  <a:cubicBezTo>
                    <a:pt x="55" y="246"/>
                    <a:pt x="67" y="240"/>
                    <a:pt x="73" y="231"/>
                  </a:cubicBezTo>
                  <a:cubicBezTo>
                    <a:pt x="77" y="235"/>
                    <a:pt x="77" y="235"/>
                    <a:pt x="81" y="235"/>
                  </a:cubicBezTo>
                  <a:lnTo>
                    <a:pt x="302" y="235"/>
                  </a:lnTo>
                  <a:cubicBezTo>
                    <a:pt x="315" y="235"/>
                    <a:pt x="323" y="231"/>
                    <a:pt x="323" y="223"/>
                  </a:cubicBezTo>
                  <a:cubicBezTo>
                    <a:pt x="327" y="175"/>
                    <a:pt x="339" y="126"/>
                    <a:pt x="343" y="82"/>
                  </a:cubicBezTo>
                  <a:cubicBezTo>
                    <a:pt x="347" y="54"/>
                    <a:pt x="347" y="34"/>
                    <a:pt x="327" y="22"/>
                  </a:cubicBezTo>
                  <a:cubicBezTo>
                    <a:pt x="311" y="5"/>
                    <a:pt x="279" y="0"/>
                    <a:pt x="247"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94;p36">
              <a:extLst>
                <a:ext uri="{FF2B5EF4-FFF2-40B4-BE49-F238E27FC236}">
                  <a16:creationId xmlns:a16="http://schemas.microsoft.com/office/drawing/2014/main" id="{AC06E545-78EA-4CCD-8A8C-A517CEF893D8}"/>
                </a:ext>
              </a:extLst>
            </p:cNvPr>
            <p:cNvSpPr/>
            <p:nvPr/>
          </p:nvSpPr>
          <p:spPr>
            <a:xfrm>
              <a:off x="3916927" y="3602250"/>
              <a:ext cx="29124" cy="16340"/>
            </a:xfrm>
            <a:custGeom>
              <a:avLst/>
              <a:gdLst/>
              <a:ahLst/>
              <a:cxnLst/>
              <a:rect l="l" t="t" r="r" b="b"/>
              <a:pathLst>
                <a:path w="303" h="170" extrusionOk="0">
                  <a:moveTo>
                    <a:pt x="243" y="1"/>
                  </a:moveTo>
                  <a:cubicBezTo>
                    <a:pt x="218" y="1"/>
                    <a:pt x="190" y="6"/>
                    <a:pt x="178" y="9"/>
                  </a:cubicBezTo>
                  <a:cubicBezTo>
                    <a:pt x="97" y="13"/>
                    <a:pt x="0" y="85"/>
                    <a:pt x="57" y="170"/>
                  </a:cubicBezTo>
                  <a:cubicBezTo>
                    <a:pt x="61" y="166"/>
                    <a:pt x="65" y="162"/>
                    <a:pt x="69" y="162"/>
                  </a:cubicBezTo>
                  <a:cubicBezTo>
                    <a:pt x="137" y="162"/>
                    <a:pt x="206" y="154"/>
                    <a:pt x="270" y="154"/>
                  </a:cubicBezTo>
                  <a:cubicBezTo>
                    <a:pt x="282" y="114"/>
                    <a:pt x="303" y="29"/>
                    <a:pt x="278" y="9"/>
                  </a:cubicBezTo>
                  <a:cubicBezTo>
                    <a:pt x="271" y="3"/>
                    <a:pt x="257"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95;p36">
              <a:extLst>
                <a:ext uri="{FF2B5EF4-FFF2-40B4-BE49-F238E27FC236}">
                  <a16:creationId xmlns:a16="http://schemas.microsoft.com/office/drawing/2014/main" id="{68C84023-4FC3-4A85-BB3A-174A4CFA1C5D}"/>
                </a:ext>
              </a:extLst>
            </p:cNvPr>
            <p:cNvSpPr/>
            <p:nvPr/>
          </p:nvSpPr>
          <p:spPr>
            <a:xfrm>
              <a:off x="3912698" y="3478548"/>
              <a:ext cx="22107" cy="32199"/>
            </a:xfrm>
            <a:custGeom>
              <a:avLst/>
              <a:gdLst/>
              <a:ahLst/>
              <a:cxnLst/>
              <a:rect l="l" t="t" r="r" b="b"/>
              <a:pathLst>
                <a:path w="230" h="335" extrusionOk="0">
                  <a:moveTo>
                    <a:pt x="98" y="0"/>
                  </a:moveTo>
                  <a:cubicBezTo>
                    <a:pt x="73" y="0"/>
                    <a:pt x="61" y="18"/>
                    <a:pt x="64" y="53"/>
                  </a:cubicBezTo>
                  <a:cubicBezTo>
                    <a:pt x="60" y="69"/>
                    <a:pt x="52" y="89"/>
                    <a:pt x="48" y="105"/>
                  </a:cubicBezTo>
                  <a:cubicBezTo>
                    <a:pt x="32" y="153"/>
                    <a:pt x="20" y="206"/>
                    <a:pt x="0" y="254"/>
                  </a:cubicBezTo>
                  <a:lnTo>
                    <a:pt x="0" y="262"/>
                  </a:lnTo>
                  <a:cubicBezTo>
                    <a:pt x="60" y="290"/>
                    <a:pt x="125" y="310"/>
                    <a:pt x="185" y="335"/>
                  </a:cubicBezTo>
                  <a:cubicBezTo>
                    <a:pt x="173" y="246"/>
                    <a:pt x="189" y="141"/>
                    <a:pt x="210" y="61"/>
                  </a:cubicBezTo>
                  <a:cubicBezTo>
                    <a:pt x="210" y="49"/>
                    <a:pt x="222" y="49"/>
                    <a:pt x="230" y="49"/>
                  </a:cubicBezTo>
                  <a:cubicBezTo>
                    <a:pt x="226" y="40"/>
                    <a:pt x="222" y="24"/>
                    <a:pt x="222" y="8"/>
                  </a:cubicBezTo>
                  <a:cubicBezTo>
                    <a:pt x="200" y="3"/>
                    <a:pt x="178" y="2"/>
                    <a:pt x="158" y="2"/>
                  </a:cubicBezTo>
                  <a:cubicBezTo>
                    <a:pt x="144" y="2"/>
                    <a:pt x="131" y="3"/>
                    <a:pt x="121" y="4"/>
                  </a:cubicBezTo>
                  <a:cubicBezTo>
                    <a:pt x="112" y="2"/>
                    <a:pt x="105" y="0"/>
                    <a:pt x="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96;p36">
              <a:extLst>
                <a:ext uri="{FF2B5EF4-FFF2-40B4-BE49-F238E27FC236}">
                  <a16:creationId xmlns:a16="http://schemas.microsoft.com/office/drawing/2014/main" id="{C288DF76-86ED-4EE1-B3E5-ABD053B35F01}"/>
                </a:ext>
              </a:extLst>
            </p:cNvPr>
            <p:cNvSpPr/>
            <p:nvPr/>
          </p:nvSpPr>
          <p:spPr>
            <a:xfrm>
              <a:off x="3784095" y="4128584"/>
              <a:ext cx="144945" cy="156191"/>
            </a:xfrm>
            <a:custGeom>
              <a:avLst/>
              <a:gdLst/>
              <a:ahLst/>
              <a:cxnLst/>
              <a:rect l="l" t="t" r="r" b="b"/>
              <a:pathLst>
                <a:path w="1508" h="1625" extrusionOk="0">
                  <a:moveTo>
                    <a:pt x="770" y="83"/>
                  </a:moveTo>
                  <a:cubicBezTo>
                    <a:pt x="807" y="83"/>
                    <a:pt x="845" y="86"/>
                    <a:pt x="883" y="94"/>
                  </a:cubicBezTo>
                  <a:cubicBezTo>
                    <a:pt x="1241" y="158"/>
                    <a:pt x="1431" y="589"/>
                    <a:pt x="1427" y="924"/>
                  </a:cubicBezTo>
                  <a:cubicBezTo>
                    <a:pt x="1423" y="1121"/>
                    <a:pt x="1366" y="1310"/>
                    <a:pt x="1205" y="1435"/>
                  </a:cubicBezTo>
                  <a:cubicBezTo>
                    <a:pt x="1080" y="1528"/>
                    <a:pt x="927" y="1540"/>
                    <a:pt x="778" y="1548"/>
                  </a:cubicBezTo>
                  <a:cubicBezTo>
                    <a:pt x="782" y="1537"/>
                    <a:pt x="769" y="1519"/>
                    <a:pt x="751" y="1519"/>
                  </a:cubicBezTo>
                  <a:cubicBezTo>
                    <a:pt x="749" y="1519"/>
                    <a:pt x="747" y="1520"/>
                    <a:pt x="746" y="1520"/>
                  </a:cubicBezTo>
                  <a:cubicBezTo>
                    <a:pt x="711" y="1526"/>
                    <a:pt x="678" y="1529"/>
                    <a:pt x="646" y="1529"/>
                  </a:cubicBezTo>
                  <a:cubicBezTo>
                    <a:pt x="268" y="1529"/>
                    <a:pt x="69" y="1127"/>
                    <a:pt x="77" y="770"/>
                  </a:cubicBezTo>
                  <a:cubicBezTo>
                    <a:pt x="88" y="409"/>
                    <a:pt x="407" y="83"/>
                    <a:pt x="770" y="83"/>
                  </a:cubicBezTo>
                  <a:close/>
                  <a:moveTo>
                    <a:pt x="781" y="1"/>
                  </a:moveTo>
                  <a:cubicBezTo>
                    <a:pt x="775" y="1"/>
                    <a:pt x="768" y="1"/>
                    <a:pt x="762" y="1"/>
                  </a:cubicBezTo>
                  <a:cubicBezTo>
                    <a:pt x="375" y="17"/>
                    <a:pt x="81" y="295"/>
                    <a:pt x="16" y="654"/>
                  </a:cubicBezTo>
                  <a:cubicBezTo>
                    <a:pt x="0" y="714"/>
                    <a:pt x="0" y="779"/>
                    <a:pt x="0" y="843"/>
                  </a:cubicBezTo>
                  <a:cubicBezTo>
                    <a:pt x="16" y="1200"/>
                    <a:pt x="243" y="1585"/>
                    <a:pt x="604" y="1585"/>
                  </a:cubicBezTo>
                  <a:cubicBezTo>
                    <a:pt x="610" y="1585"/>
                    <a:pt x="615" y="1585"/>
                    <a:pt x="621" y="1584"/>
                  </a:cubicBezTo>
                  <a:lnTo>
                    <a:pt x="621" y="1584"/>
                  </a:lnTo>
                  <a:cubicBezTo>
                    <a:pt x="617" y="1605"/>
                    <a:pt x="625" y="1625"/>
                    <a:pt x="653" y="1625"/>
                  </a:cubicBezTo>
                  <a:cubicBezTo>
                    <a:pt x="867" y="1621"/>
                    <a:pt x="1104" y="1625"/>
                    <a:pt x="1278" y="1476"/>
                  </a:cubicBezTo>
                  <a:cubicBezTo>
                    <a:pt x="1447" y="1323"/>
                    <a:pt x="1507" y="1097"/>
                    <a:pt x="1499" y="879"/>
                  </a:cubicBezTo>
                  <a:cubicBezTo>
                    <a:pt x="1499" y="823"/>
                    <a:pt x="1487" y="775"/>
                    <a:pt x="1479" y="714"/>
                  </a:cubicBezTo>
                  <a:cubicBezTo>
                    <a:pt x="1408" y="361"/>
                    <a:pt x="1172" y="1"/>
                    <a:pt x="7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97;p36">
              <a:extLst>
                <a:ext uri="{FF2B5EF4-FFF2-40B4-BE49-F238E27FC236}">
                  <a16:creationId xmlns:a16="http://schemas.microsoft.com/office/drawing/2014/main" id="{D5BEBDCA-27EA-4B38-AD22-08C4306C3709}"/>
                </a:ext>
              </a:extLst>
            </p:cNvPr>
            <p:cNvSpPr/>
            <p:nvPr/>
          </p:nvSpPr>
          <p:spPr>
            <a:xfrm>
              <a:off x="3789958" y="4136177"/>
              <a:ext cx="131297" cy="141293"/>
            </a:xfrm>
            <a:custGeom>
              <a:avLst/>
              <a:gdLst/>
              <a:ahLst/>
              <a:cxnLst/>
              <a:rect l="l" t="t" r="r" b="b"/>
              <a:pathLst>
                <a:path w="1366" h="1470" extrusionOk="0">
                  <a:moveTo>
                    <a:pt x="734" y="410"/>
                  </a:moveTo>
                  <a:cubicBezTo>
                    <a:pt x="1111" y="410"/>
                    <a:pt x="1193" y="1139"/>
                    <a:pt x="798" y="1147"/>
                  </a:cubicBezTo>
                  <a:cubicBezTo>
                    <a:pt x="777" y="1147"/>
                    <a:pt x="765" y="1139"/>
                    <a:pt x="761" y="1123"/>
                  </a:cubicBezTo>
                  <a:cubicBezTo>
                    <a:pt x="729" y="1134"/>
                    <a:pt x="699" y="1139"/>
                    <a:pt x="671" y="1139"/>
                  </a:cubicBezTo>
                  <a:cubicBezTo>
                    <a:pt x="359" y="1139"/>
                    <a:pt x="295" y="495"/>
                    <a:pt x="665" y="417"/>
                  </a:cubicBezTo>
                  <a:cubicBezTo>
                    <a:pt x="689" y="412"/>
                    <a:pt x="712" y="410"/>
                    <a:pt x="734" y="410"/>
                  </a:cubicBezTo>
                  <a:close/>
                  <a:moveTo>
                    <a:pt x="706" y="0"/>
                  </a:moveTo>
                  <a:cubicBezTo>
                    <a:pt x="343" y="0"/>
                    <a:pt x="26" y="326"/>
                    <a:pt x="12" y="691"/>
                  </a:cubicBezTo>
                  <a:cubicBezTo>
                    <a:pt x="1" y="1047"/>
                    <a:pt x="202" y="1448"/>
                    <a:pt x="589" y="1448"/>
                  </a:cubicBezTo>
                  <a:cubicBezTo>
                    <a:pt x="618" y="1448"/>
                    <a:pt x="649" y="1446"/>
                    <a:pt x="681" y="1441"/>
                  </a:cubicBezTo>
                  <a:cubicBezTo>
                    <a:pt x="683" y="1440"/>
                    <a:pt x="686" y="1439"/>
                    <a:pt x="689" y="1439"/>
                  </a:cubicBezTo>
                  <a:cubicBezTo>
                    <a:pt x="705" y="1439"/>
                    <a:pt x="716" y="1459"/>
                    <a:pt x="713" y="1469"/>
                  </a:cubicBezTo>
                  <a:cubicBezTo>
                    <a:pt x="862" y="1461"/>
                    <a:pt x="1015" y="1449"/>
                    <a:pt x="1140" y="1356"/>
                  </a:cubicBezTo>
                  <a:cubicBezTo>
                    <a:pt x="1301" y="1227"/>
                    <a:pt x="1358" y="1038"/>
                    <a:pt x="1362" y="841"/>
                  </a:cubicBezTo>
                  <a:cubicBezTo>
                    <a:pt x="1366" y="502"/>
                    <a:pt x="1176" y="75"/>
                    <a:pt x="818" y="10"/>
                  </a:cubicBezTo>
                  <a:cubicBezTo>
                    <a:pt x="780" y="3"/>
                    <a:pt x="742"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98;p36">
              <a:extLst>
                <a:ext uri="{FF2B5EF4-FFF2-40B4-BE49-F238E27FC236}">
                  <a16:creationId xmlns:a16="http://schemas.microsoft.com/office/drawing/2014/main" id="{E924A160-9353-4327-88F3-414D7AE28EF1}"/>
                </a:ext>
              </a:extLst>
            </p:cNvPr>
            <p:cNvSpPr/>
            <p:nvPr/>
          </p:nvSpPr>
          <p:spPr>
            <a:xfrm>
              <a:off x="3866178" y="3811688"/>
              <a:ext cx="43830" cy="6824"/>
            </a:xfrm>
            <a:custGeom>
              <a:avLst/>
              <a:gdLst/>
              <a:ahLst/>
              <a:cxnLst/>
              <a:rect l="l" t="t" r="r" b="b"/>
              <a:pathLst>
                <a:path w="456" h="71" extrusionOk="0">
                  <a:moveTo>
                    <a:pt x="337" y="0"/>
                  </a:moveTo>
                  <a:cubicBezTo>
                    <a:pt x="233" y="0"/>
                    <a:pt x="121" y="9"/>
                    <a:pt x="21" y="38"/>
                  </a:cubicBezTo>
                  <a:cubicBezTo>
                    <a:pt x="0" y="42"/>
                    <a:pt x="5" y="70"/>
                    <a:pt x="25" y="70"/>
                  </a:cubicBezTo>
                  <a:cubicBezTo>
                    <a:pt x="99" y="68"/>
                    <a:pt x="174" y="66"/>
                    <a:pt x="248" y="66"/>
                  </a:cubicBezTo>
                  <a:cubicBezTo>
                    <a:pt x="302" y="66"/>
                    <a:pt x="357" y="67"/>
                    <a:pt x="411" y="70"/>
                  </a:cubicBezTo>
                  <a:cubicBezTo>
                    <a:pt x="413" y="70"/>
                    <a:pt x="414" y="70"/>
                    <a:pt x="415" y="70"/>
                  </a:cubicBezTo>
                  <a:cubicBezTo>
                    <a:pt x="456" y="70"/>
                    <a:pt x="455" y="2"/>
                    <a:pt x="411" y="2"/>
                  </a:cubicBezTo>
                  <a:cubicBezTo>
                    <a:pt x="387" y="1"/>
                    <a:pt x="362" y="0"/>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99;p36">
              <a:extLst>
                <a:ext uri="{FF2B5EF4-FFF2-40B4-BE49-F238E27FC236}">
                  <a16:creationId xmlns:a16="http://schemas.microsoft.com/office/drawing/2014/main" id="{01239F22-1A50-42B4-93C0-5A5CEBBDF47B}"/>
                </a:ext>
              </a:extLst>
            </p:cNvPr>
            <p:cNvSpPr/>
            <p:nvPr/>
          </p:nvSpPr>
          <p:spPr>
            <a:xfrm>
              <a:off x="3860411" y="3782276"/>
              <a:ext cx="46136" cy="7593"/>
            </a:xfrm>
            <a:custGeom>
              <a:avLst/>
              <a:gdLst/>
              <a:ahLst/>
              <a:cxnLst/>
              <a:rect l="l" t="t" r="r" b="b"/>
              <a:pathLst>
                <a:path w="480" h="79" extrusionOk="0">
                  <a:moveTo>
                    <a:pt x="433" y="0"/>
                  </a:moveTo>
                  <a:cubicBezTo>
                    <a:pt x="430" y="0"/>
                    <a:pt x="427" y="1"/>
                    <a:pt x="423" y="1"/>
                  </a:cubicBezTo>
                  <a:cubicBezTo>
                    <a:pt x="323" y="20"/>
                    <a:pt x="226" y="22"/>
                    <a:pt x="126" y="22"/>
                  </a:cubicBezTo>
                  <a:cubicBezTo>
                    <a:pt x="92" y="22"/>
                    <a:pt x="58" y="22"/>
                    <a:pt x="24" y="22"/>
                  </a:cubicBezTo>
                  <a:cubicBezTo>
                    <a:pt x="4" y="22"/>
                    <a:pt x="0" y="50"/>
                    <a:pt x="20" y="54"/>
                  </a:cubicBezTo>
                  <a:cubicBezTo>
                    <a:pt x="96" y="72"/>
                    <a:pt x="175" y="79"/>
                    <a:pt x="254" y="79"/>
                  </a:cubicBezTo>
                  <a:cubicBezTo>
                    <a:pt x="313" y="79"/>
                    <a:pt x="372" y="75"/>
                    <a:pt x="431" y="70"/>
                  </a:cubicBezTo>
                  <a:cubicBezTo>
                    <a:pt x="480" y="66"/>
                    <a:pt x="473"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00;p36">
              <a:extLst>
                <a:ext uri="{FF2B5EF4-FFF2-40B4-BE49-F238E27FC236}">
                  <a16:creationId xmlns:a16="http://schemas.microsoft.com/office/drawing/2014/main" id="{6062993B-4028-48B2-AF4D-44AAB00A5ED7}"/>
                </a:ext>
              </a:extLst>
            </p:cNvPr>
            <p:cNvSpPr/>
            <p:nvPr/>
          </p:nvSpPr>
          <p:spPr>
            <a:xfrm>
              <a:off x="3869253" y="3498925"/>
              <a:ext cx="32680" cy="32776"/>
            </a:xfrm>
            <a:custGeom>
              <a:avLst/>
              <a:gdLst/>
              <a:ahLst/>
              <a:cxnLst/>
              <a:rect l="l" t="t" r="r" b="b"/>
              <a:pathLst>
                <a:path w="340" h="341" extrusionOk="0">
                  <a:moveTo>
                    <a:pt x="162" y="42"/>
                  </a:moveTo>
                  <a:cubicBezTo>
                    <a:pt x="198" y="127"/>
                    <a:pt x="242" y="215"/>
                    <a:pt x="283" y="300"/>
                  </a:cubicBezTo>
                  <a:lnTo>
                    <a:pt x="134" y="300"/>
                  </a:lnTo>
                  <a:cubicBezTo>
                    <a:pt x="101" y="231"/>
                    <a:pt x="73" y="155"/>
                    <a:pt x="41" y="74"/>
                  </a:cubicBezTo>
                  <a:lnTo>
                    <a:pt x="37" y="70"/>
                  </a:lnTo>
                  <a:lnTo>
                    <a:pt x="37" y="70"/>
                  </a:lnTo>
                  <a:cubicBezTo>
                    <a:pt x="43" y="71"/>
                    <a:pt x="48" y="71"/>
                    <a:pt x="54" y="71"/>
                  </a:cubicBezTo>
                  <a:cubicBezTo>
                    <a:pt x="92" y="71"/>
                    <a:pt x="127" y="60"/>
                    <a:pt x="162" y="42"/>
                  </a:cubicBezTo>
                  <a:close/>
                  <a:moveTo>
                    <a:pt x="172" y="0"/>
                  </a:moveTo>
                  <a:cubicBezTo>
                    <a:pt x="169" y="0"/>
                    <a:pt x="165" y="1"/>
                    <a:pt x="162" y="2"/>
                  </a:cubicBezTo>
                  <a:cubicBezTo>
                    <a:pt x="122" y="26"/>
                    <a:pt x="81" y="38"/>
                    <a:pt x="37" y="42"/>
                  </a:cubicBezTo>
                  <a:cubicBezTo>
                    <a:pt x="29" y="42"/>
                    <a:pt x="21" y="54"/>
                    <a:pt x="29" y="62"/>
                  </a:cubicBezTo>
                  <a:cubicBezTo>
                    <a:pt x="17" y="62"/>
                    <a:pt x="1" y="74"/>
                    <a:pt x="9" y="86"/>
                  </a:cubicBezTo>
                  <a:cubicBezTo>
                    <a:pt x="37" y="163"/>
                    <a:pt x="73" y="243"/>
                    <a:pt x="101" y="324"/>
                  </a:cubicBezTo>
                  <a:cubicBezTo>
                    <a:pt x="110" y="336"/>
                    <a:pt x="114" y="340"/>
                    <a:pt x="122" y="340"/>
                  </a:cubicBezTo>
                  <a:lnTo>
                    <a:pt x="319" y="340"/>
                  </a:lnTo>
                  <a:cubicBezTo>
                    <a:pt x="335" y="340"/>
                    <a:pt x="339" y="324"/>
                    <a:pt x="335" y="312"/>
                  </a:cubicBezTo>
                  <a:cubicBezTo>
                    <a:pt x="283" y="211"/>
                    <a:pt x="238" y="111"/>
                    <a:pt x="190" y="6"/>
                  </a:cubicBezTo>
                  <a:cubicBezTo>
                    <a:pt x="184" y="3"/>
                    <a:pt x="179" y="0"/>
                    <a:pt x="172"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01;p36">
              <a:extLst>
                <a:ext uri="{FF2B5EF4-FFF2-40B4-BE49-F238E27FC236}">
                  <a16:creationId xmlns:a16="http://schemas.microsoft.com/office/drawing/2014/main" id="{00FAD1CD-D92C-42C5-8B34-E966CE9033EC}"/>
                </a:ext>
              </a:extLst>
            </p:cNvPr>
            <p:cNvSpPr/>
            <p:nvPr/>
          </p:nvSpPr>
          <p:spPr>
            <a:xfrm>
              <a:off x="3864255" y="3757094"/>
              <a:ext cx="36044" cy="7978"/>
            </a:xfrm>
            <a:custGeom>
              <a:avLst/>
              <a:gdLst/>
              <a:ahLst/>
              <a:cxnLst/>
              <a:rect l="l" t="t" r="r" b="b"/>
              <a:pathLst>
                <a:path w="375" h="83" extrusionOk="0">
                  <a:moveTo>
                    <a:pt x="337" y="1"/>
                  </a:moveTo>
                  <a:cubicBezTo>
                    <a:pt x="335" y="1"/>
                    <a:pt x="333" y="1"/>
                    <a:pt x="331" y="2"/>
                  </a:cubicBezTo>
                  <a:cubicBezTo>
                    <a:pt x="230" y="10"/>
                    <a:pt x="113" y="10"/>
                    <a:pt x="20" y="38"/>
                  </a:cubicBezTo>
                  <a:cubicBezTo>
                    <a:pt x="4" y="46"/>
                    <a:pt x="0" y="70"/>
                    <a:pt x="20" y="74"/>
                  </a:cubicBezTo>
                  <a:cubicBezTo>
                    <a:pt x="53" y="81"/>
                    <a:pt x="86" y="83"/>
                    <a:pt x="120" y="83"/>
                  </a:cubicBezTo>
                  <a:cubicBezTo>
                    <a:pt x="191" y="83"/>
                    <a:pt x="263" y="73"/>
                    <a:pt x="331" y="70"/>
                  </a:cubicBezTo>
                  <a:cubicBezTo>
                    <a:pt x="373" y="70"/>
                    <a:pt x="375"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02;p36">
              <a:extLst>
                <a:ext uri="{FF2B5EF4-FFF2-40B4-BE49-F238E27FC236}">
                  <a16:creationId xmlns:a16="http://schemas.microsoft.com/office/drawing/2014/main" id="{6E2E9F9E-7C1A-4591-90BC-45F80179264D}"/>
                </a:ext>
              </a:extLst>
            </p:cNvPr>
            <p:cNvSpPr/>
            <p:nvPr/>
          </p:nvSpPr>
          <p:spPr>
            <a:xfrm>
              <a:off x="3872713" y="3503346"/>
              <a:ext cx="23741" cy="24414"/>
            </a:xfrm>
            <a:custGeom>
              <a:avLst/>
              <a:gdLst/>
              <a:ahLst/>
              <a:cxnLst/>
              <a:rect l="l" t="t" r="r" b="b"/>
              <a:pathLst>
                <a:path w="247" h="254" extrusionOk="0">
                  <a:moveTo>
                    <a:pt x="126" y="0"/>
                  </a:moveTo>
                  <a:cubicBezTo>
                    <a:pt x="86" y="16"/>
                    <a:pt x="45" y="28"/>
                    <a:pt x="1" y="28"/>
                  </a:cubicBezTo>
                  <a:cubicBezTo>
                    <a:pt x="1" y="28"/>
                    <a:pt x="5" y="28"/>
                    <a:pt x="5" y="32"/>
                  </a:cubicBezTo>
                  <a:cubicBezTo>
                    <a:pt x="37" y="101"/>
                    <a:pt x="65" y="177"/>
                    <a:pt x="98" y="254"/>
                  </a:cubicBezTo>
                  <a:lnTo>
                    <a:pt x="247" y="254"/>
                  </a:lnTo>
                  <a:cubicBezTo>
                    <a:pt x="206" y="169"/>
                    <a:pt x="162" y="85"/>
                    <a:pt x="126" y="0"/>
                  </a:cubicBezTo>
                  <a:close/>
                </a:path>
              </a:pathLst>
            </a:custGeom>
            <a:solidFill>
              <a:srgbClr val="679F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3;p36">
              <a:extLst>
                <a:ext uri="{FF2B5EF4-FFF2-40B4-BE49-F238E27FC236}">
                  <a16:creationId xmlns:a16="http://schemas.microsoft.com/office/drawing/2014/main" id="{1438A002-6979-4209-B471-E594163A9AB4}"/>
                </a:ext>
              </a:extLst>
            </p:cNvPr>
            <p:cNvSpPr/>
            <p:nvPr/>
          </p:nvSpPr>
          <p:spPr>
            <a:xfrm>
              <a:off x="3847243" y="3448079"/>
              <a:ext cx="39600" cy="36813"/>
            </a:xfrm>
            <a:custGeom>
              <a:avLst/>
              <a:gdLst/>
              <a:ahLst/>
              <a:cxnLst/>
              <a:rect l="l" t="t" r="r" b="b"/>
              <a:pathLst>
                <a:path w="412" h="383" extrusionOk="0">
                  <a:moveTo>
                    <a:pt x="246" y="47"/>
                  </a:moveTo>
                  <a:cubicBezTo>
                    <a:pt x="266" y="148"/>
                    <a:pt x="298" y="237"/>
                    <a:pt x="347" y="321"/>
                  </a:cubicBezTo>
                  <a:cubicBezTo>
                    <a:pt x="290" y="321"/>
                    <a:pt x="238" y="325"/>
                    <a:pt x="181" y="329"/>
                  </a:cubicBezTo>
                  <a:cubicBezTo>
                    <a:pt x="169" y="337"/>
                    <a:pt x="161" y="341"/>
                    <a:pt x="161" y="349"/>
                  </a:cubicBezTo>
                  <a:cubicBezTo>
                    <a:pt x="125" y="273"/>
                    <a:pt x="85" y="196"/>
                    <a:pt x="48" y="120"/>
                  </a:cubicBezTo>
                  <a:cubicBezTo>
                    <a:pt x="121" y="104"/>
                    <a:pt x="185" y="83"/>
                    <a:pt x="246" y="47"/>
                  </a:cubicBezTo>
                  <a:close/>
                  <a:moveTo>
                    <a:pt x="256" y="0"/>
                  </a:moveTo>
                  <a:cubicBezTo>
                    <a:pt x="253" y="0"/>
                    <a:pt x="249" y="1"/>
                    <a:pt x="246" y="3"/>
                  </a:cubicBezTo>
                  <a:cubicBezTo>
                    <a:pt x="177" y="43"/>
                    <a:pt x="101" y="75"/>
                    <a:pt x="16" y="87"/>
                  </a:cubicBezTo>
                  <a:cubicBezTo>
                    <a:pt x="4" y="96"/>
                    <a:pt x="0" y="108"/>
                    <a:pt x="4" y="120"/>
                  </a:cubicBezTo>
                  <a:cubicBezTo>
                    <a:pt x="48" y="204"/>
                    <a:pt x="97" y="289"/>
                    <a:pt x="145" y="378"/>
                  </a:cubicBezTo>
                  <a:cubicBezTo>
                    <a:pt x="147" y="381"/>
                    <a:pt x="150" y="382"/>
                    <a:pt x="153" y="382"/>
                  </a:cubicBezTo>
                  <a:cubicBezTo>
                    <a:pt x="158" y="382"/>
                    <a:pt x="163" y="380"/>
                    <a:pt x="165" y="378"/>
                  </a:cubicBezTo>
                  <a:cubicBezTo>
                    <a:pt x="165" y="378"/>
                    <a:pt x="169" y="382"/>
                    <a:pt x="181" y="382"/>
                  </a:cubicBezTo>
                  <a:cubicBezTo>
                    <a:pt x="246" y="374"/>
                    <a:pt x="318" y="366"/>
                    <a:pt x="383" y="361"/>
                  </a:cubicBezTo>
                  <a:cubicBezTo>
                    <a:pt x="399" y="353"/>
                    <a:pt x="411" y="341"/>
                    <a:pt x="403" y="325"/>
                  </a:cubicBezTo>
                  <a:cubicBezTo>
                    <a:pt x="339" y="237"/>
                    <a:pt x="298" y="128"/>
                    <a:pt x="278" y="23"/>
                  </a:cubicBezTo>
                  <a:cubicBezTo>
                    <a:pt x="278" y="10"/>
                    <a:pt x="268" y="0"/>
                    <a:pt x="256"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04;p36">
              <a:extLst>
                <a:ext uri="{FF2B5EF4-FFF2-40B4-BE49-F238E27FC236}">
                  <a16:creationId xmlns:a16="http://schemas.microsoft.com/office/drawing/2014/main" id="{CF42DF72-E1D3-4CBF-B5A3-DFB868E34CE6}"/>
                </a:ext>
              </a:extLst>
            </p:cNvPr>
            <p:cNvSpPr/>
            <p:nvPr/>
          </p:nvSpPr>
          <p:spPr>
            <a:xfrm>
              <a:off x="3801492" y="3568129"/>
              <a:ext cx="72184" cy="74107"/>
            </a:xfrm>
            <a:custGeom>
              <a:avLst/>
              <a:gdLst/>
              <a:ahLst/>
              <a:cxnLst/>
              <a:rect l="l" t="t" r="r" b="b"/>
              <a:pathLst>
                <a:path w="751" h="771" extrusionOk="0">
                  <a:moveTo>
                    <a:pt x="390" y="78"/>
                  </a:moveTo>
                  <a:cubicBezTo>
                    <a:pt x="436" y="78"/>
                    <a:pt x="469" y="136"/>
                    <a:pt x="512" y="182"/>
                  </a:cubicBezTo>
                  <a:cubicBezTo>
                    <a:pt x="561" y="243"/>
                    <a:pt x="617" y="299"/>
                    <a:pt x="673" y="360"/>
                  </a:cubicBezTo>
                  <a:cubicBezTo>
                    <a:pt x="633" y="388"/>
                    <a:pt x="585" y="424"/>
                    <a:pt x="545" y="460"/>
                  </a:cubicBezTo>
                  <a:cubicBezTo>
                    <a:pt x="464" y="348"/>
                    <a:pt x="383" y="243"/>
                    <a:pt x="303" y="138"/>
                  </a:cubicBezTo>
                  <a:cubicBezTo>
                    <a:pt x="323" y="118"/>
                    <a:pt x="343" y="98"/>
                    <a:pt x="359" y="86"/>
                  </a:cubicBezTo>
                  <a:cubicBezTo>
                    <a:pt x="370" y="80"/>
                    <a:pt x="380" y="78"/>
                    <a:pt x="390" y="78"/>
                  </a:cubicBezTo>
                  <a:close/>
                  <a:moveTo>
                    <a:pt x="283" y="158"/>
                  </a:moveTo>
                  <a:cubicBezTo>
                    <a:pt x="359" y="267"/>
                    <a:pt x="436" y="376"/>
                    <a:pt x="512" y="485"/>
                  </a:cubicBezTo>
                  <a:cubicBezTo>
                    <a:pt x="474" y="519"/>
                    <a:pt x="436" y="554"/>
                    <a:pt x="387" y="584"/>
                  </a:cubicBezTo>
                  <a:lnTo>
                    <a:pt x="387" y="584"/>
                  </a:lnTo>
                  <a:cubicBezTo>
                    <a:pt x="391" y="580"/>
                    <a:pt x="389" y="574"/>
                    <a:pt x="383" y="565"/>
                  </a:cubicBezTo>
                  <a:cubicBezTo>
                    <a:pt x="319" y="477"/>
                    <a:pt x="246" y="388"/>
                    <a:pt x="182" y="299"/>
                  </a:cubicBezTo>
                  <a:lnTo>
                    <a:pt x="194" y="287"/>
                  </a:lnTo>
                  <a:cubicBezTo>
                    <a:pt x="214" y="259"/>
                    <a:pt x="246" y="203"/>
                    <a:pt x="283" y="158"/>
                  </a:cubicBezTo>
                  <a:close/>
                  <a:moveTo>
                    <a:pt x="158" y="319"/>
                  </a:moveTo>
                  <a:cubicBezTo>
                    <a:pt x="218" y="408"/>
                    <a:pt x="279" y="501"/>
                    <a:pt x="343" y="585"/>
                  </a:cubicBezTo>
                  <a:cubicBezTo>
                    <a:pt x="349" y="593"/>
                    <a:pt x="354" y="595"/>
                    <a:pt x="359" y="595"/>
                  </a:cubicBezTo>
                  <a:cubicBezTo>
                    <a:pt x="366" y="595"/>
                    <a:pt x="373" y="592"/>
                    <a:pt x="379" y="589"/>
                  </a:cubicBezTo>
                  <a:lnTo>
                    <a:pt x="379" y="589"/>
                  </a:lnTo>
                  <a:cubicBezTo>
                    <a:pt x="339" y="626"/>
                    <a:pt x="303" y="662"/>
                    <a:pt x="262" y="698"/>
                  </a:cubicBezTo>
                  <a:cubicBezTo>
                    <a:pt x="182" y="622"/>
                    <a:pt x="117" y="537"/>
                    <a:pt x="57" y="440"/>
                  </a:cubicBezTo>
                  <a:cubicBezTo>
                    <a:pt x="93" y="400"/>
                    <a:pt x="121" y="360"/>
                    <a:pt x="158" y="319"/>
                  </a:cubicBezTo>
                  <a:close/>
                  <a:moveTo>
                    <a:pt x="383" y="1"/>
                  </a:moveTo>
                  <a:cubicBezTo>
                    <a:pt x="380" y="1"/>
                    <a:pt x="378" y="1"/>
                    <a:pt x="375" y="1"/>
                  </a:cubicBezTo>
                  <a:cubicBezTo>
                    <a:pt x="319" y="5"/>
                    <a:pt x="266" y="114"/>
                    <a:pt x="238" y="154"/>
                  </a:cubicBezTo>
                  <a:cubicBezTo>
                    <a:pt x="166" y="247"/>
                    <a:pt x="93" y="340"/>
                    <a:pt x="25" y="428"/>
                  </a:cubicBezTo>
                  <a:cubicBezTo>
                    <a:pt x="13" y="432"/>
                    <a:pt x="1" y="448"/>
                    <a:pt x="13" y="469"/>
                  </a:cubicBezTo>
                  <a:cubicBezTo>
                    <a:pt x="65" y="581"/>
                    <a:pt x="154" y="674"/>
                    <a:pt x="246" y="763"/>
                  </a:cubicBezTo>
                  <a:cubicBezTo>
                    <a:pt x="255" y="767"/>
                    <a:pt x="264" y="770"/>
                    <a:pt x="273" y="770"/>
                  </a:cubicBezTo>
                  <a:cubicBezTo>
                    <a:pt x="280" y="770"/>
                    <a:pt x="287" y="768"/>
                    <a:pt x="295" y="763"/>
                  </a:cubicBezTo>
                  <a:cubicBezTo>
                    <a:pt x="379" y="682"/>
                    <a:pt x="464" y="606"/>
                    <a:pt x="549" y="529"/>
                  </a:cubicBezTo>
                  <a:cubicBezTo>
                    <a:pt x="565" y="529"/>
                    <a:pt x="581" y="521"/>
                    <a:pt x="581" y="505"/>
                  </a:cubicBezTo>
                  <a:cubicBezTo>
                    <a:pt x="633" y="465"/>
                    <a:pt x="682" y="420"/>
                    <a:pt x="738" y="380"/>
                  </a:cubicBezTo>
                  <a:cubicBezTo>
                    <a:pt x="750" y="368"/>
                    <a:pt x="746" y="348"/>
                    <a:pt x="738" y="340"/>
                  </a:cubicBezTo>
                  <a:cubicBezTo>
                    <a:pt x="653" y="247"/>
                    <a:pt x="561" y="154"/>
                    <a:pt x="476" y="66"/>
                  </a:cubicBezTo>
                  <a:cubicBezTo>
                    <a:pt x="442" y="31"/>
                    <a:pt x="422" y="1"/>
                    <a:pt x="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05;p36">
              <a:extLst>
                <a:ext uri="{FF2B5EF4-FFF2-40B4-BE49-F238E27FC236}">
                  <a16:creationId xmlns:a16="http://schemas.microsoft.com/office/drawing/2014/main" id="{49DECBD3-5CAC-4F18-8A26-02F87E44141C}"/>
                </a:ext>
              </a:extLst>
            </p:cNvPr>
            <p:cNvSpPr/>
            <p:nvPr/>
          </p:nvSpPr>
          <p:spPr>
            <a:xfrm>
              <a:off x="3851856" y="3452597"/>
              <a:ext cx="28739" cy="29893"/>
            </a:xfrm>
            <a:custGeom>
              <a:avLst/>
              <a:gdLst/>
              <a:ahLst/>
              <a:cxnLst/>
              <a:rect l="l" t="t" r="r" b="b"/>
              <a:pathLst>
                <a:path w="299" h="311" extrusionOk="0">
                  <a:moveTo>
                    <a:pt x="198" y="0"/>
                  </a:moveTo>
                  <a:cubicBezTo>
                    <a:pt x="137" y="32"/>
                    <a:pt x="73" y="57"/>
                    <a:pt x="0" y="77"/>
                  </a:cubicBezTo>
                  <a:cubicBezTo>
                    <a:pt x="41" y="153"/>
                    <a:pt x="77" y="230"/>
                    <a:pt x="113" y="310"/>
                  </a:cubicBezTo>
                  <a:cubicBezTo>
                    <a:pt x="113" y="298"/>
                    <a:pt x="121" y="290"/>
                    <a:pt x="133" y="290"/>
                  </a:cubicBezTo>
                  <a:cubicBezTo>
                    <a:pt x="190" y="278"/>
                    <a:pt x="242" y="278"/>
                    <a:pt x="299" y="274"/>
                  </a:cubicBezTo>
                  <a:cubicBezTo>
                    <a:pt x="250" y="190"/>
                    <a:pt x="214" y="97"/>
                    <a:pt x="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06;p36">
              <a:extLst>
                <a:ext uri="{FF2B5EF4-FFF2-40B4-BE49-F238E27FC236}">
                  <a16:creationId xmlns:a16="http://schemas.microsoft.com/office/drawing/2014/main" id="{B83E27A9-9F54-404B-9366-E9B65230BAC1}"/>
                </a:ext>
              </a:extLst>
            </p:cNvPr>
            <p:cNvSpPr/>
            <p:nvPr/>
          </p:nvSpPr>
          <p:spPr>
            <a:xfrm>
              <a:off x="3830519" y="3511612"/>
              <a:ext cx="35756" cy="36717"/>
            </a:xfrm>
            <a:custGeom>
              <a:avLst/>
              <a:gdLst/>
              <a:ahLst/>
              <a:cxnLst/>
              <a:rect l="l" t="t" r="r" b="b"/>
              <a:pathLst>
                <a:path w="372" h="382" extrusionOk="0">
                  <a:moveTo>
                    <a:pt x="85" y="0"/>
                  </a:moveTo>
                  <a:cubicBezTo>
                    <a:pt x="76" y="0"/>
                    <a:pt x="67" y="2"/>
                    <a:pt x="57" y="7"/>
                  </a:cubicBezTo>
                  <a:cubicBezTo>
                    <a:pt x="37" y="19"/>
                    <a:pt x="21" y="39"/>
                    <a:pt x="1" y="59"/>
                  </a:cubicBezTo>
                  <a:cubicBezTo>
                    <a:pt x="81" y="168"/>
                    <a:pt x="162" y="273"/>
                    <a:pt x="243" y="381"/>
                  </a:cubicBezTo>
                  <a:cubicBezTo>
                    <a:pt x="283" y="349"/>
                    <a:pt x="331" y="313"/>
                    <a:pt x="371" y="285"/>
                  </a:cubicBezTo>
                  <a:cubicBezTo>
                    <a:pt x="319" y="224"/>
                    <a:pt x="263" y="168"/>
                    <a:pt x="210" y="107"/>
                  </a:cubicBezTo>
                  <a:cubicBezTo>
                    <a:pt x="163" y="60"/>
                    <a:pt x="132" y="0"/>
                    <a:pt x="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07;p36">
              <a:extLst>
                <a:ext uri="{FF2B5EF4-FFF2-40B4-BE49-F238E27FC236}">
                  <a16:creationId xmlns:a16="http://schemas.microsoft.com/office/drawing/2014/main" id="{96D3E48E-D7C3-4087-A62A-46537F5EE999}"/>
                </a:ext>
              </a:extLst>
            </p:cNvPr>
            <p:cNvSpPr/>
            <p:nvPr/>
          </p:nvSpPr>
          <p:spPr>
            <a:xfrm>
              <a:off x="3820042" y="3583315"/>
              <a:ext cx="31142" cy="41523"/>
            </a:xfrm>
            <a:custGeom>
              <a:avLst/>
              <a:gdLst/>
              <a:ahLst/>
              <a:cxnLst/>
              <a:rect l="l" t="t" r="r" b="b"/>
              <a:pathLst>
                <a:path w="324" h="432" extrusionOk="0">
                  <a:moveTo>
                    <a:pt x="98" y="0"/>
                  </a:moveTo>
                  <a:cubicBezTo>
                    <a:pt x="61" y="45"/>
                    <a:pt x="25" y="101"/>
                    <a:pt x="9" y="129"/>
                  </a:cubicBezTo>
                  <a:cubicBezTo>
                    <a:pt x="5" y="137"/>
                    <a:pt x="1" y="137"/>
                    <a:pt x="1" y="141"/>
                  </a:cubicBezTo>
                  <a:cubicBezTo>
                    <a:pt x="65" y="230"/>
                    <a:pt x="138" y="319"/>
                    <a:pt x="202" y="407"/>
                  </a:cubicBezTo>
                  <a:cubicBezTo>
                    <a:pt x="206" y="419"/>
                    <a:pt x="202" y="427"/>
                    <a:pt x="198" y="431"/>
                  </a:cubicBezTo>
                  <a:cubicBezTo>
                    <a:pt x="239" y="399"/>
                    <a:pt x="283" y="363"/>
                    <a:pt x="323" y="327"/>
                  </a:cubicBezTo>
                  <a:cubicBezTo>
                    <a:pt x="247" y="218"/>
                    <a:pt x="170" y="109"/>
                    <a:pt x="98" y="0"/>
                  </a:cubicBezTo>
                  <a:close/>
                </a:path>
              </a:pathLst>
            </a:custGeom>
            <a:solidFill>
              <a:srgbClr val="E4D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08;p36">
              <a:extLst>
                <a:ext uri="{FF2B5EF4-FFF2-40B4-BE49-F238E27FC236}">
                  <a16:creationId xmlns:a16="http://schemas.microsoft.com/office/drawing/2014/main" id="{E236AF57-54CD-49FA-9AE5-70BAB7F9D9B2}"/>
                </a:ext>
              </a:extLst>
            </p:cNvPr>
            <p:cNvSpPr/>
            <p:nvPr/>
          </p:nvSpPr>
          <p:spPr>
            <a:xfrm>
              <a:off x="3807739" y="3598790"/>
              <a:ext cx="30661" cy="36140"/>
            </a:xfrm>
            <a:custGeom>
              <a:avLst/>
              <a:gdLst/>
              <a:ahLst/>
              <a:cxnLst/>
              <a:rect l="l" t="t" r="r" b="b"/>
              <a:pathLst>
                <a:path w="319" h="376" extrusionOk="0">
                  <a:moveTo>
                    <a:pt x="101" y="0"/>
                  </a:moveTo>
                  <a:cubicBezTo>
                    <a:pt x="69" y="41"/>
                    <a:pt x="36" y="81"/>
                    <a:pt x="0" y="121"/>
                  </a:cubicBezTo>
                  <a:cubicBezTo>
                    <a:pt x="64" y="214"/>
                    <a:pt x="129" y="303"/>
                    <a:pt x="210" y="375"/>
                  </a:cubicBezTo>
                  <a:cubicBezTo>
                    <a:pt x="246" y="343"/>
                    <a:pt x="282" y="307"/>
                    <a:pt x="318" y="270"/>
                  </a:cubicBezTo>
                  <a:lnTo>
                    <a:pt x="318" y="270"/>
                  </a:lnTo>
                  <a:cubicBezTo>
                    <a:pt x="315" y="272"/>
                    <a:pt x="310" y="273"/>
                    <a:pt x="306" y="273"/>
                  </a:cubicBezTo>
                  <a:cubicBezTo>
                    <a:pt x="299" y="273"/>
                    <a:pt x="293" y="271"/>
                    <a:pt x="290" y="266"/>
                  </a:cubicBezTo>
                  <a:cubicBezTo>
                    <a:pt x="222" y="174"/>
                    <a:pt x="165" y="89"/>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09;p36">
              <a:extLst>
                <a:ext uri="{FF2B5EF4-FFF2-40B4-BE49-F238E27FC236}">
                  <a16:creationId xmlns:a16="http://schemas.microsoft.com/office/drawing/2014/main" id="{BF249751-FE60-4C61-AEB7-1D2469EAF4DB}"/>
                </a:ext>
              </a:extLst>
            </p:cNvPr>
            <p:cNvSpPr/>
            <p:nvPr/>
          </p:nvSpPr>
          <p:spPr>
            <a:xfrm>
              <a:off x="3789862" y="3809862"/>
              <a:ext cx="38063" cy="9131"/>
            </a:xfrm>
            <a:custGeom>
              <a:avLst/>
              <a:gdLst/>
              <a:ahLst/>
              <a:cxnLst/>
              <a:rect l="l" t="t" r="r" b="b"/>
              <a:pathLst>
                <a:path w="396" h="95" extrusionOk="0">
                  <a:moveTo>
                    <a:pt x="351" y="1"/>
                  </a:moveTo>
                  <a:cubicBezTo>
                    <a:pt x="295" y="1"/>
                    <a:pt x="234" y="17"/>
                    <a:pt x="182" y="21"/>
                  </a:cubicBezTo>
                  <a:cubicBezTo>
                    <a:pt x="130" y="29"/>
                    <a:pt x="69" y="29"/>
                    <a:pt x="17" y="57"/>
                  </a:cubicBezTo>
                  <a:cubicBezTo>
                    <a:pt x="1" y="61"/>
                    <a:pt x="9" y="85"/>
                    <a:pt x="21" y="89"/>
                  </a:cubicBezTo>
                  <a:cubicBezTo>
                    <a:pt x="37" y="93"/>
                    <a:pt x="55" y="94"/>
                    <a:pt x="73" y="94"/>
                  </a:cubicBezTo>
                  <a:cubicBezTo>
                    <a:pt x="111" y="94"/>
                    <a:pt x="152" y="88"/>
                    <a:pt x="190" y="85"/>
                  </a:cubicBezTo>
                  <a:cubicBezTo>
                    <a:pt x="242" y="81"/>
                    <a:pt x="303" y="77"/>
                    <a:pt x="359" y="65"/>
                  </a:cubicBezTo>
                  <a:cubicBezTo>
                    <a:pt x="396" y="61"/>
                    <a:pt x="392" y="1"/>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10;p36">
              <a:extLst>
                <a:ext uri="{FF2B5EF4-FFF2-40B4-BE49-F238E27FC236}">
                  <a16:creationId xmlns:a16="http://schemas.microsoft.com/office/drawing/2014/main" id="{5AE6CC60-2247-4EED-9621-8464F44D5C8E}"/>
                </a:ext>
              </a:extLst>
            </p:cNvPr>
            <p:cNvSpPr/>
            <p:nvPr/>
          </p:nvSpPr>
          <p:spPr>
            <a:xfrm>
              <a:off x="3785632" y="3761323"/>
              <a:ext cx="42292" cy="7978"/>
            </a:xfrm>
            <a:custGeom>
              <a:avLst/>
              <a:gdLst/>
              <a:ahLst/>
              <a:cxnLst/>
              <a:rect l="l" t="t" r="r" b="b"/>
              <a:pathLst>
                <a:path w="440" h="83" extrusionOk="0">
                  <a:moveTo>
                    <a:pt x="345" y="0"/>
                  </a:moveTo>
                  <a:cubicBezTo>
                    <a:pt x="239" y="0"/>
                    <a:pt x="130" y="20"/>
                    <a:pt x="33" y="30"/>
                  </a:cubicBezTo>
                  <a:cubicBezTo>
                    <a:pt x="0" y="38"/>
                    <a:pt x="0" y="82"/>
                    <a:pt x="33" y="82"/>
                  </a:cubicBezTo>
                  <a:cubicBezTo>
                    <a:pt x="153" y="78"/>
                    <a:pt x="282" y="82"/>
                    <a:pt x="403" y="62"/>
                  </a:cubicBezTo>
                  <a:cubicBezTo>
                    <a:pt x="440" y="58"/>
                    <a:pt x="427" y="2"/>
                    <a:pt x="395" y="2"/>
                  </a:cubicBezTo>
                  <a:cubicBezTo>
                    <a:pt x="379" y="1"/>
                    <a:pt x="362" y="0"/>
                    <a:pt x="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11;p36">
              <a:extLst>
                <a:ext uri="{FF2B5EF4-FFF2-40B4-BE49-F238E27FC236}">
                  <a16:creationId xmlns:a16="http://schemas.microsoft.com/office/drawing/2014/main" id="{DCD91D1D-1AB3-422F-B57B-9FF914E19FD6}"/>
                </a:ext>
              </a:extLst>
            </p:cNvPr>
            <p:cNvSpPr/>
            <p:nvPr/>
          </p:nvSpPr>
          <p:spPr>
            <a:xfrm>
              <a:off x="3789862" y="3782565"/>
              <a:ext cx="37678" cy="6248"/>
            </a:xfrm>
            <a:custGeom>
              <a:avLst/>
              <a:gdLst/>
              <a:ahLst/>
              <a:cxnLst/>
              <a:rect l="l" t="t" r="r" b="b"/>
              <a:pathLst>
                <a:path w="392" h="65" extrusionOk="0">
                  <a:moveTo>
                    <a:pt x="301" y="1"/>
                  </a:moveTo>
                  <a:cubicBezTo>
                    <a:pt x="259" y="1"/>
                    <a:pt x="217" y="4"/>
                    <a:pt x="174" y="7"/>
                  </a:cubicBezTo>
                  <a:cubicBezTo>
                    <a:pt x="122" y="7"/>
                    <a:pt x="69" y="7"/>
                    <a:pt x="17" y="15"/>
                  </a:cubicBezTo>
                  <a:cubicBezTo>
                    <a:pt x="1" y="23"/>
                    <a:pt x="1" y="47"/>
                    <a:pt x="17" y="51"/>
                  </a:cubicBezTo>
                  <a:cubicBezTo>
                    <a:pt x="69" y="63"/>
                    <a:pt x="122" y="63"/>
                    <a:pt x="174" y="63"/>
                  </a:cubicBezTo>
                  <a:cubicBezTo>
                    <a:pt x="214" y="63"/>
                    <a:pt x="255" y="65"/>
                    <a:pt x="294" y="65"/>
                  </a:cubicBezTo>
                  <a:cubicBezTo>
                    <a:pt x="313" y="65"/>
                    <a:pt x="332" y="64"/>
                    <a:pt x="351" y="63"/>
                  </a:cubicBezTo>
                  <a:cubicBezTo>
                    <a:pt x="392" y="63"/>
                    <a:pt x="392" y="7"/>
                    <a:pt x="351" y="2"/>
                  </a:cubicBezTo>
                  <a:cubicBezTo>
                    <a:pt x="335" y="1"/>
                    <a:pt x="318" y="1"/>
                    <a:pt x="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12;p36">
              <a:extLst>
                <a:ext uri="{FF2B5EF4-FFF2-40B4-BE49-F238E27FC236}">
                  <a16:creationId xmlns:a16="http://schemas.microsoft.com/office/drawing/2014/main" id="{4CC1E5EF-425C-4F49-A933-98B25AF6DB07}"/>
                </a:ext>
              </a:extLst>
            </p:cNvPr>
            <p:cNvSpPr/>
            <p:nvPr/>
          </p:nvSpPr>
          <p:spPr>
            <a:xfrm>
              <a:off x="3761219" y="3439333"/>
              <a:ext cx="57382" cy="66033"/>
            </a:xfrm>
            <a:custGeom>
              <a:avLst/>
              <a:gdLst/>
              <a:ahLst/>
              <a:cxnLst/>
              <a:rect l="l" t="t" r="r" b="b"/>
              <a:pathLst>
                <a:path w="597" h="687" extrusionOk="0">
                  <a:moveTo>
                    <a:pt x="178" y="70"/>
                  </a:moveTo>
                  <a:cubicBezTo>
                    <a:pt x="291" y="130"/>
                    <a:pt x="407" y="178"/>
                    <a:pt x="528" y="219"/>
                  </a:cubicBezTo>
                  <a:cubicBezTo>
                    <a:pt x="500" y="275"/>
                    <a:pt x="480" y="332"/>
                    <a:pt x="456" y="388"/>
                  </a:cubicBezTo>
                  <a:cubicBezTo>
                    <a:pt x="407" y="356"/>
                    <a:pt x="355" y="332"/>
                    <a:pt x="311" y="307"/>
                  </a:cubicBezTo>
                  <a:cubicBezTo>
                    <a:pt x="250" y="271"/>
                    <a:pt x="190" y="231"/>
                    <a:pt x="133" y="191"/>
                  </a:cubicBezTo>
                  <a:lnTo>
                    <a:pt x="178" y="70"/>
                  </a:lnTo>
                  <a:close/>
                  <a:moveTo>
                    <a:pt x="125" y="219"/>
                  </a:moveTo>
                  <a:cubicBezTo>
                    <a:pt x="218" y="299"/>
                    <a:pt x="331" y="380"/>
                    <a:pt x="440" y="432"/>
                  </a:cubicBezTo>
                  <a:lnTo>
                    <a:pt x="395" y="537"/>
                  </a:lnTo>
                  <a:cubicBezTo>
                    <a:pt x="395" y="533"/>
                    <a:pt x="395" y="533"/>
                    <a:pt x="391" y="533"/>
                  </a:cubicBezTo>
                  <a:lnTo>
                    <a:pt x="375" y="517"/>
                  </a:lnTo>
                  <a:cubicBezTo>
                    <a:pt x="379" y="509"/>
                    <a:pt x="379" y="493"/>
                    <a:pt x="371" y="489"/>
                  </a:cubicBezTo>
                  <a:cubicBezTo>
                    <a:pt x="287" y="432"/>
                    <a:pt x="194" y="380"/>
                    <a:pt x="105" y="332"/>
                  </a:cubicBezTo>
                  <a:cubicBezTo>
                    <a:pt x="101" y="330"/>
                    <a:pt x="98" y="329"/>
                    <a:pt x="96" y="329"/>
                  </a:cubicBezTo>
                  <a:cubicBezTo>
                    <a:pt x="93" y="329"/>
                    <a:pt x="91" y="330"/>
                    <a:pt x="89" y="332"/>
                  </a:cubicBezTo>
                  <a:cubicBezTo>
                    <a:pt x="97" y="291"/>
                    <a:pt x="113" y="255"/>
                    <a:pt x="125" y="219"/>
                  </a:cubicBezTo>
                  <a:close/>
                  <a:moveTo>
                    <a:pt x="85" y="340"/>
                  </a:moveTo>
                  <a:lnTo>
                    <a:pt x="89" y="348"/>
                  </a:lnTo>
                  <a:cubicBezTo>
                    <a:pt x="166" y="400"/>
                    <a:pt x="246" y="452"/>
                    <a:pt x="327" y="501"/>
                  </a:cubicBezTo>
                  <a:lnTo>
                    <a:pt x="327" y="505"/>
                  </a:lnTo>
                  <a:cubicBezTo>
                    <a:pt x="335" y="521"/>
                    <a:pt x="351" y="537"/>
                    <a:pt x="367" y="553"/>
                  </a:cubicBezTo>
                  <a:cubicBezTo>
                    <a:pt x="369" y="555"/>
                    <a:pt x="372" y="556"/>
                    <a:pt x="376" y="556"/>
                  </a:cubicBezTo>
                  <a:cubicBezTo>
                    <a:pt x="379" y="556"/>
                    <a:pt x="383" y="555"/>
                    <a:pt x="387" y="553"/>
                  </a:cubicBezTo>
                  <a:lnTo>
                    <a:pt x="387" y="553"/>
                  </a:lnTo>
                  <a:cubicBezTo>
                    <a:pt x="379" y="573"/>
                    <a:pt x="371" y="598"/>
                    <a:pt x="359" y="618"/>
                  </a:cubicBezTo>
                  <a:cubicBezTo>
                    <a:pt x="258" y="577"/>
                    <a:pt x="166" y="529"/>
                    <a:pt x="69" y="473"/>
                  </a:cubicBezTo>
                  <a:cubicBezTo>
                    <a:pt x="61" y="469"/>
                    <a:pt x="53" y="469"/>
                    <a:pt x="49" y="469"/>
                  </a:cubicBezTo>
                  <a:cubicBezTo>
                    <a:pt x="57" y="428"/>
                    <a:pt x="73" y="380"/>
                    <a:pt x="85" y="340"/>
                  </a:cubicBezTo>
                  <a:close/>
                  <a:moveTo>
                    <a:pt x="159" y="0"/>
                  </a:moveTo>
                  <a:cubicBezTo>
                    <a:pt x="147" y="0"/>
                    <a:pt x="136" y="9"/>
                    <a:pt x="133" y="17"/>
                  </a:cubicBezTo>
                  <a:cubicBezTo>
                    <a:pt x="77" y="170"/>
                    <a:pt x="33" y="332"/>
                    <a:pt x="0" y="493"/>
                  </a:cubicBezTo>
                  <a:cubicBezTo>
                    <a:pt x="0" y="506"/>
                    <a:pt x="12" y="514"/>
                    <a:pt x="22" y="514"/>
                  </a:cubicBezTo>
                  <a:cubicBezTo>
                    <a:pt x="24" y="514"/>
                    <a:pt x="27" y="514"/>
                    <a:pt x="29" y="513"/>
                  </a:cubicBezTo>
                  <a:cubicBezTo>
                    <a:pt x="29" y="517"/>
                    <a:pt x="33" y="517"/>
                    <a:pt x="37" y="521"/>
                  </a:cubicBezTo>
                  <a:cubicBezTo>
                    <a:pt x="146" y="589"/>
                    <a:pt x="254" y="638"/>
                    <a:pt x="371" y="682"/>
                  </a:cubicBezTo>
                  <a:cubicBezTo>
                    <a:pt x="376" y="685"/>
                    <a:pt x="381" y="686"/>
                    <a:pt x="385" y="686"/>
                  </a:cubicBezTo>
                  <a:cubicBezTo>
                    <a:pt x="397" y="686"/>
                    <a:pt x="405" y="674"/>
                    <a:pt x="411" y="662"/>
                  </a:cubicBezTo>
                  <a:cubicBezTo>
                    <a:pt x="440" y="594"/>
                    <a:pt x="464" y="517"/>
                    <a:pt x="496" y="448"/>
                  </a:cubicBezTo>
                  <a:cubicBezTo>
                    <a:pt x="508" y="440"/>
                    <a:pt x="512" y="428"/>
                    <a:pt x="508" y="416"/>
                  </a:cubicBezTo>
                  <a:cubicBezTo>
                    <a:pt x="536" y="348"/>
                    <a:pt x="561" y="275"/>
                    <a:pt x="593" y="207"/>
                  </a:cubicBezTo>
                  <a:cubicBezTo>
                    <a:pt x="597" y="191"/>
                    <a:pt x="589" y="174"/>
                    <a:pt x="573" y="170"/>
                  </a:cubicBezTo>
                  <a:cubicBezTo>
                    <a:pt x="432" y="130"/>
                    <a:pt x="299" y="74"/>
                    <a:pt x="174" y="5"/>
                  </a:cubicBezTo>
                  <a:cubicBezTo>
                    <a:pt x="169" y="2"/>
                    <a:pt x="164"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13;p36">
              <a:extLst>
                <a:ext uri="{FF2B5EF4-FFF2-40B4-BE49-F238E27FC236}">
                  <a16:creationId xmlns:a16="http://schemas.microsoft.com/office/drawing/2014/main" id="{C862EB61-0C7B-48F7-AB60-730A0F6A100D}"/>
                </a:ext>
              </a:extLst>
            </p:cNvPr>
            <p:cNvSpPr/>
            <p:nvPr/>
          </p:nvSpPr>
          <p:spPr>
            <a:xfrm>
              <a:off x="3773618" y="3445580"/>
              <a:ext cx="38447" cy="30277"/>
            </a:xfrm>
            <a:custGeom>
              <a:avLst/>
              <a:gdLst/>
              <a:ahLst/>
              <a:cxnLst/>
              <a:rect l="l" t="t" r="r" b="b"/>
              <a:pathLst>
                <a:path w="400" h="315" extrusionOk="0">
                  <a:moveTo>
                    <a:pt x="45" y="1"/>
                  </a:moveTo>
                  <a:lnTo>
                    <a:pt x="0" y="122"/>
                  </a:lnTo>
                  <a:cubicBezTo>
                    <a:pt x="61" y="162"/>
                    <a:pt x="117" y="202"/>
                    <a:pt x="178" y="234"/>
                  </a:cubicBezTo>
                  <a:cubicBezTo>
                    <a:pt x="226" y="267"/>
                    <a:pt x="278" y="287"/>
                    <a:pt x="327" y="315"/>
                  </a:cubicBezTo>
                  <a:cubicBezTo>
                    <a:pt x="351" y="263"/>
                    <a:pt x="371" y="206"/>
                    <a:pt x="399" y="150"/>
                  </a:cubicBezTo>
                  <a:cubicBezTo>
                    <a:pt x="270" y="113"/>
                    <a:pt x="158" y="65"/>
                    <a:pt x="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14;p36">
              <a:extLst>
                <a:ext uri="{FF2B5EF4-FFF2-40B4-BE49-F238E27FC236}">
                  <a16:creationId xmlns:a16="http://schemas.microsoft.com/office/drawing/2014/main" id="{BD00D2D6-7A39-46A9-95E4-5F06285120A7}"/>
                </a:ext>
              </a:extLst>
            </p:cNvPr>
            <p:cNvSpPr/>
            <p:nvPr/>
          </p:nvSpPr>
          <p:spPr>
            <a:xfrm>
              <a:off x="3769389" y="3459902"/>
              <a:ext cx="33737" cy="31142"/>
            </a:xfrm>
            <a:custGeom>
              <a:avLst/>
              <a:gdLst/>
              <a:ahLst/>
              <a:cxnLst/>
              <a:rect l="l" t="t" r="r" b="b"/>
              <a:pathLst>
                <a:path w="351" h="324" extrusionOk="0">
                  <a:moveTo>
                    <a:pt x="32" y="1"/>
                  </a:moveTo>
                  <a:cubicBezTo>
                    <a:pt x="20" y="37"/>
                    <a:pt x="8" y="77"/>
                    <a:pt x="0" y="114"/>
                  </a:cubicBezTo>
                  <a:cubicBezTo>
                    <a:pt x="3" y="114"/>
                    <a:pt x="5" y="110"/>
                    <a:pt x="8" y="110"/>
                  </a:cubicBezTo>
                  <a:cubicBezTo>
                    <a:pt x="9" y="110"/>
                    <a:pt x="11" y="111"/>
                    <a:pt x="12" y="114"/>
                  </a:cubicBezTo>
                  <a:cubicBezTo>
                    <a:pt x="101" y="162"/>
                    <a:pt x="194" y="214"/>
                    <a:pt x="282" y="267"/>
                  </a:cubicBezTo>
                  <a:cubicBezTo>
                    <a:pt x="294" y="279"/>
                    <a:pt x="290" y="287"/>
                    <a:pt x="286" y="299"/>
                  </a:cubicBezTo>
                  <a:lnTo>
                    <a:pt x="302" y="315"/>
                  </a:lnTo>
                  <a:cubicBezTo>
                    <a:pt x="306" y="319"/>
                    <a:pt x="306" y="319"/>
                    <a:pt x="306" y="323"/>
                  </a:cubicBezTo>
                  <a:lnTo>
                    <a:pt x="351" y="218"/>
                  </a:lnTo>
                  <a:cubicBezTo>
                    <a:pt x="242" y="162"/>
                    <a:pt x="129" y="81"/>
                    <a:pt x="32" y="1"/>
                  </a:cubicBezTo>
                  <a:close/>
                </a:path>
              </a:pathLst>
            </a:custGeom>
            <a:solidFill>
              <a:srgbClr val="E4D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15;p36">
              <a:extLst>
                <a:ext uri="{FF2B5EF4-FFF2-40B4-BE49-F238E27FC236}">
                  <a16:creationId xmlns:a16="http://schemas.microsoft.com/office/drawing/2014/main" id="{C6499B37-BDBC-4B18-AC2C-BD57707073AD}"/>
                </a:ext>
              </a:extLst>
            </p:cNvPr>
            <p:cNvSpPr/>
            <p:nvPr/>
          </p:nvSpPr>
          <p:spPr>
            <a:xfrm>
              <a:off x="3766217" y="3471916"/>
              <a:ext cx="32680" cy="26817"/>
            </a:xfrm>
            <a:custGeom>
              <a:avLst/>
              <a:gdLst/>
              <a:ahLst/>
              <a:cxnLst/>
              <a:rect l="l" t="t" r="r" b="b"/>
              <a:pathLst>
                <a:path w="340" h="279" extrusionOk="0">
                  <a:moveTo>
                    <a:pt x="37" y="1"/>
                  </a:moveTo>
                  <a:cubicBezTo>
                    <a:pt x="21" y="41"/>
                    <a:pt x="13" y="89"/>
                    <a:pt x="1" y="126"/>
                  </a:cubicBezTo>
                  <a:cubicBezTo>
                    <a:pt x="5" y="126"/>
                    <a:pt x="13" y="126"/>
                    <a:pt x="21" y="134"/>
                  </a:cubicBezTo>
                  <a:cubicBezTo>
                    <a:pt x="118" y="190"/>
                    <a:pt x="214" y="238"/>
                    <a:pt x="315" y="279"/>
                  </a:cubicBezTo>
                  <a:cubicBezTo>
                    <a:pt x="319" y="259"/>
                    <a:pt x="327" y="234"/>
                    <a:pt x="339" y="214"/>
                  </a:cubicBezTo>
                  <a:lnTo>
                    <a:pt x="339" y="214"/>
                  </a:lnTo>
                  <a:cubicBezTo>
                    <a:pt x="337" y="216"/>
                    <a:pt x="333" y="217"/>
                    <a:pt x="329" y="217"/>
                  </a:cubicBezTo>
                  <a:cubicBezTo>
                    <a:pt x="325" y="217"/>
                    <a:pt x="321" y="216"/>
                    <a:pt x="319" y="214"/>
                  </a:cubicBezTo>
                  <a:cubicBezTo>
                    <a:pt x="303" y="198"/>
                    <a:pt x="287" y="182"/>
                    <a:pt x="279" y="166"/>
                  </a:cubicBezTo>
                  <a:lnTo>
                    <a:pt x="279" y="162"/>
                  </a:lnTo>
                  <a:cubicBezTo>
                    <a:pt x="202" y="113"/>
                    <a:pt x="122" y="57"/>
                    <a:pt x="41" y="5"/>
                  </a:cubicBezTo>
                  <a:cubicBezTo>
                    <a:pt x="37" y="5"/>
                    <a:pt x="37" y="5"/>
                    <a:pt x="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16;p36">
              <a:extLst>
                <a:ext uri="{FF2B5EF4-FFF2-40B4-BE49-F238E27FC236}">
                  <a16:creationId xmlns:a16="http://schemas.microsoft.com/office/drawing/2014/main" id="{5882A7FA-E60F-4411-A8DA-7C95BC48522B}"/>
                </a:ext>
              </a:extLst>
            </p:cNvPr>
            <p:cNvSpPr/>
            <p:nvPr/>
          </p:nvSpPr>
          <p:spPr>
            <a:xfrm>
              <a:off x="3775925" y="3660400"/>
              <a:ext cx="17109" cy="49597"/>
            </a:xfrm>
            <a:custGeom>
              <a:avLst/>
              <a:gdLst/>
              <a:ahLst/>
              <a:cxnLst/>
              <a:rect l="l" t="t" r="r" b="b"/>
              <a:pathLst>
                <a:path w="178" h="516" extrusionOk="0">
                  <a:moveTo>
                    <a:pt x="97" y="0"/>
                  </a:moveTo>
                  <a:cubicBezTo>
                    <a:pt x="61" y="4"/>
                    <a:pt x="33" y="4"/>
                    <a:pt x="1" y="8"/>
                  </a:cubicBezTo>
                  <a:cubicBezTo>
                    <a:pt x="25" y="181"/>
                    <a:pt x="41" y="347"/>
                    <a:pt x="57" y="516"/>
                  </a:cubicBezTo>
                  <a:cubicBezTo>
                    <a:pt x="97" y="512"/>
                    <a:pt x="138" y="512"/>
                    <a:pt x="178" y="508"/>
                  </a:cubicBezTo>
                  <a:cubicBezTo>
                    <a:pt x="158" y="339"/>
                    <a:pt x="134" y="169"/>
                    <a:pt x="97" y="0"/>
                  </a:cubicBezTo>
                  <a:close/>
                </a:path>
              </a:pathLst>
            </a:custGeom>
            <a:solidFill>
              <a:srgbClr val="6F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17;p36">
              <a:extLst>
                <a:ext uri="{FF2B5EF4-FFF2-40B4-BE49-F238E27FC236}">
                  <a16:creationId xmlns:a16="http://schemas.microsoft.com/office/drawing/2014/main" id="{BB86EB2B-77AA-4460-B401-34465E2356DE}"/>
                </a:ext>
              </a:extLst>
            </p:cNvPr>
            <p:cNvSpPr/>
            <p:nvPr/>
          </p:nvSpPr>
          <p:spPr>
            <a:xfrm>
              <a:off x="3757759" y="3579855"/>
              <a:ext cx="27970" cy="40465"/>
            </a:xfrm>
            <a:custGeom>
              <a:avLst/>
              <a:gdLst/>
              <a:ahLst/>
              <a:cxnLst/>
              <a:rect l="l" t="t" r="r" b="b"/>
              <a:pathLst>
                <a:path w="291" h="421" extrusionOk="0">
                  <a:moveTo>
                    <a:pt x="101" y="36"/>
                  </a:moveTo>
                  <a:lnTo>
                    <a:pt x="250" y="97"/>
                  </a:lnTo>
                  <a:cubicBezTo>
                    <a:pt x="234" y="185"/>
                    <a:pt x="222" y="274"/>
                    <a:pt x="206" y="363"/>
                  </a:cubicBezTo>
                  <a:cubicBezTo>
                    <a:pt x="161" y="338"/>
                    <a:pt x="109" y="326"/>
                    <a:pt x="53" y="326"/>
                  </a:cubicBezTo>
                  <a:cubicBezTo>
                    <a:pt x="53" y="226"/>
                    <a:pt x="73" y="133"/>
                    <a:pt x="101" y="36"/>
                  </a:cubicBezTo>
                  <a:close/>
                  <a:moveTo>
                    <a:pt x="76" y="0"/>
                  </a:moveTo>
                  <a:cubicBezTo>
                    <a:pt x="70" y="0"/>
                    <a:pt x="64" y="3"/>
                    <a:pt x="61" y="8"/>
                  </a:cubicBezTo>
                  <a:cubicBezTo>
                    <a:pt x="8" y="109"/>
                    <a:pt x="0" y="238"/>
                    <a:pt x="4" y="347"/>
                  </a:cubicBezTo>
                  <a:cubicBezTo>
                    <a:pt x="4" y="363"/>
                    <a:pt x="12" y="371"/>
                    <a:pt x="28" y="371"/>
                  </a:cubicBezTo>
                  <a:cubicBezTo>
                    <a:pt x="93" y="371"/>
                    <a:pt x="149" y="387"/>
                    <a:pt x="206" y="419"/>
                  </a:cubicBezTo>
                  <a:cubicBezTo>
                    <a:pt x="210" y="420"/>
                    <a:pt x="214" y="421"/>
                    <a:pt x="217" y="421"/>
                  </a:cubicBezTo>
                  <a:cubicBezTo>
                    <a:pt x="230" y="421"/>
                    <a:pt x="242" y="415"/>
                    <a:pt x="242" y="403"/>
                  </a:cubicBezTo>
                  <a:cubicBezTo>
                    <a:pt x="254" y="298"/>
                    <a:pt x="274" y="189"/>
                    <a:pt x="286" y="85"/>
                  </a:cubicBezTo>
                  <a:cubicBezTo>
                    <a:pt x="290" y="81"/>
                    <a:pt x="282" y="69"/>
                    <a:pt x="274" y="69"/>
                  </a:cubicBezTo>
                  <a:cubicBezTo>
                    <a:pt x="222" y="52"/>
                    <a:pt x="161" y="24"/>
                    <a:pt x="93" y="8"/>
                  </a:cubicBezTo>
                  <a:cubicBezTo>
                    <a:pt x="91" y="4"/>
                    <a:pt x="84" y="0"/>
                    <a:pt x="76"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18;p36">
              <a:extLst>
                <a:ext uri="{FF2B5EF4-FFF2-40B4-BE49-F238E27FC236}">
                  <a16:creationId xmlns:a16="http://schemas.microsoft.com/office/drawing/2014/main" id="{7164BF33-0B02-4178-96A7-70D0C6AEFDD5}"/>
                </a:ext>
              </a:extLst>
            </p:cNvPr>
            <p:cNvSpPr/>
            <p:nvPr/>
          </p:nvSpPr>
          <p:spPr>
            <a:xfrm>
              <a:off x="3763526" y="3519206"/>
              <a:ext cx="18358" cy="31815"/>
            </a:xfrm>
            <a:custGeom>
              <a:avLst/>
              <a:gdLst/>
              <a:ahLst/>
              <a:cxnLst/>
              <a:rect l="l" t="t" r="r" b="b"/>
              <a:pathLst>
                <a:path w="191" h="331" extrusionOk="0">
                  <a:moveTo>
                    <a:pt x="45" y="0"/>
                  </a:moveTo>
                  <a:cubicBezTo>
                    <a:pt x="21" y="101"/>
                    <a:pt x="1" y="190"/>
                    <a:pt x="1" y="290"/>
                  </a:cubicBezTo>
                  <a:cubicBezTo>
                    <a:pt x="49" y="294"/>
                    <a:pt x="101" y="311"/>
                    <a:pt x="146" y="331"/>
                  </a:cubicBezTo>
                  <a:cubicBezTo>
                    <a:pt x="162" y="238"/>
                    <a:pt x="170" y="153"/>
                    <a:pt x="190" y="65"/>
                  </a:cubicBezTo>
                  <a:cubicBezTo>
                    <a:pt x="142" y="45"/>
                    <a:pt x="89" y="24"/>
                    <a:pt x="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19;p36">
              <a:extLst>
                <a:ext uri="{FF2B5EF4-FFF2-40B4-BE49-F238E27FC236}">
                  <a16:creationId xmlns:a16="http://schemas.microsoft.com/office/drawing/2014/main" id="{F84AEF33-6501-45F4-9DFF-68E2D2FF71DA}"/>
                </a:ext>
              </a:extLst>
            </p:cNvPr>
            <p:cNvSpPr/>
            <p:nvPr/>
          </p:nvSpPr>
          <p:spPr>
            <a:xfrm>
              <a:off x="3715276" y="3813610"/>
              <a:ext cx="39120" cy="9323"/>
            </a:xfrm>
            <a:custGeom>
              <a:avLst/>
              <a:gdLst/>
              <a:ahLst/>
              <a:cxnLst/>
              <a:rect l="l" t="t" r="r" b="b"/>
              <a:pathLst>
                <a:path w="407" h="97" extrusionOk="0">
                  <a:moveTo>
                    <a:pt x="360" y="0"/>
                  </a:moveTo>
                  <a:cubicBezTo>
                    <a:pt x="356" y="0"/>
                    <a:pt x="353" y="1"/>
                    <a:pt x="350" y="2"/>
                  </a:cubicBezTo>
                  <a:cubicBezTo>
                    <a:pt x="271" y="22"/>
                    <a:pt x="202" y="38"/>
                    <a:pt x="125" y="38"/>
                  </a:cubicBezTo>
                  <a:cubicBezTo>
                    <a:pt x="95" y="38"/>
                    <a:pt x="64" y="36"/>
                    <a:pt x="31" y="30"/>
                  </a:cubicBezTo>
                  <a:cubicBezTo>
                    <a:pt x="30" y="30"/>
                    <a:pt x="29" y="30"/>
                    <a:pt x="28" y="30"/>
                  </a:cubicBezTo>
                  <a:cubicBezTo>
                    <a:pt x="6" y="30"/>
                    <a:pt x="0" y="67"/>
                    <a:pt x="23" y="70"/>
                  </a:cubicBezTo>
                  <a:cubicBezTo>
                    <a:pt x="75" y="88"/>
                    <a:pt x="133" y="97"/>
                    <a:pt x="191" y="97"/>
                  </a:cubicBezTo>
                  <a:cubicBezTo>
                    <a:pt x="255" y="97"/>
                    <a:pt x="319" y="86"/>
                    <a:pt x="374" y="62"/>
                  </a:cubicBezTo>
                  <a:cubicBezTo>
                    <a:pt x="407" y="48"/>
                    <a:pt x="390"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20;p36">
              <a:extLst>
                <a:ext uri="{FF2B5EF4-FFF2-40B4-BE49-F238E27FC236}">
                  <a16:creationId xmlns:a16="http://schemas.microsoft.com/office/drawing/2014/main" id="{8624025D-74C5-4A4D-A263-5FD28150E762}"/>
                </a:ext>
              </a:extLst>
            </p:cNvPr>
            <p:cNvSpPr/>
            <p:nvPr/>
          </p:nvSpPr>
          <p:spPr>
            <a:xfrm>
              <a:off x="3717102" y="3768628"/>
              <a:ext cx="35660" cy="7978"/>
            </a:xfrm>
            <a:custGeom>
              <a:avLst/>
              <a:gdLst/>
              <a:ahLst/>
              <a:cxnLst/>
              <a:rect l="l" t="t" r="r" b="b"/>
              <a:pathLst>
                <a:path w="371" h="83" extrusionOk="0">
                  <a:moveTo>
                    <a:pt x="290" y="1"/>
                  </a:moveTo>
                  <a:cubicBezTo>
                    <a:pt x="204" y="1"/>
                    <a:pt x="112" y="20"/>
                    <a:pt x="28" y="31"/>
                  </a:cubicBezTo>
                  <a:cubicBezTo>
                    <a:pt x="0" y="35"/>
                    <a:pt x="0" y="83"/>
                    <a:pt x="28" y="83"/>
                  </a:cubicBezTo>
                  <a:cubicBezTo>
                    <a:pt x="129" y="75"/>
                    <a:pt x="242" y="83"/>
                    <a:pt x="343" y="63"/>
                  </a:cubicBezTo>
                  <a:cubicBezTo>
                    <a:pt x="371" y="51"/>
                    <a:pt x="363" y="2"/>
                    <a:pt x="331" y="2"/>
                  </a:cubicBezTo>
                  <a:cubicBezTo>
                    <a:pt x="317" y="1"/>
                    <a:pt x="304" y="1"/>
                    <a:pt x="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21;p36">
              <a:extLst>
                <a:ext uri="{FF2B5EF4-FFF2-40B4-BE49-F238E27FC236}">
                  <a16:creationId xmlns:a16="http://schemas.microsoft.com/office/drawing/2014/main" id="{6CEFC9D9-0CC2-4E56-97AE-74F33CCFD515}"/>
                </a:ext>
              </a:extLst>
            </p:cNvPr>
            <p:cNvSpPr/>
            <p:nvPr/>
          </p:nvSpPr>
          <p:spPr>
            <a:xfrm>
              <a:off x="3717871" y="3789677"/>
              <a:ext cx="34314" cy="9227"/>
            </a:xfrm>
            <a:custGeom>
              <a:avLst/>
              <a:gdLst/>
              <a:ahLst/>
              <a:cxnLst/>
              <a:rect l="l" t="t" r="r" b="b"/>
              <a:pathLst>
                <a:path w="357" h="96" extrusionOk="0">
                  <a:moveTo>
                    <a:pt x="301" y="0"/>
                  </a:moveTo>
                  <a:cubicBezTo>
                    <a:pt x="299" y="0"/>
                    <a:pt x="297" y="1"/>
                    <a:pt x="294" y="1"/>
                  </a:cubicBezTo>
                  <a:cubicBezTo>
                    <a:pt x="214" y="25"/>
                    <a:pt x="125" y="33"/>
                    <a:pt x="40" y="33"/>
                  </a:cubicBezTo>
                  <a:cubicBezTo>
                    <a:pt x="0" y="33"/>
                    <a:pt x="4" y="90"/>
                    <a:pt x="40" y="94"/>
                  </a:cubicBezTo>
                  <a:cubicBezTo>
                    <a:pt x="61" y="95"/>
                    <a:pt x="82" y="95"/>
                    <a:pt x="102" y="95"/>
                  </a:cubicBezTo>
                  <a:cubicBezTo>
                    <a:pt x="173" y="95"/>
                    <a:pt x="243" y="89"/>
                    <a:pt x="314" y="74"/>
                  </a:cubicBezTo>
                  <a:cubicBezTo>
                    <a:pt x="356" y="66"/>
                    <a:pt x="341"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22;p36">
              <a:extLst>
                <a:ext uri="{FF2B5EF4-FFF2-40B4-BE49-F238E27FC236}">
                  <a16:creationId xmlns:a16="http://schemas.microsoft.com/office/drawing/2014/main" id="{477073CF-F5EE-4480-A0DE-CDD848C312D8}"/>
                </a:ext>
              </a:extLst>
            </p:cNvPr>
            <p:cNvSpPr/>
            <p:nvPr/>
          </p:nvSpPr>
          <p:spPr>
            <a:xfrm>
              <a:off x="3677598" y="3444619"/>
              <a:ext cx="60842" cy="232893"/>
            </a:xfrm>
            <a:custGeom>
              <a:avLst/>
              <a:gdLst/>
              <a:ahLst/>
              <a:cxnLst/>
              <a:rect l="l" t="t" r="r" b="b"/>
              <a:pathLst>
                <a:path w="633" h="2423" extrusionOk="0">
                  <a:moveTo>
                    <a:pt x="403" y="1"/>
                  </a:moveTo>
                  <a:cubicBezTo>
                    <a:pt x="113" y="97"/>
                    <a:pt x="0" y="384"/>
                    <a:pt x="73" y="682"/>
                  </a:cubicBezTo>
                  <a:cubicBezTo>
                    <a:pt x="113" y="851"/>
                    <a:pt x="194" y="1008"/>
                    <a:pt x="202" y="1185"/>
                  </a:cubicBezTo>
                  <a:cubicBezTo>
                    <a:pt x="210" y="1355"/>
                    <a:pt x="157" y="1528"/>
                    <a:pt x="113" y="1689"/>
                  </a:cubicBezTo>
                  <a:cubicBezTo>
                    <a:pt x="93" y="1770"/>
                    <a:pt x="61" y="1850"/>
                    <a:pt x="48" y="1935"/>
                  </a:cubicBezTo>
                  <a:cubicBezTo>
                    <a:pt x="16" y="2048"/>
                    <a:pt x="12" y="2152"/>
                    <a:pt x="36" y="2261"/>
                  </a:cubicBezTo>
                  <a:cubicBezTo>
                    <a:pt x="62" y="2369"/>
                    <a:pt x="119" y="2422"/>
                    <a:pt x="207" y="2422"/>
                  </a:cubicBezTo>
                  <a:cubicBezTo>
                    <a:pt x="273" y="2422"/>
                    <a:pt x="358" y="2393"/>
                    <a:pt x="459" y="2334"/>
                  </a:cubicBezTo>
                  <a:cubicBezTo>
                    <a:pt x="459" y="2330"/>
                    <a:pt x="463" y="2322"/>
                    <a:pt x="472" y="2318"/>
                  </a:cubicBezTo>
                  <a:cubicBezTo>
                    <a:pt x="472" y="2314"/>
                    <a:pt x="463" y="2310"/>
                    <a:pt x="463" y="2306"/>
                  </a:cubicBezTo>
                  <a:lnTo>
                    <a:pt x="463" y="2294"/>
                  </a:lnTo>
                  <a:cubicBezTo>
                    <a:pt x="395" y="2011"/>
                    <a:pt x="596" y="1745"/>
                    <a:pt x="613" y="1459"/>
                  </a:cubicBezTo>
                  <a:cubicBezTo>
                    <a:pt x="625" y="1250"/>
                    <a:pt x="492" y="1085"/>
                    <a:pt x="504" y="879"/>
                  </a:cubicBezTo>
                  <a:cubicBezTo>
                    <a:pt x="516" y="774"/>
                    <a:pt x="556" y="674"/>
                    <a:pt x="580" y="573"/>
                  </a:cubicBezTo>
                  <a:cubicBezTo>
                    <a:pt x="596" y="500"/>
                    <a:pt x="621" y="432"/>
                    <a:pt x="625" y="355"/>
                  </a:cubicBezTo>
                  <a:cubicBezTo>
                    <a:pt x="633" y="234"/>
                    <a:pt x="544" y="61"/>
                    <a:pt x="431" y="21"/>
                  </a:cubicBezTo>
                  <a:cubicBezTo>
                    <a:pt x="419" y="17"/>
                    <a:pt x="415" y="13"/>
                    <a:pt x="4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23;p36">
              <a:extLst>
                <a:ext uri="{FF2B5EF4-FFF2-40B4-BE49-F238E27FC236}">
                  <a16:creationId xmlns:a16="http://schemas.microsoft.com/office/drawing/2014/main" id="{C82A6723-724C-430D-9E9A-0B91BA253C63}"/>
                </a:ext>
              </a:extLst>
            </p:cNvPr>
            <p:cNvSpPr/>
            <p:nvPr/>
          </p:nvSpPr>
          <p:spPr>
            <a:xfrm>
              <a:off x="3643862" y="3774971"/>
              <a:ext cx="42676" cy="9420"/>
            </a:xfrm>
            <a:custGeom>
              <a:avLst/>
              <a:gdLst/>
              <a:ahLst/>
              <a:cxnLst/>
              <a:rect l="l" t="t" r="r" b="b"/>
              <a:pathLst>
                <a:path w="444" h="98" extrusionOk="0">
                  <a:moveTo>
                    <a:pt x="380" y="1"/>
                  </a:moveTo>
                  <a:cubicBezTo>
                    <a:pt x="265" y="1"/>
                    <a:pt x="138" y="26"/>
                    <a:pt x="29" y="45"/>
                  </a:cubicBezTo>
                  <a:cubicBezTo>
                    <a:pt x="1" y="49"/>
                    <a:pt x="5" y="98"/>
                    <a:pt x="37" y="98"/>
                  </a:cubicBezTo>
                  <a:cubicBezTo>
                    <a:pt x="158" y="90"/>
                    <a:pt x="299" y="90"/>
                    <a:pt x="412" y="61"/>
                  </a:cubicBezTo>
                  <a:cubicBezTo>
                    <a:pt x="444" y="49"/>
                    <a:pt x="440" y="1"/>
                    <a:pt x="403" y="1"/>
                  </a:cubicBezTo>
                  <a:cubicBezTo>
                    <a:pt x="396" y="1"/>
                    <a:pt x="388" y="1"/>
                    <a:pt x="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24;p36">
              <a:extLst>
                <a:ext uri="{FF2B5EF4-FFF2-40B4-BE49-F238E27FC236}">
                  <a16:creationId xmlns:a16="http://schemas.microsoft.com/office/drawing/2014/main" id="{5D394243-BB0C-4BC9-B694-7BD920636F83}"/>
                </a:ext>
              </a:extLst>
            </p:cNvPr>
            <p:cNvSpPr/>
            <p:nvPr/>
          </p:nvSpPr>
          <p:spPr>
            <a:xfrm>
              <a:off x="3656357" y="3816013"/>
              <a:ext cx="30085" cy="9900"/>
            </a:xfrm>
            <a:custGeom>
              <a:avLst/>
              <a:gdLst/>
              <a:ahLst/>
              <a:cxnLst/>
              <a:rect l="l" t="t" r="r" b="b"/>
              <a:pathLst>
                <a:path w="313" h="103" extrusionOk="0">
                  <a:moveTo>
                    <a:pt x="277" y="1"/>
                  </a:moveTo>
                  <a:cubicBezTo>
                    <a:pt x="276" y="1"/>
                    <a:pt x="275" y="1"/>
                    <a:pt x="273" y="1"/>
                  </a:cubicBezTo>
                  <a:cubicBezTo>
                    <a:pt x="233" y="1"/>
                    <a:pt x="193" y="17"/>
                    <a:pt x="157" y="25"/>
                  </a:cubicBezTo>
                  <a:cubicBezTo>
                    <a:pt x="112" y="37"/>
                    <a:pt x="68" y="45"/>
                    <a:pt x="28" y="57"/>
                  </a:cubicBezTo>
                  <a:cubicBezTo>
                    <a:pt x="1" y="65"/>
                    <a:pt x="7" y="102"/>
                    <a:pt x="28" y="102"/>
                  </a:cubicBezTo>
                  <a:cubicBezTo>
                    <a:pt x="29" y="102"/>
                    <a:pt x="31" y="102"/>
                    <a:pt x="32" y="102"/>
                  </a:cubicBezTo>
                  <a:cubicBezTo>
                    <a:pt x="72" y="98"/>
                    <a:pt x="112" y="86"/>
                    <a:pt x="153" y="82"/>
                  </a:cubicBezTo>
                  <a:cubicBezTo>
                    <a:pt x="193" y="78"/>
                    <a:pt x="241" y="78"/>
                    <a:pt x="282" y="61"/>
                  </a:cubicBezTo>
                  <a:cubicBezTo>
                    <a:pt x="313" y="54"/>
                    <a:pt x="310"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25;p36">
              <a:extLst>
                <a:ext uri="{FF2B5EF4-FFF2-40B4-BE49-F238E27FC236}">
                  <a16:creationId xmlns:a16="http://schemas.microsoft.com/office/drawing/2014/main" id="{DE1B2D6D-4C95-4838-B613-559B8C4C33B3}"/>
                </a:ext>
              </a:extLst>
            </p:cNvPr>
            <p:cNvSpPr/>
            <p:nvPr/>
          </p:nvSpPr>
          <p:spPr>
            <a:xfrm>
              <a:off x="3648091" y="3793233"/>
              <a:ext cx="34218" cy="9516"/>
            </a:xfrm>
            <a:custGeom>
              <a:avLst/>
              <a:gdLst/>
              <a:ahLst/>
              <a:cxnLst/>
              <a:rect l="l" t="t" r="r" b="b"/>
              <a:pathLst>
                <a:path w="356" h="99" extrusionOk="0">
                  <a:moveTo>
                    <a:pt x="319" y="0"/>
                  </a:moveTo>
                  <a:cubicBezTo>
                    <a:pt x="275" y="8"/>
                    <a:pt x="235" y="20"/>
                    <a:pt x="186" y="33"/>
                  </a:cubicBezTo>
                  <a:cubicBezTo>
                    <a:pt x="138" y="41"/>
                    <a:pt x="85" y="41"/>
                    <a:pt x="29" y="41"/>
                  </a:cubicBezTo>
                  <a:cubicBezTo>
                    <a:pt x="5" y="41"/>
                    <a:pt x="1" y="81"/>
                    <a:pt x="25" y="85"/>
                  </a:cubicBezTo>
                  <a:cubicBezTo>
                    <a:pt x="66" y="92"/>
                    <a:pt x="115" y="98"/>
                    <a:pt x="163" y="98"/>
                  </a:cubicBezTo>
                  <a:cubicBezTo>
                    <a:pt x="225" y="98"/>
                    <a:pt x="286" y="88"/>
                    <a:pt x="331" y="57"/>
                  </a:cubicBezTo>
                  <a:cubicBezTo>
                    <a:pt x="355" y="41"/>
                    <a:pt x="347"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830;p35">
            <a:extLst>
              <a:ext uri="{FF2B5EF4-FFF2-40B4-BE49-F238E27FC236}">
                <a16:creationId xmlns:a16="http://schemas.microsoft.com/office/drawing/2014/main" id="{0A152AB6-84FB-4043-8652-019D977CDB68}"/>
              </a:ext>
            </a:extLst>
          </p:cNvPr>
          <p:cNvSpPr/>
          <p:nvPr/>
        </p:nvSpPr>
        <p:spPr>
          <a:xfrm>
            <a:off x="853333" y="3234093"/>
            <a:ext cx="4861948" cy="975665"/>
          </a:xfrm>
          <a:custGeom>
            <a:avLst/>
            <a:gdLst/>
            <a:ahLst/>
            <a:cxnLst/>
            <a:rect l="l" t="t" r="r" b="b"/>
            <a:pathLst>
              <a:path w="307541" h="138482" extrusionOk="0">
                <a:moveTo>
                  <a:pt x="10669" y="1"/>
                </a:moveTo>
                <a:lnTo>
                  <a:pt x="10669" y="40366"/>
                </a:lnTo>
                <a:cubicBezTo>
                  <a:pt x="10669" y="47820"/>
                  <a:pt x="16742" y="53893"/>
                  <a:pt x="24172" y="53893"/>
                </a:cubicBezTo>
                <a:lnTo>
                  <a:pt x="25887" y="53893"/>
                </a:lnTo>
                <a:cubicBezTo>
                  <a:pt x="35007" y="53893"/>
                  <a:pt x="42438" y="61323"/>
                  <a:pt x="42438" y="70444"/>
                </a:cubicBezTo>
                <a:cubicBezTo>
                  <a:pt x="42438" y="82375"/>
                  <a:pt x="32721" y="92115"/>
                  <a:pt x="20766" y="92115"/>
                </a:cubicBezTo>
                <a:lnTo>
                  <a:pt x="16004" y="92115"/>
                </a:lnTo>
                <a:cubicBezTo>
                  <a:pt x="7192" y="92115"/>
                  <a:pt x="0" y="99283"/>
                  <a:pt x="0" y="108094"/>
                </a:cubicBezTo>
                <a:cubicBezTo>
                  <a:pt x="0" y="118597"/>
                  <a:pt x="8550" y="127170"/>
                  <a:pt x="19099" y="127170"/>
                </a:cubicBezTo>
                <a:lnTo>
                  <a:pt x="51582" y="127170"/>
                </a:lnTo>
                <a:cubicBezTo>
                  <a:pt x="64395" y="127170"/>
                  <a:pt x="74802" y="116763"/>
                  <a:pt x="74802" y="103951"/>
                </a:cubicBezTo>
                <a:lnTo>
                  <a:pt x="74802" y="92353"/>
                </a:lnTo>
                <a:cubicBezTo>
                  <a:pt x="74802" y="84899"/>
                  <a:pt x="80850" y="78874"/>
                  <a:pt x="88304" y="78874"/>
                </a:cubicBezTo>
                <a:cubicBezTo>
                  <a:pt x="95734" y="78874"/>
                  <a:pt x="101783" y="84899"/>
                  <a:pt x="101783" y="92353"/>
                </a:cubicBezTo>
                <a:lnTo>
                  <a:pt x="101783" y="117573"/>
                </a:lnTo>
                <a:cubicBezTo>
                  <a:pt x="101783" y="129123"/>
                  <a:pt x="111166" y="138482"/>
                  <a:pt x="122716" y="138482"/>
                </a:cubicBezTo>
                <a:lnTo>
                  <a:pt x="307540" y="138482"/>
                </a:lnTo>
                <a:lnTo>
                  <a:pt x="307540" y="133719"/>
                </a:lnTo>
                <a:lnTo>
                  <a:pt x="122692" y="133719"/>
                </a:lnTo>
                <a:cubicBezTo>
                  <a:pt x="113786" y="133719"/>
                  <a:pt x="106522" y="126503"/>
                  <a:pt x="106522" y="117573"/>
                </a:cubicBezTo>
                <a:lnTo>
                  <a:pt x="106522" y="92353"/>
                </a:lnTo>
                <a:cubicBezTo>
                  <a:pt x="106522" y="82280"/>
                  <a:pt x="98330" y="74111"/>
                  <a:pt x="88281" y="74111"/>
                </a:cubicBezTo>
                <a:cubicBezTo>
                  <a:pt x="78207" y="74111"/>
                  <a:pt x="70015" y="82280"/>
                  <a:pt x="70015" y="92353"/>
                </a:cubicBezTo>
                <a:lnTo>
                  <a:pt x="70015" y="103951"/>
                </a:lnTo>
                <a:cubicBezTo>
                  <a:pt x="70015" y="114143"/>
                  <a:pt x="61751" y="122407"/>
                  <a:pt x="51559" y="122407"/>
                </a:cubicBezTo>
                <a:lnTo>
                  <a:pt x="19099" y="122407"/>
                </a:lnTo>
                <a:cubicBezTo>
                  <a:pt x="11193" y="122407"/>
                  <a:pt x="4763" y="115977"/>
                  <a:pt x="4763" y="108094"/>
                </a:cubicBezTo>
                <a:cubicBezTo>
                  <a:pt x="4763" y="101903"/>
                  <a:pt x="9812" y="96878"/>
                  <a:pt x="16004" y="96878"/>
                </a:cubicBezTo>
                <a:lnTo>
                  <a:pt x="20766" y="96878"/>
                </a:lnTo>
                <a:cubicBezTo>
                  <a:pt x="35317" y="96878"/>
                  <a:pt x="47201" y="85018"/>
                  <a:pt x="47201" y="70444"/>
                </a:cubicBezTo>
                <a:cubicBezTo>
                  <a:pt x="47201" y="58679"/>
                  <a:pt x="37627" y="49130"/>
                  <a:pt x="25887" y="49130"/>
                </a:cubicBezTo>
                <a:lnTo>
                  <a:pt x="24172" y="49130"/>
                </a:lnTo>
                <a:cubicBezTo>
                  <a:pt x="19361" y="49130"/>
                  <a:pt x="15432" y="45200"/>
                  <a:pt x="15432" y="40366"/>
                </a:cubicBezTo>
                <a:lnTo>
                  <a:pt x="15432" y="1"/>
                </a:lnTo>
                <a:close/>
              </a:path>
            </a:pathLst>
          </a:custGeom>
          <a:solidFill>
            <a:srgbClr val="2727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654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270E-928F-4561-B56B-60BD7B6D58EF}"/>
              </a:ext>
            </a:extLst>
          </p:cNvPr>
          <p:cNvSpPr>
            <a:spLocks noGrp="1"/>
          </p:cNvSpPr>
          <p:nvPr>
            <p:ph type="title"/>
          </p:nvPr>
        </p:nvSpPr>
        <p:spPr>
          <a:xfrm>
            <a:off x="666427" y="264320"/>
            <a:ext cx="7970367" cy="1600200"/>
          </a:xfrm>
        </p:spPr>
        <p:txBody>
          <a:bodyPr/>
          <a:lstStyle/>
          <a:p>
            <a:pPr algn="l"/>
            <a:r>
              <a:rPr lang="en-US" sz="1600" dirty="0">
                <a:solidFill>
                  <a:srgbClr val="C00000"/>
                </a:solidFill>
                <a:latin typeface="Gill Sans Ultra Bold" panose="020B0A02020104020203" pitchFamily="34" charset="0"/>
              </a:rPr>
              <a:t>3.3 Bargaining power of Buyer</a:t>
            </a:r>
            <a:br>
              <a:rPr lang="en-US" sz="1600" dirty="0">
                <a:solidFill>
                  <a:srgbClr val="C00000"/>
                </a:solidFill>
                <a:latin typeface="Gill Sans Ultra Bold" panose="020B0A02020104020203" pitchFamily="34" charset="0"/>
              </a:rPr>
            </a:br>
            <a:br>
              <a:rPr lang="en-US" sz="1600" dirty="0">
                <a:solidFill>
                  <a:srgbClr val="C00000"/>
                </a:solidFill>
                <a:latin typeface="Gill Sans Ultra Bold" panose="020B0A02020104020203" pitchFamily="34" charset="0"/>
              </a:rPr>
            </a:br>
            <a:r>
              <a:rPr lang="en-ID" sz="1400" dirty="0" err="1">
                <a:solidFill>
                  <a:schemeClr val="tx1"/>
                </a:solidFill>
                <a:latin typeface="Franklin Gothic Medium" panose="020B0603020102020204" pitchFamily="34" charset="0"/>
              </a:rPr>
              <a:t>Konsumen</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memiliki</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kecenderungan</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tinggi</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untuk</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memilih</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produk</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atau</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layanan</a:t>
            </a:r>
            <a:r>
              <a:rPr lang="en-ID" sz="1400" dirty="0">
                <a:solidFill>
                  <a:schemeClr val="tx1"/>
                </a:solidFill>
                <a:latin typeface="Franklin Gothic Medium" panose="020B0603020102020204" pitchFamily="34" charset="0"/>
              </a:rPr>
              <a:t> yang </a:t>
            </a:r>
            <a:r>
              <a:rPr lang="en-ID" sz="1400" dirty="0" err="1">
                <a:solidFill>
                  <a:schemeClr val="tx1"/>
                </a:solidFill>
                <a:latin typeface="Franklin Gothic Medium" panose="020B0603020102020204" pitchFamily="34" charset="0"/>
              </a:rPr>
              <a:t>memiliki</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kualitas</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terbaik</a:t>
            </a:r>
            <a:r>
              <a:rPr lang="en-ID" sz="1400" dirty="0">
                <a:solidFill>
                  <a:schemeClr val="tx1"/>
                </a:solidFill>
                <a:latin typeface="Franklin Gothic Medium" panose="020B0603020102020204" pitchFamily="34" charset="0"/>
              </a:rPr>
              <a:t> pada </a:t>
            </a:r>
            <a:r>
              <a:rPr lang="en-ID" sz="1400" dirty="0" err="1">
                <a:solidFill>
                  <a:schemeClr val="tx1"/>
                </a:solidFill>
                <a:latin typeface="Franklin Gothic Medium" panose="020B0603020102020204" pitchFamily="34" charset="0"/>
              </a:rPr>
              <a:t>jangkauan</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harganya</a:t>
            </a:r>
            <a:r>
              <a:rPr lang="en-ID" sz="1400" dirty="0">
                <a:solidFill>
                  <a:schemeClr val="tx1"/>
                </a:solidFill>
                <a:latin typeface="Franklin Gothic Medium" panose="020B0603020102020204" pitchFamily="34" charset="0"/>
              </a:rPr>
              <a:t>. Oleh </a:t>
            </a:r>
            <a:r>
              <a:rPr lang="en-ID" sz="1400" dirty="0" err="1">
                <a:solidFill>
                  <a:schemeClr val="tx1"/>
                </a:solidFill>
                <a:latin typeface="Franklin Gothic Medium" panose="020B0603020102020204" pitchFamily="34" charset="0"/>
              </a:rPr>
              <a:t>karena</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itu</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untuk</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berkompetisi</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dalam</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menarik</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konsumen</a:t>
            </a:r>
            <a:r>
              <a:rPr lang="en-ID" sz="1400" dirty="0">
                <a:solidFill>
                  <a:schemeClr val="tx1"/>
                </a:solidFill>
                <a:latin typeface="Franklin Gothic Medium" panose="020B0603020102020204" pitchFamily="34" charset="0"/>
              </a:rPr>
              <a:t> agar </a:t>
            </a:r>
            <a:r>
              <a:rPr lang="en-ID" sz="1400" dirty="0" err="1">
                <a:solidFill>
                  <a:schemeClr val="tx1"/>
                </a:solidFill>
                <a:latin typeface="Franklin Gothic Medium" panose="020B0603020102020204" pitchFamily="34" charset="0"/>
              </a:rPr>
              <a:t>membeli</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produk</a:t>
            </a:r>
            <a:r>
              <a:rPr lang="en-ID" sz="1400" dirty="0">
                <a:solidFill>
                  <a:schemeClr val="tx1"/>
                </a:solidFill>
                <a:latin typeface="Franklin Gothic Medium" panose="020B0603020102020204" pitchFamily="34" charset="0"/>
              </a:rPr>
              <a:t> yang </a:t>
            </a:r>
            <a:r>
              <a:rPr lang="en-ID" sz="1400" dirty="0" err="1">
                <a:solidFill>
                  <a:schemeClr val="tx1"/>
                </a:solidFill>
                <a:latin typeface="Franklin Gothic Medium" panose="020B0603020102020204" pitchFamily="34" charset="0"/>
              </a:rPr>
              <a:t>ditawarkan</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dibutuhkan</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pendekatan</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serta</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penawaran</a:t>
            </a:r>
            <a:r>
              <a:rPr lang="en-ID" sz="1400" dirty="0">
                <a:solidFill>
                  <a:schemeClr val="tx1"/>
                </a:solidFill>
                <a:latin typeface="Franklin Gothic Medium" panose="020B0603020102020204" pitchFamily="34" charset="0"/>
              </a:rPr>
              <a:t> yang </a:t>
            </a:r>
            <a:r>
              <a:rPr lang="en-ID" sz="1400" dirty="0" err="1">
                <a:solidFill>
                  <a:schemeClr val="tx1"/>
                </a:solidFill>
                <a:latin typeface="Franklin Gothic Medium" panose="020B0603020102020204" pitchFamily="34" charset="0"/>
              </a:rPr>
              <a:t>menarik</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Beberapa</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aspek</a:t>
            </a:r>
            <a:r>
              <a:rPr lang="en-ID" sz="1400" dirty="0">
                <a:solidFill>
                  <a:schemeClr val="tx1"/>
                </a:solidFill>
                <a:latin typeface="Franklin Gothic Medium" panose="020B0603020102020204" pitchFamily="34" charset="0"/>
              </a:rPr>
              <a:t> yang kami </a:t>
            </a:r>
            <a:r>
              <a:rPr lang="en-ID" sz="1400" dirty="0" err="1">
                <a:solidFill>
                  <a:schemeClr val="tx1"/>
                </a:solidFill>
                <a:latin typeface="Franklin Gothic Medium" panose="020B0603020102020204" pitchFamily="34" charset="0"/>
              </a:rPr>
              <a:t>pertimbangkan</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untuk</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mengukur</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ancaman</a:t>
            </a:r>
            <a:r>
              <a:rPr lang="en-ID" sz="1400" dirty="0">
                <a:solidFill>
                  <a:schemeClr val="tx1"/>
                </a:solidFill>
                <a:latin typeface="Franklin Gothic Medium" panose="020B0603020102020204" pitchFamily="34" charset="0"/>
              </a:rPr>
              <a:t> yang </a:t>
            </a:r>
            <a:r>
              <a:rPr lang="en-ID" sz="1400" dirty="0" err="1">
                <a:solidFill>
                  <a:schemeClr val="tx1"/>
                </a:solidFill>
                <a:latin typeface="Franklin Gothic Medium" panose="020B0603020102020204" pitchFamily="34" charset="0"/>
              </a:rPr>
              <a:t>hadir</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dari</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sisi</a:t>
            </a:r>
            <a:r>
              <a:rPr lang="en-ID" sz="1400" dirty="0">
                <a:solidFill>
                  <a:schemeClr val="tx1"/>
                </a:solidFill>
                <a:latin typeface="Franklin Gothic Medium" panose="020B0603020102020204" pitchFamily="34" charset="0"/>
              </a:rPr>
              <a:t> bargaining power of Buyer </a:t>
            </a:r>
            <a:r>
              <a:rPr lang="en-ID" sz="1400" dirty="0" err="1">
                <a:solidFill>
                  <a:schemeClr val="tx1"/>
                </a:solidFill>
                <a:latin typeface="Franklin Gothic Medium" panose="020B0603020102020204" pitchFamily="34" charset="0"/>
              </a:rPr>
              <a:t>yaitu</a:t>
            </a:r>
            <a:r>
              <a:rPr lang="en-ID" sz="1400" dirty="0">
                <a:solidFill>
                  <a:schemeClr val="tx1"/>
                </a:solidFill>
                <a:latin typeface="Franklin Gothic Medium" panose="020B0603020102020204" pitchFamily="34" charset="0"/>
              </a:rPr>
              <a:t>:</a:t>
            </a:r>
            <a:br>
              <a:rPr lang="en-ID" sz="1400" dirty="0">
                <a:solidFill>
                  <a:schemeClr val="tx1"/>
                </a:solidFill>
                <a:latin typeface="Franklin Gothic Medium" panose="020B0603020102020204" pitchFamily="34" charset="0"/>
              </a:rPr>
            </a:br>
            <a:br>
              <a:rPr lang="en-ID" sz="1400" dirty="0">
                <a:solidFill>
                  <a:schemeClr val="tx1"/>
                </a:solidFill>
                <a:latin typeface="Franklin Gothic Medium" panose="020B0603020102020204" pitchFamily="34" charset="0"/>
              </a:rPr>
            </a:br>
            <a:r>
              <a:rPr lang="en-ID" sz="1400" dirty="0">
                <a:solidFill>
                  <a:schemeClr val="tx1"/>
                </a:solidFill>
                <a:latin typeface="Franklin Gothic Medium" panose="020B0603020102020204" pitchFamily="34" charset="0"/>
              </a:rPr>
              <a:t> </a:t>
            </a:r>
          </a:p>
        </p:txBody>
      </p:sp>
      <p:sp>
        <p:nvSpPr>
          <p:cNvPr id="3" name="Subtitle 2">
            <a:extLst>
              <a:ext uri="{FF2B5EF4-FFF2-40B4-BE49-F238E27FC236}">
                <a16:creationId xmlns:a16="http://schemas.microsoft.com/office/drawing/2014/main" id="{55BD6D38-D377-4D5A-BAFB-6246FFB89A8A}"/>
              </a:ext>
            </a:extLst>
          </p:cNvPr>
          <p:cNvSpPr>
            <a:spLocks noGrp="1"/>
          </p:cNvSpPr>
          <p:nvPr>
            <p:ph type="subTitle" idx="1"/>
          </p:nvPr>
        </p:nvSpPr>
        <p:spPr>
          <a:xfrm>
            <a:off x="1238297" y="1864519"/>
            <a:ext cx="2926200" cy="2793206"/>
          </a:xfrm>
        </p:spPr>
        <p:txBody>
          <a:bodyPr/>
          <a:lstStyle/>
          <a:p>
            <a:r>
              <a:rPr lang="en-US" dirty="0" err="1">
                <a:solidFill>
                  <a:srgbClr val="00B050"/>
                </a:solidFill>
              </a:rPr>
              <a:t>Indikator</a:t>
            </a:r>
            <a:r>
              <a:rPr lang="en-US" dirty="0">
                <a:solidFill>
                  <a:srgbClr val="C00000"/>
                </a:solidFill>
              </a:rPr>
              <a:t> </a:t>
            </a:r>
          </a:p>
          <a:p>
            <a:pPr marL="127000" indent="0" algn="l"/>
            <a:endParaRPr lang="en-US" dirty="0">
              <a:solidFill>
                <a:srgbClr val="00B050"/>
              </a:solidFill>
            </a:endParaRPr>
          </a:p>
          <a:p>
            <a:pPr marL="127000" indent="0" algn="l"/>
            <a:r>
              <a:rPr lang="en-US" dirty="0" err="1">
                <a:solidFill>
                  <a:srgbClr val="C00000"/>
                </a:solidFill>
              </a:rPr>
              <a:t>Dominisi</a:t>
            </a:r>
            <a:r>
              <a:rPr lang="en-US" dirty="0">
                <a:solidFill>
                  <a:srgbClr val="C00000"/>
                </a:solidFill>
              </a:rPr>
              <a:t> </a:t>
            </a:r>
            <a:r>
              <a:rPr lang="en-US" dirty="0" err="1">
                <a:solidFill>
                  <a:srgbClr val="C00000"/>
                </a:solidFill>
              </a:rPr>
              <a:t>Pembeli</a:t>
            </a:r>
            <a:r>
              <a:rPr lang="en-US" dirty="0">
                <a:solidFill>
                  <a:srgbClr val="C00000"/>
                </a:solidFill>
              </a:rPr>
              <a:t> </a:t>
            </a:r>
          </a:p>
          <a:p>
            <a:pPr marL="127000" indent="0" algn="l"/>
            <a:endParaRPr lang="en-ID" dirty="0">
              <a:solidFill>
                <a:srgbClr val="C00000"/>
              </a:solidFill>
            </a:endParaRPr>
          </a:p>
          <a:p>
            <a:pPr marL="127000" indent="0" algn="l"/>
            <a:endParaRPr lang="en-ID" dirty="0">
              <a:solidFill>
                <a:srgbClr val="C00000"/>
              </a:solidFill>
            </a:endParaRPr>
          </a:p>
          <a:p>
            <a:pPr marL="127000" indent="0" algn="l"/>
            <a:r>
              <a:rPr lang="en-ID" dirty="0" err="1">
                <a:solidFill>
                  <a:srgbClr val="C00000"/>
                </a:solidFill>
              </a:rPr>
              <a:t>Daya</a:t>
            </a:r>
            <a:r>
              <a:rPr lang="en-ID" dirty="0">
                <a:solidFill>
                  <a:srgbClr val="C00000"/>
                </a:solidFill>
              </a:rPr>
              <a:t> </a:t>
            </a:r>
            <a:r>
              <a:rPr lang="en-ID" dirty="0" err="1">
                <a:solidFill>
                  <a:srgbClr val="C00000"/>
                </a:solidFill>
              </a:rPr>
              <a:t>beli</a:t>
            </a:r>
            <a:r>
              <a:rPr lang="en-ID" dirty="0">
                <a:solidFill>
                  <a:srgbClr val="C00000"/>
                </a:solidFill>
              </a:rPr>
              <a:t> </a:t>
            </a:r>
            <a:r>
              <a:rPr lang="en-ID" dirty="0" err="1">
                <a:solidFill>
                  <a:srgbClr val="C00000"/>
                </a:solidFill>
              </a:rPr>
              <a:t>Konsumen</a:t>
            </a:r>
            <a:r>
              <a:rPr lang="en-ID" dirty="0">
                <a:solidFill>
                  <a:srgbClr val="C00000"/>
                </a:solidFill>
              </a:rPr>
              <a:t> </a:t>
            </a:r>
          </a:p>
          <a:p>
            <a:pPr marL="469900" indent="-342900" algn="l">
              <a:buFont typeface="Wingdings" panose="05000000000000000000" pitchFamily="2" charset="2"/>
              <a:buChar char="v"/>
            </a:pPr>
            <a:endParaRPr lang="en-ID" dirty="0">
              <a:solidFill>
                <a:srgbClr val="C00000"/>
              </a:solidFill>
            </a:endParaRPr>
          </a:p>
          <a:p>
            <a:pPr marL="127000" indent="0" algn="l"/>
            <a:r>
              <a:rPr lang="en-ID" dirty="0" err="1">
                <a:solidFill>
                  <a:srgbClr val="C00000"/>
                </a:solidFill>
              </a:rPr>
              <a:t>Biaya</a:t>
            </a:r>
            <a:r>
              <a:rPr lang="en-ID" dirty="0">
                <a:solidFill>
                  <a:srgbClr val="C00000"/>
                </a:solidFill>
              </a:rPr>
              <a:t> </a:t>
            </a:r>
            <a:r>
              <a:rPr lang="en-ID" dirty="0" err="1">
                <a:solidFill>
                  <a:srgbClr val="C00000"/>
                </a:solidFill>
              </a:rPr>
              <a:t>Peralihan</a:t>
            </a:r>
            <a:r>
              <a:rPr lang="en-ID" dirty="0">
                <a:solidFill>
                  <a:srgbClr val="C00000"/>
                </a:solidFill>
              </a:rPr>
              <a:t> </a:t>
            </a:r>
          </a:p>
          <a:p>
            <a:pPr marL="127000" indent="0" algn="l"/>
            <a:endParaRPr lang="en-ID" dirty="0">
              <a:solidFill>
                <a:srgbClr val="C00000"/>
              </a:solidFill>
            </a:endParaRPr>
          </a:p>
          <a:p>
            <a:pPr marL="127000" indent="0" algn="l"/>
            <a:r>
              <a:rPr lang="en-ID" dirty="0">
                <a:solidFill>
                  <a:srgbClr val="C00000"/>
                </a:solidFill>
              </a:rPr>
              <a:t>Rata-rata </a:t>
            </a:r>
          </a:p>
          <a:p>
            <a:endParaRPr lang="en-ID" dirty="0"/>
          </a:p>
        </p:txBody>
      </p:sp>
      <p:sp>
        <p:nvSpPr>
          <p:cNvPr id="5" name="Subtitle 4">
            <a:extLst>
              <a:ext uri="{FF2B5EF4-FFF2-40B4-BE49-F238E27FC236}">
                <a16:creationId xmlns:a16="http://schemas.microsoft.com/office/drawing/2014/main" id="{E05CC446-7481-4198-85BF-15C4D0349EE6}"/>
              </a:ext>
            </a:extLst>
          </p:cNvPr>
          <p:cNvSpPr>
            <a:spLocks noGrp="1"/>
          </p:cNvSpPr>
          <p:nvPr>
            <p:ph type="subTitle" idx="3"/>
          </p:nvPr>
        </p:nvSpPr>
        <p:spPr>
          <a:xfrm>
            <a:off x="3564731" y="1728789"/>
            <a:ext cx="4184422" cy="2657231"/>
          </a:xfrm>
        </p:spPr>
        <p:txBody>
          <a:bodyPr/>
          <a:lstStyle/>
          <a:p>
            <a:r>
              <a:rPr lang="en-ID" dirty="0" err="1">
                <a:solidFill>
                  <a:srgbClr val="00B050"/>
                </a:solidFill>
              </a:rPr>
              <a:t>Deskripsi</a:t>
            </a:r>
            <a:endParaRPr lang="en-ID" dirty="0">
              <a:solidFill>
                <a:srgbClr val="00B050"/>
              </a:solidFill>
            </a:endParaRPr>
          </a:p>
          <a:p>
            <a:pPr algn="l"/>
            <a:endParaRPr lang="sv-SE" sz="1400" dirty="0"/>
          </a:p>
          <a:p>
            <a:pPr algn="l"/>
            <a:r>
              <a:rPr lang="sv-SE" sz="1400" dirty="0">
                <a:solidFill>
                  <a:schemeClr val="accent4">
                    <a:lumMod val="75000"/>
                  </a:schemeClr>
                </a:solidFill>
              </a:rPr>
              <a:t>Tingkat dominasi dari pembeli dalam keterkaitannya     pada produk yang disediakan</a:t>
            </a:r>
          </a:p>
          <a:p>
            <a:pPr algn="l"/>
            <a:endParaRPr lang="sv-SE" sz="1400" dirty="0">
              <a:solidFill>
                <a:schemeClr val="accent4">
                  <a:lumMod val="75000"/>
                </a:schemeClr>
              </a:solidFill>
            </a:endParaRPr>
          </a:p>
          <a:p>
            <a:pPr algn="l"/>
            <a:r>
              <a:rPr lang="nn-NO" sz="1400" dirty="0">
                <a:solidFill>
                  <a:schemeClr val="accent4">
                    <a:lumMod val="75000"/>
                  </a:schemeClr>
                </a:solidFill>
              </a:rPr>
              <a:t>Tingkat ketergantungan pembeli terhadap </a:t>
            </a:r>
          </a:p>
          <a:p>
            <a:pPr algn="l"/>
            <a:r>
              <a:rPr lang="nn-NO" sz="1400" dirty="0">
                <a:solidFill>
                  <a:schemeClr val="accent4">
                    <a:lumMod val="75000"/>
                  </a:schemeClr>
                </a:solidFill>
              </a:rPr>
              <a:t>jasa yang disediakan</a:t>
            </a:r>
          </a:p>
          <a:p>
            <a:pPr algn="l"/>
            <a:endParaRPr lang="nn-NO" sz="1400" dirty="0">
              <a:solidFill>
                <a:schemeClr val="accent4">
                  <a:lumMod val="75000"/>
                </a:schemeClr>
              </a:solidFill>
            </a:endParaRPr>
          </a:p>
          <a:p>
            <a:pPr algn="l"/>
            <a:r>
              <a:rPr lang="en-ID" sz="1400" dirty="0" err="1">
                <a:solidFill>
                  <a:schemeClr val="accent4">
                    <a:lumMod val="75000"/>
                  </a:schemeClr>
                </a:solidFill>
              </a:rPr>
              <a:t>Biaya</a:t>
            </a:r>
            <a:r>
              <a:rPr lang="en-ID" sz="1400" dirty="0">
                <a:solidFill>
                  <a:schemeClr val="accent4">
                    <a:lumMod val="75000"/>
                  </a:schemeClr>
                </a:solidFill>
              </a:rPr>
              <a:t> yang </a:t>
            </a:r>
            <a:r>
              <a:rPr lang="en-ID" sz="1400" dirty="0" err="1">
                <a:solidFill>
                  <a:schemeClr val="accent4">
                    <a:lumMod val="75000"/>
                  </a:schemeClr>
                </a:solidFill>
              </a:rPr>
              <a:t>diperlukan</a:t>
            </a:r>
            <a:r>
              <a:rPr lang="en-ID" sz="1400" dirty="0">
                <a:solidFill>
                  <a:schemeClr val="accent4">
                    <a:lumMod val="75000"/>
                  </a:schemeClr>
                </a:solidFill>
              </a:rPr>
              <a:t> </a:t>
            </a:r>
            <a:r>
              <a:rPr lang="en-ID" sz="1400" dirty="0" err="1">
                <a:solidFill>
                  <a:schemeClr val="accent4">
                    <a:lumMod val="75000"/>
                  </a:schemeClr>
                </a:solidFill>
              </a:rPr>
              <a:t>pengguna</a:t>
            </a:r>
            <a:r>
              <a:rPr lang="en-ID" sz="1400" dirty="0">
                <a:solidFill>
                  <a:schemeClr val="accent4">
                    <a:lumMod val="75000"/>
                  </a:schemeClr>
                </a:solidFill>
              </a:rPr>
              <a:t> </a:t>
            </a:r>
            <a:r>
              <a:rPr lang="en-ID" sz="1400" dirty="0" err="1">
                <a:solidFill>
                  <a:schemeClr val="accent4">
                    <a:lumMod val="75000"/>
                  </a:schemeClr>
                </a:solidFill>
              </a:rPr>
              <a:t>untuk</a:t>
            </a:r>
            <a:r>
              <a:rPr lang="en-ID" sz="1400" dirty="0">
                <a:solidFill>
                  <a:schemeClr val="accent4">
                    <a:lumMod val="75000"/>
                  </a:schemeClr>
                </a:solidFill>
              </a:rPr>
              <a:t> </a:t>
            </a:r>
          </a:p>
          <a:p>
            <a:pPr algn="l"/>
            <a:r>
              <a:rPr lang="en-ID" sz="1400" dirty="0" err="1">
                <a:solidFill>
                  <a:schemeClr val="accent4">
                    <a:lumMod val="75000"/>
                  </a:schemeClr>
                </a:solidFill>
              </a:rPr>
              <a:t>berpindah</a:t>
            </a:r>
            <a:r>
              <a:rPr lang="en-ID" sz="1400" dirty="0">
                <a:solidFill>
                  <a:schemeClr val="accent4">
                    <a:lumMod val="75000"/>
                  </a:schemeClr>
                </a:solidFill>
              </a:rPr>
              <a:t> </a:t>
            </a:r>
            <a:r>
              <a:rPr lang="en-ID" sz="1400" dirty="0" err="1">
                <a:solidFill>
                  <a:schemeClr val="accent4">
                    <a:lumMod val="75000"/>
                  </a:schemeClr>
                </a:solidFill>
              </a:rPr>
              <a:t>ke</a:t>
            </a:r>
            <a:r>
              <a:rPr lang="en-ID" sz="1400" dirty="0">
                <a:solidFill>
                  <a:schemeClr val="accent4">
                    <a:lumMod val="75000"/>
                  </a:schemeClr>
                </a:solidFill>
              </a:rPr>
              <a:t> </a:t>
            </a:r>
            <a:r>
              <a:rPr lang="en-ID" sz="1400" dirty="0" err="1">
                <a:solidFill>
                  <a:schemeClr val="accent4">
                    <a:lumMod val="75000"/>
                  </a:schemeClr>
                </a:solidFill>
              </a:rPr>
              <a:t>penyedia</a:t>
            </a:r>
            <a:r>
              <a:rPr lang="en-ID" sz="1400" dirty="0">
                <a:solidFill>
                  <a:schemeClr val="accent4">
                    <a:lumMod val="75000"/>
                  </a:schemeClr>
                </a:solidFill>
              </a:rPr>
              <a:t> </a:t>
            </a:r>
            <a:r>
              <a:rPr lang="en-ID" sz="1400" dirty="0" err="1">
                <a:solidFill>
                  <a:schemeClr val="accent4">
                    <a:lumMod val="75000"/>
                  </a:schemeClr>
                </a:solidFill>
              </a:rPr>
              <a:t>produk</a:t>
            </a:r>
            <a:r>
              <a:rPr lang="en-ID" sz="1400" dirty="0">
                <a:solidFill>
                  <a:schemeClr val="accent4">
                    <a:lumMod val="75000"/>
                  </a:schemeClr>
                </a:solidFill>
              </a:rPr>
              <a:t> lain</a:t>
            </a:r>
          </a:p>
        </p:txBody>
      </p:sp>
      <p:sp>
        <p:nvSpPr>
          <p:cNvPr id="8" name="TextBox 7">
            <a:extLst>
              <a:ext uri="{FF2B5EF4-FFF2-40B4-BE49-F238E27FC236}">
                <a16:creationId xmlns:a16="http://schemas.microsoft.com/office/drawing/2014/main" id="{5BCC574F-086D-4A30-9E9E-B1BBC61C942B}"/>
              </a:ext>
            </a:extLst>
          </p:cNvPr>
          <p:cNvSpPr txBox="1"/>
          <p:nvPr/>
        </p:nvSpPr>
        <p:spPr>
          <a:xfrm flipH="1">
            <a:off x="7815193" y="1728789"/>
            <a:ext cx="1328806" cy="4616648"/>
          </a:xfrm>
          <a:prstGeom prst="rect">
            <a:avLst/>
          </a:prstGeom>
          <a:noFill/>
        </p:spPr>
        <p:txBody>
          <a:bodyPr wrap="square">
            <a:spAutoFit/>
          </a:bodyPr>
          <a:lstStyle/>
          <a:p>
            <a:pPr algn="ctr"/>
            <a:r>
              <a:rPr lang="en-US" dirty="0">
                <a:solidFill>
                  <a:srgbClr val="C00000"/>
                </a:solidFill>
              </a:rPr>
              <a:t>Skor </a:t>
            </a:r>
          </a:p>
          <a:p>
            <a:pPr algn="ctr"/>
            <a:endParaRPr lang="en-US" dirty="0">
              <a:solidFill>
                <a:srgbClr val="FF0000"/>
              </a:solidFill>
            </a:endParaRPr>
          </a:p>
          <a:p>
            <a:pPr algn="ctr"/>
            <a:r>
              <a:rPr lang="en-US" dirty="0">
                <a:solidFill>
                  <a:srgbClr val="FF0000"/>
                </a:solidFill>
              </a:rPr>
              <a:t>3</a:t>
            </a:r>
          </a:p>
          <a:p>
            <a:endParaRPr lang="en-US" dirty="0">
              <a:solidFill>
                <a:srgbClr val="FF0000"/>
              </a:solidFill>
            </a:endParaRPr>
          </a:p>
          <a:p>
            <a:endParaRPr lang="en-US" dirty="0">
              <a:solidFill>
                <a:srgbClr val="FF0000"/>
              </a:solidFill>
            </a:endParaRPr>
          </a:p>
          <a:p>
            <a:pPr algn="ctr"/>
            <a:r>
              <a:rPr lang="en-US" dirty="0">
                <a:solidFill>
                  <a:srgbClr val="FF0000"/>
                </a:solidFill>
              </a:rPr>
              <a:t>3</a:t>
            </a:r>
          </a:p>
          <a:p>
            <a:endParaRPr lang="en-US" dirty="0">
              <a:solidFill>
                <a:srgbClr val="FF0000"/>
              </a:solidFill>
            </a:endParaRPr>
          </a:p>
          <a:p>
            <a:endParaRPr lang="en-US" dirty="0">
              <a:solidFill>
                <a:srgbClr val="FF0000"/>
              </a:solidFill>
            </a:endParaRPr>
          </a:p>
          <a:p>
            <a:pPr algn="ctr"/>
            <a:r>
              <a:rPr lang="en-US" dirty="0">
                <a:solidFill>
                  <a:srgbClr val="FF0000"/>
                </a:solidFill>
              </a:rPr>
              <a:t>2</a:t>
            </a:r>
          </a:p>
          <a:p>
            <a:endParaRPr lang="en-US" dirty="0">
              <a:solidFill>
                <a:srgbClr val="FF0000"/>
              </a:solidFill>
            </a:endParaRPr>
          </a:p>
          <a:p>
            <a:endParaRPr lang="en-US" dirty="0">
              <a:solidFill>
                <a:srgbClr val="FF0000"/>
              </a:solidFill>
            </a:endParaRPr>
          </a:p>
          <a:p>
            <a:pPr algn="ctr"/>
            <a:r>
              <a:rPr lang="en-US" dirty="0">
                <a:solidFill>
                  <a:srgbClr val="FF0000"/>
                </a:solidFill>
              </a:rPr>
              <a:t>2,6 </a:t>
            </a:r>
          </a:p>
          <a:p>
            <a:pPr algn="ctr"/>
            <a:endParaRPr lang="en-US" dirty="0">
              <a:solidFill>
                <a:srgbClr val="FF0000"/>
              </a:solidFill>
            </a:endParaRPr>
          </a:p>
          <a:p>
            <a:endParaRPr lang="en-US" dirty="0">
              <a:solidFill>
                <a:srgbClr val="FF0000"/>
              </a:solidFill>
            </a:endParaRPr>
          </a:p>
          <a:p>
            <a:pPr algn="ctr"/>
            <a:endParaRPr lang="en-US" dirty="0">
              <a:solidFill>
                <a:srgbClr val="FF0000"/>
              </a:solidFill>
            </a:endParaRPr>
          </a:p>
          <a:p>
            <a:endParaRPr lang="en-US" dirty="0">
              <a:solidFill>
                <a:srgbClr val="FF0000"/>
              </a:solidFill>
            </a:endParaRPr>
          </a:p>
          <a:p>
            <a:endParaRPr lang="en-US" dirty="0">
              <a:solidFill>
                <a:srgbClr val="FF0000"/>
              </a:solidFill>
            </a:endParaRPr>
          </a:p>
          <a:p>
            <a:pPr algn="ctr"/>
            <a:endParaRPr lang="en-US" dirty="0">
              <a:solidFill>
                <a:srgbClr val="FF0000"/>
              </a:solidFill>
            </a:endParaRPr>
          </a:p>
          <a:p>
            <a:endParaRPr lang="en-US" dirty="0">
              <a:solidFill>
                <a:srgbClr val="FF0000"/>
              </a:solidFill>
            </a:endParaRPr>
          </a:p>
          <a:p>
            <a:endParaRPr lang="en-US" dirty="0">
              <a:solidFill>
                <a:srgbClr val="FF0000"/>
              </a:solidFill>
            </a:endParaRPr>
          </a:p>
          <a:p>
            <a:pPr algn="ctr"/>
            <a:endParaRPr lang="en-ID" dirty="0"/>
          </a:p>
        </p:txBody>
      </p:sp>
    </p:spTree>
    <p:extLst>
      <p:ext uri="{BB962C8B-B14F-4D97-AF65-F5344CB8AC3E}">
        <p14:creationId xmlns:p14="http://schemas.microsoft.com/office/powerpoint/2010/main" val="2952947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1759A-A9DB-4CEF-BD96-ECB17B7B3FB8}"/>
              </a:ext>
            </a:extLst>
          </p:cNvPr>
          <p:cNvSpPr>
            <a:spLocks noGrp="1"/>
          </p:cNvSpPr>
          <p:nvPr>
            <p:ph type="title"/>
          </p:nvPr>
        </p:nvSpPr>
        <p:spPr>
          <a:xfrm>
            <a:off x="198120" y="360520"/>
            <a:ext cx="8557260" cy="1469116"/>
          </a:xfrm>
        </p:spPr>
        <p:txBody>
          <a:bodyPr/>
          <a:lstStyle/>
          <a:p>
            <a:pPr algn="l"/>
            <a:r>
              <a:rPr lang="en-US" sz="1400" dirty="0">
                <a:solidFill>
                  <a:srgbClr val="C00000"/>
                </a:solidFill>
                <a:latin typeface="Gill Sans Ultra Bold" panose="020B0A02020104020203" pitchFamily="34" charset="0"/>
              </a:rPr>
              <a:t>3.4 Bargaining power of Supplier</a:t>
            </a:r>
            <a:br>
              <a:rPr lang="en-US" sz="1400" dirty="0">
                <a:solidFill>
                  <a:srgbClr val="C00000"/>
                </a:solidFill>
                <a:latin typeface="Gill Sans Ultra Bold" panose="020B0A02020104020203" pitchFamily="34" charset="0"/>
              </a:rPr>
            </a:br>
            <a:r>
              <a:rPr lang="en-ID" sz="1400" dirty="0" err="1"/>
              <a:t>Kekuatan</a:t>
            </a:r>
            <a:r>
              <a:rPr lang="en-ID" sz="1400" dirty="0"/>
              <a:t> </a:t>
            </a:r>
            <a:r>
              <a:rPr lang="en-ID" sz="1400" dirty="0" err="1"/>
              <a:t>pemasok</a:t>
            </a:r>
            <a:r>
              <a:rPr lang="en-ID" sz="1400" dirty="0"/>
              <a:t> </a:t>
            </a:r>
            <a:r>
              <a:rPr lang="en-ID" sz="1400" dirty="0" err="1"/>
              <a:t>merupakan</a:t>
            </a:r>
            <a:r>
              <a:rPr lang="en-ID" sz="1400" dirty="0"/>
              <a:t> </a:t>
            </a:r>
            <a:r>
              <a:rPr lang="en-ID" sz="1400" dirty="0" err="1"/>
              <a:t>sebuah</a:t>
            </a:r>
            <a:r>
              <a:rPr lang="en-ID" sz="1400" dirty="0"/>
              <a:t> </a:t>
            </a:r>
            <a:r>
              <a:rPr lang="en-ID" sz="1400" dirty="0" err="1"/>
              <a:t>variabel</a:t>
            </a:r>
            <a:r>
              <a:rPr lang="en-ID" sz="1400" dirty="0"/>
              <a:t> yang </a:t>
            </a:r>
            <a:r>
              <a:rPr lang="en-ID" sz="1400" dirty="0" err="1"/>
              <a:t>cenderung</a:t>
            </a:r>
            <a:r>
              <a:rPr lang="en-ID" sz="1400" dirty="0"/>
              <a:t> </a:t>
            </a:r>
            <a:r>
              <a:rPr lang="en-ID" sz="1400" dirty="0" err="1"/>
              <a:t>memiliki</a:t>
            </a:r>
            <a:r>
              <a:rPr lang="en-ID" sz="1400" dirty="0"/>
              <a:t> </a:t>
            </a:r>
            <a:r>
              <a:rPr lang="en-ID" sz="1400" dirty="0" err="1"/>
              <a:t>dampak</a:t>
            </a:r>
            <a:r>
              <a:rPr lang="en-ID" sz="1400" dirty="0"/>
              <a:t> yang </a:t>
            </a:r>
            <a:r>
              <a:rPr lang="en-ID" sz="1400" dirty="0" err="1"/>
              <a:t>signifikan</a:t>
            </a:r>
            <a:r>
              <a:rPr lang="en-ID" sz="1400" dirty="0"/>
              <a:t> </a:t>
            </a:r>
            <a:r>
              <a:rPr lang="en-ID" sz="1400" dirty="0" err="1"/>
              <a:t>terhadap</a:t>
            </a:r>
            <a:r>
              <a:rPr lang="en-ID" sz="1400" dirty="0"/>
              <a:t> </a:t>
            </a:r>
            <a:r>
              <a:rPr lang="en-ID" sz="1400" dirty="0" err="1"/>
              <a:t>bisnis</a:t>
            </a:r>
            <a:r>
              <a:rPr lang="en-ID" sz="1400" dirty="0"/>
              <a:t> Korean mix. Hal </a:t>
            </a:r>
            <a:r>
              <a:rPr lang="en-ID" sz="1400" dirty="0" err="1"/>
              <a:t>ini</a:t>
            </a:r>
            <a:r>
              <a:rPr lang="en-ID" sz="1400" dirty="0"/>
              <a:t> </a:t>
            </a:r>
            <a:r>
              <a:rPr lang="en-ID" sz="1400" dirty="0" err="1"/>
              <a:t>disebabkan</a:t>
            </a:r>
            <a:r>
              <a:rPr lang="en-ID" sz="1400" dirty="0"/>
              <a:t> </a:t>
            </a:r>
            <a:r>
              <a:rPr lang="en-ID" sz="1400" dirty="0" err="1"/>
              <a:t>karena</a:t>
            </a:r>
            <a:r>
              <a:rPr lang="en-ID" sz="1400" dirty="0"/>
              <a:t> pada </a:t>
            </a:r>
            <a:r>
              <a:rPr lang="en-ID" sz="1400" dirty="0" err="1"/>
              <a:t>industri</a:t>
            </a:r>
            <a:r>
              <a:rPr lang="en-ID" sz="1400" dirty="0"/>
              <a:t> </a:t>
            </a:r>
            <a:r>
              <a:rPr lang="en-ID" sz="1400" dirty="0" err="1"/>
              <a:t>makanan</a:t>
            </a:r>
            <a:r>
              <a:rPr lang="en-ID" sz="1400" dirty="0"/>
              <a:t>, </a:t>
            </a:r>
            <a:r>
              <a:rPr lang="en-ID" sz="1400" dirty="0" err="1"/>
              <a:t>banyak</a:t>
            </a:r>
            <a:r>
              <a:rPr lang="en-ID" sz="1400" dirty="0"/>
              <a:t> yang </a:t>
            </a:r>
            <a:r>
              <a:rPr lang="en-ID" sz="1400" dirty="0" err="1"/>
              <a:t>membutuhkan</a:t>
            </a:r>
            <a:r>
              <a:rPr lang="en-ID" sz="1400" dirty="0"/>
              <a:t> </a:t>
            </a:r>
            <a:r>
              <a:rPr lang="en-ID" sz="1400" dirty="0" err="1"/>
              <a:t>kebutuhan</a:t>
            </a:r>
            <a:r>
              <a:rPr lang="en-ID" sz="1400" dirty="0"/>
              <a:t> </a:t>
            </a:r>
            <a:r>
              <a:rPr lang="en-ID" sz="1400" dirty="0" err="1"/>
              <a:t>seperti</a:t>
            </a:r>
            <a:r>
              <a:rPr lang="en-ID" sz="1400" dirty="0"/>
              <a:t> </a:t>
            </a:r>
            <a:r>
              <a:rPr lang="en-ID" sz="1400" dirty="0" err="1"/>
              <a:t>beras</a:t>
            </a:r>
            <a:r>
              <a:rPr lang="en-ID" sz="1400" dirty="0"/>
              <a:t>, </a:t>
            </a:r>
            <a:r>
              <a:rPr lang="en-ID" sz="1400" dirty="0" err="1"/>
              <a:t>daging</a:t>
            </a:r>
            <a:r>
              <a:rPr lang="en-ID" sz="1400" dirty="0"/>
              <a:t> dan </a:t>
            </a:r>
            <a:r>
              <a:rPr lang="en-ID" sz="1400" dirty="0" err="1"/>
              <a:t>kebutuhan</a:t>
            </a:r>
            <a:r>
              <a:rPr lang="en-ID" sz="1400" dirty="0"/>
              <a:t> </a:t>
            </a:r>
            <a:r>
              <a:rPr lang="en-ID" sz="1400" dirty="0" err="1"/>
              <a:t>pokok</a:t>
            </a:r>
            <a:r>
              <a:rPr lang="en-ID" sz="1400" dirty="0"/>
              <a:t> </a:t>
            </a:r>
            <a:r>
              <a:rPr lang="en-ID" sz="1400" dirty="0" err="1"/>
              <a:t>lainnya</a:t>
            </a:r>
            <a:r>
              <a:rPr lang="en-ID" sz="1400" dirty="0"/>
              <a:t>. </a:t>
            </a:r>
            <a:r>
              <a:rPr lang="en-ID" sz="1400" dirty="0" err="1"/>
              <a:t>Untuk</a:t>
            </a:r>
            <a:r>
              <a:rPr lang="en-ID" sz="1400" dirty="0"/>
              <a:t> </a:t>
            </a:r>
            <a:r>
              <a:rPr lang="en-ID" sz="1400" dirty="0" err="1"/>
              <a:t>menjaga</a:t>
            </a:r>
            <a:r>
              <a:rPr lang="en-ID" sz="1400" dirty="0"/>
              <a:t> </a:t>
            </a:r>
            <a:r>
              <a:rPr lang="en-ID" sz="1400" dirty="0" err="1"/>
              <a:t>kualitas</a:t>
            </a:r>
            <a:r>
              <a:rPr lang="en-ID" sz="1400" dirty="0"/>
              <a:t> </a:t>
            </a:r>
            <a:r>
              <a:rPr lang="en-ID" sz="1400" dirty="0" err="1"/>
              <a:t>produk</a:t>
            </a:r>
            <a:r>
              <a:rPr lang="en-ID" sz="1400" dirty="0"/>
              <a:t> yang </a:t>
            </a:r>
            <a:r>
              <a:rPr lang="en-ID" sz="1400" dirty="0" err="1"/>
              <a:t>disajikan</a:t>
            </a:r>
            <a:r>
              <a:rPr lang="en-ID" sz="1400" dirty="0"/>
              <a:t>, </a:t>
            </a:r>
            <a:r>
              <a:rPr lang="en-ID" sz="1400" dirty="0" err="1"/>
              <a:t>diperlukan</a:t>
            </a:r>
            <a:r>
              <a:rPr lang="en-ID" sz="1400" dirty="0"/>
              <a:t> </a:t>
            </a:r>
            <a:r>
              <a:rPr lang="en-ID" sz="1400" dirty="0" err="1"/>
              <a:t>bahan-bahan</a:t>
            </a:r>
            <a:r>
              <a:rPr lang="en-ID" sz="1400" dirty="0"/>
              <a:t> yang </a:t>
            </a:r>
            <a:r>
              <a:rPr lang="en-ID" sz="1400" dirty="0" err="1"/>
              <a:t>berkualitas</a:t>
            </a:r>
            <a:r>
              <a:rPr lang="en-ID" sz="1400" dirty="0"/>
              <a:t> dan </a:t>
            </a:r>
            <a:r>
              <a:rPr lang="en-ID" sz="1400" dirty="0" err="1"/>
              <a:t>terjangkau</a:t>
            </a:r>
            <a:r>
              <a:rPr lang="en-ID" sz="1400" dirty="0"/>
              <a:t>. </a:t>
            </a:r>
            <a:r>
              <a:rPr lang="en-ID" sz="1400" dirty="0" err="1"/>
              <a:t>Berdasarkan</a:t>
            </a:r>
            <a:r>
              <a:rPr lang="en-ID" sz="1400" dirty="0"/>
              <a:t> </a:t>
            </a:r>
            <a:r>
              <a:rPr lang="en-ID" sz="1400" dirty="0" err="1"/>
              <a:t>premis</a:t>
            </a:r>
            <a:r>
              <a:rPr lang="en-ID" sz="1400" dirty="0"/>
              <a:t> </a:t>
            </a:r>
            <a:r>
              <a:rPr lang="en-ID" sz="1400" dirty="0" err="1"/>
              <a:t>tersebut</a:t>
            </a:r>
            <a:r>
              <a:rPr lang="en-ID" sz="1400" dirty="0"/>
              <a:t>, </a:t>
            </a:r>
            <a:r>
              <a:rPr lang="en-ID" sz="1400" dirty="0" err="1"/>
              <a:t>berikut</a:t>
            </a:r>
            <a:r>
              <a:rPr lang="en-ID" sz="1400" dirty="0"/>
              <a:t> </a:t>
            </a:r>
            <a:r>
              <a:rPr lang="en-ID" sz="1400" dirty="0" err="1"/>
              <a:t>adalah</a:t>
            </a:r>
            <a:r>
              <a:rPr lang="en-ID" sz="1400" dirty="0"/>
              <a:t> </a:t>
            </a:r>
            <a:r>
              <a:rPr lang="en-ID" sz="1400" dirty="0" err="1"/>
              <a:t>beberapa</a:t>
            </a:r>
            <a:r>
              <a:rPr lang="en-ID" sz="1400" dirty="0"/>
              <a:t> </a:t>
            </a:r>
            <a:r>
              <a:rPr lang="en-ID" sz="1400" dirty="0" err="1"/>
              <a:t>indikator</a:t>
            </a:r>
            <a:r>
              <a:rPr lang="en-ID" sz="1400" dirty="0"/>
              <a:t> </a:t>
            </a:r>
            <a:r>
              <a:rPr lang="en-ID" sz="1400" dirty="0" err="1"/>
              <a:t>pengukuran</a:t>
            </a:r>
            <a:r>
              <a:rPr lang="en-ID" sz="1400" dirty="0"/>
              <a:t> </a:t>
            </a:r>
            <a:r>
              <a:rPr lang="en-ID" sz="1400" dirty="0" err="1"/>
              <a:t>untuk</a:t>
            </a:r>
            <a:r>
              <a:rPr lang="en-ID" sz="1400" dirty="0"/>
              <a:t> </a:t>
            </a:r>
            <a:r>
              <a:rPr lang="en-ID" sz="1400" dirty="0" err="1"/>
              <a:t>mengukur</a:t>
            </a:r>
            <a:r>
              <a:rPr lang="en-ID" sz="1400" dirty="0"/>
              <a:t> </a:t>
            </a:r>
            <a:r>
              <a:rPr lang="en-ID" sz="1400" dirty="0" err="1"/>
              <a:t>tinggi</a:t>
            </a:r>
            <a:r>
              <a:rPr lang="en-ID" sz="1400" dirty="0"/>
              <a:t> </a:t>
            </a:r>
            <a:r>
              <a:rPr lang="en-ID" sz="1400" dirty="0" err="1"/>
              <a:t>rendahnya</a:t>
            </a:r>
            <a:r>
              <a:rPr lang="en-ID" sz="1400" dirty="0"/>
              <a:t> </a:t>
            </a:r>
            <a:r>
              <a:rPr lang="en-ID" sz="1400" dirty="0" err="1"/>
              <a:t>ancaman</a:t>
            </a:r>
            <a:r>
              <a:rPr lang="en-ID" sz="1400" dirty="0"/>
              <a:t> </a:t>
            </a:r>
            <a:r>
              <a:rPr lang="en-ID" sz="1400" dirty="0" err="1"/>
              <a:t>dari</a:t>
            </a:r>
            <a:r>
              <a:rPr lang="en-ID" sz="1400" dirty="0"/>
              <a:t> </a:t>
            </a:r>
            <a:r>
              <a:rPr lang="en-ID" sz="1400" dirty="0" err="1"/>
              <a:t>sisi</a:t>
            </a:r>
            <a:r>
              <a:rPr lang="en-ID" sz="1400" dirty="0"/>
              <a:t> </a:t>
            </a:r>
            <a:r>
              <a:rPr lang="en-ID" sz="1400" dirty="0" err="1"/>
              <a:t>penyedia</a:t>
            </a:r>
            <a:r>
              <a:rPr lang="en-ID" sz="1400" dirty="0"/>
              <a:t> </a:t>
            </a:r>
            <a:r>
              <a:rPr lang="en-ID" sz="1400" dirty="0" err="1"/>
              <a:t>bahan</a:t>
            </a:r>
            <a:r>
              <a:rPr lang="en-ID" sz="1400" dirty="0"/>
              <a:t> </a:t>
            </a:r>
            <a:r>
              <a:rPr lang="en-ID" sz="1400" dirty="0" err="1"/>
              <a:t>baku</a:t>
            </a:r>
            <a:r>
              <a:rPr lang="en-ID" sz="1400" dirty="0"/>
              <a:t>:</a:t>
            </a:r>
            <a:br>
              <a:rPr lang="en-ID" sz="1400" dirty="0"/>
            </a:br>
            <a:br>
              <a:rPr lang="en-ID" sz="1400" dirty="0"/>
            </a:br>
            <a:endParaRPr lang="en-ID" sz="1400" dirty="0"/>
          </a:p>
        </p:txBody>
      </p:sp>
      <p:sp>
        <p:nvSpPr>
          <p:cNvPr id="3" name="Subtitle 2">
            <a:extLst>
              <a:ext uri="{FF2B5EF4-FFF2-40B4-BE49-F238E27FC236}">
                <a16:creationId xmlns:a16="http://schemas.microsoft.com/office/drawing/2014/main" id="{838A96FA-75FF-4E82-A3FA-E6D68AB4B50B}"/>
              </a:ext>
            </a:extLst>
          </p:cNvPr>
          <p:cNvSpPr>
            <a:spLocks noGrp="1"/>
          </p:cNvSpPr>
          <p:nvPr>
            <p:ph type="subTitle" idx="1"/>
          </p:nvPr>
        </p:nvSpPr>
        <p:spPr>
          <a:xfrm>
            <a:off x="719313" y="2758439"/>
            <a:ext cx="1920300" cy="1988821"/>
          </a:xfrm>
        </p:spPr>
        <p:txBody>
          <a:bodyPr/>
          <a:lstStyle/>
          <a:p>
            <a:pPr algn="l"/>
            <a:r>
              <a:rPr lang="en-ID" sz="1400" dirty="0">
                <a:solidFill>
                  <a:srgbClr val="00B050"/>
                </a:solidFill>
                <a:latin typeface="Arial" panose="020B0604020202020204" pitchFamily="34" charset="0"/>
                <a:cs typeface="Arial" panose="020B0604020202020204" pitchFamily="34" charset="0"/>
              </a:rPr>
              <a:t>Tingkat </a:t>
            </a:r>
            <a:r>
              <a:rPr lang="en-ID" sz="1400" dirty="0" err="1">
                <a:solidFill>
                  <a:srgbClr val="00B050"/>
                </a:solidFill>
                <a:latin typeface="Arial" panose="020B0604020202020204" pitchFamily="34" charset="0"/>
                <a:cs typeface="Arial" panose="020B0604020202020204" pitchFamily="34" charset="0"/>
              </a:rPr>
              <a:t>kualitas</a:t>
            </a:r>
            <a:r>
              <a:rPr lang="en-ID" sz="1400" dirty="0">
                <a:solidFill>
                  <a:srgbClr val="00B050"/>
                </a:solidFill>
                <a:latin typeface="Arial" panose="020B0604020202020204" pitchFamily="34" charset="0"/>
                <a:cs typeface="Arial" panose="020B0604020202020204" pitchFamily="34" charset="0"/>
              </a:rPr>
              <a:t> </a:t>
            </a:r>
            <a:r>
              <a:rPr lang="en-ID" sz="1400" dirty="0" err="1">
                <a:solidFill>
                  <a:srgbClr val="00B050"/>
                </a:solidFill>
                <a:latin typeface="Arial" panose="020B0604020202020204" pitchFamily="34" charset="0"/>
                <a:cs typeface="Arial" panose="020B0604020202020204" pitchFamily="34" charset="0"/>
              </a:rPr>
              <a:t>produk</a:t>
            </a:r>
            <a:r>
              <a:rPr lang="en-ID" sz="1400" dirty="0">
                <a:solidFill>
                  <a:srgbClr val="00B050"/>
                </a:solidFill>
                <a:latin typeface="Arial" panose="020B0604020202020204" pitchFamily="34" charset="0"/>
                <a:cs typeface="Arial" panose="020B0604020202020204" pitchFamily="34" charset="0"/>
              </a:rPr>
              <a:t> </a:t>
            </a:r>
            <a:r>
              <a:rPr lang="en-ID" sz="1400" dirty="0" err="1">
                <a:solidFill>
                  <a:srgbClr val="00B050"/>
                </a:solidFill>
                <a:latin typeface="Arial" panose="020B0604020202020204" pitchFamily="34" charset="0"/>
                <a:cs typeface="Arial" panose="020B0604020202020204" pitchFamily="34" charset="0"/>
              </a:rPr>
              <a:t>pemasok</a:t>
            </a:r>
            <a:endParaRPr lang="en-ID" sz="1400" dirty="0">
              <a:solidFill>
                <a:srgbClr val="00B050"/>
              </a:solidFill>
              <a:latin typeface="Arial" panose="020B0604020202020204" pitchFamily="34" charset="0"/>
              <a:cs typeface="Arial" panose="020B0604020202020204" pitchFamily="34" charset="0"/>
            </a:endParaRPr>
          </a:p>
          <a:p>
            <a:pPr algn="l"/>
            <a:endParaRPr lang="en-ID" sz="1400" dirty="0">
              <a:latin typeface="Arial" panose="020B0604020202020204" pitchFamily="34" charset="0"/>
              <a:cs typeface="Arial" panose="020B0604020202020204" pitchFamily="34" charset="0"/>
            </a:endParaRPr>
          </a:p>
          <a:p>
            <a:pPr algn="l"/>
            <a:endParaRPr lang="en-ID" sz="1400" dirty="0">
              <a:solidFill>
                <a:srgbClr val="00B050"/>
              </a:solidFill>
              <a:latin typeface="Arial" panose="020B0604020202020204" pitchFamily="34" charset="0"/>
              <a:cs typeface="Arial" panose="020B0604020202020204" pitchFamily="34" charset="0"/>
            </a:endParaRPr>
          </a:p>
          <a:p>
            <a:pPr algn="l"/>
            <a:r>
              <a:rPr lang="en-ID" sz="1400" dirty="0" err="1">
                <a:solidFill>
                  <a:srgbClr val="00B050"/>
                </a:solidFill>
                <a:latin typeface="Arial" panose="020B0604020202020204" pitchFamily="34" charset="0"/>
                <a:cs typeface="Arial" panose="020B0604020202020204" pitchFamily="34" charset="0"/>
              </a:rPr>
              <a:t>Biaya</a:t>
            </a:r>
            <a:r>
              <a:rPr lang="en-ID" sz="1400" dirty="0">
                <a:solidFill>
                  <a:srgbClr val="00B050"/>
                </a:solidFill>
                <a:latin typeface="Arial" panose="020B0604020202020204" pitchFamily="34" charset="0"/>
                <a:cs typeface="Arial" panose="020B0604020202020204" pitchFamily="34" charset="0"/>
              </a:rPr>
              <a:t> </a:t>
            </a:r>
            <a:r>
              <a:rPr lang="en-ID" sz="1400" dirty="0" err="1">
                <a:solidFill>
                  <a:srgbClr val="00B050"/>
                </a:solidFill>
                <a:latin typeface="Arial" panose="020B0604020202020204" pitchFamily="34" charset="0"/>
                <a:cs typeface="Arial" panose="020B0604020202020204" pitchFamily="34" charset="0"/>
              </a:rPr>
              <a:t>peralihan</a:t>
            </a:r>
            <a:r>
              <a:rPr lang="en-ID" sz="1400" dirty="0">
                <a:solidFill>
                  <a:srgbClr val="00B050"/>
                </a:solidFill>
                <a:latin typeface="Arial" panose="020B0604020202020204" pitchFamily="34" charset="0"/>
                <a:cs typeface="Arial" panose="020B0604020202020204" pitchFamily="34" charset="0"/>
              </a:rPr>
              <a:t> </a:t>
            </a:r>
          </a:p>
          <a:p>
            <a:pPr algn="l"/>
            <a:endParaRPr lang="en-ID" sz="1400" dirty="0">
              <a:latin typeface="Arial" panose="020B0604020202020204" pitchFamily="34" charset="0"/>
              <a:cs typeface="Arial" panose="020B0604020202020204" pitchFamily="34" charset="0"/>
            </a:endParaRPr>
          </a:p>
          <a:p>
            <a:pPr algn="l"/>
            <a:endParaRPr lang="en-ID" sz="1400" dirty="0">
              <a:solidFill>
                <a:srgbClr val="00B050"/>
              </a:solidFill>
              <a:latin typeface="Arial" panose="020B0604020202020204" pitchFamily="34" charset="0"/>
              <a:cs typeface="Arial" panose="020B0604020202020204" pitchFamily="34" charset="0"/>
            </a:endParaRPr>
          </a:p>
          <a:p>
            <a:pPr algn="l"/>
            <a:r>
              <a:rPr lang="en-ID" sz="1400" dirty="0">
                <a:solidFill>
                  <a:srgbClr val="00B050"/>
                </a:solidFill>
                <a:latin typeface="Arial" panose="020B0604020202020204" pitchFamily="34" charset="0"/>
                <a:cs typeface="Arial" panose="020B0604020202020204" pitchFamily="34" charset="0"/>
              </a:rPr>
              <a:t>Rata </a:t>
            </a:r>
            <a:r>
              <a:rPr lang="en-ID" sz="1400" dirty="0" err="1">
                <a:solidFill>
                  <a:srgbClr val="00B050"/>
                </a:solidFill>
                <a:latin typeface="Arial" panose="020B0604020202020204" pitchFamily="34" charset="0"/>
                <a:cs typeface="Arial" panose="020B0604020202020204" pitchFamily="34" charset="0"/>
              </a:rPr>
              <a:t>rata</a:t>
            </a:r>
            <a:r>
              <a:rPr lang="en-ID" sz="1400" dirty="0">
                <a:solidFill>
                  <a:srgbClr val="00B050"/>
                </a:solidFill>
                <a:latin typeface="Arial" panose="020B0604020202020204" pitchFamily="34" charset="0"/>
                <a:cs typeface="Arial" panose="020B0604020202020204" pitchFamily="34" charset="0"/>
              </a:rPr>
              <a:t> </a:t>
            </a:r>
          </a:p>
          <a:p>
            <a:pPr algn="l"/>
            <a:endParaRPr lang="en-ID" dirty="0"/>
          </a:p>
          <a:p>
            <a:pPr algn="l"/>
            <a:endParaRPr lang="en-ID" sz="1400" dirty="0"/>
          </a:p>
        </p:txBody>
      </p:sp>
      <p:sp>
        <p:nvSpPr>
          <p:cNvPr id="4" name="Subtitle 3">
            <a:extLst>
              <a:ext uri="{FF2B5EF4-FFF2-40B4-BE49-F238E27FC236}">
                <a16:creationId xmlns:a16="http://schemas.microsoft.com/office/drawing/2014/main" id="{3F046318-21D6-4E95-B1DD-9F900B79DD89}"/>
              </a:ext>
            </a:extLst>
          </p:cNvPr>
          <p:cNvSpPr>
            <a:spLocks noGrp="1"/>
          </p:cNvSpPr>
          <p:nvPr>
            <p:ph type="subTitle" idx="2"/>
          </p:nvPr>
        </p:nvSpPr>
        <p:spPr>
          <a:xfrm>
            <a:off x="624659" y="2286838"/>
            <a:ext cx="1920300" cy="356464"/>
          </a:xfrm>
        </p:spPr>
        <p:txBody>
          <a:bodyPr/>
          <a:lstStyle/>
          <a:p>
            <a:r>
              <a:rPr lang="en-ID" sz="1400" b="0" dirty="0" err="1">
                <a:solidFill>
                  <a:srgbClr val="00B050"/>
                </a:solidFill>
                <a:latin typeface="+mj-lt"/>
              </a:rPr>
              <a:t>Dominasi</a:t>
            </a:r>
            <a:r>
              <a:rPr lang="en-ID" sz="1400" b="0" dirty="0">
                <a:solidFill>
                  <a:srgbClr val="00B050"/>
                </a:solidFill>
              </a:rPr>
              <a:t> </a:t>
            </a:r>
            <a:r>
              <a:rPr lang="en-ID" sz="1400" b="0" dirty="0" err="1">
                <a:solidFill>
                  <a:srgbClr val="00B050"/>
                </a:solidFill>
              </a:rPr>
              <a:t>Pemasok</a:t>
            </a:r>
            <a:endParaRPr lang="en-ID" sz="1400" b="0" dirty="0">
              <a:solidFill>
                <a:srgbClr val="00B050"/>
              </a:solidFill>
            </a:endParaRPr>
          </a:p>
        </p:txBody>
      </p:sp>
      <p:sp>
        <p:nvSpPr>
          <p:cNvPr id="5" name="Subtitle 4">
            <a:extLst>
              <a:ext uri="{FF2B5EF4-FFF2-40B4-BE49-F238E27FC236}">
                <a16:creationId xmlns:a16="http://schemas.microsoft.com/office/drawing/2014/main" id="{3814B24B-E768-4AA1-9B57-17E837E52E8A}"/>
              </a:ext>
            </a:extLst>
          </p:cNvPr>
          <p:cNvSpPr>
            <a:spLocks noGrp="1"/>
          </p:cNvSpPr>
          <p:nvPr>
            <p:ph type="subTitle" idx="3"/>
          </p:nvPr>
        </p:nvSpPr>
        <p:spPr>
          <a:xfrm>
            <a:off x="2644120" y="3467100"/>
            <a:ext cx="2552720" cy="678356"/>
          </a:xfrm>
        </p:spPr>
        <p:txBody>
          <a:bodyPr/>
          <a:lstStyle/>
          <a:p>
            <a:r>
              <a:rPr lang="en-ID" sz="1200" dirty="0" err="1">
                <a:solidFill>
                  <a:srgbClr val="FF0000"/>
                </a:solidFill>
                <a:latin typeface="+mn-lt"/>
              </a:rPr>
              <a:t>Biaya</a:t>
            </a:r>
            <a:r>
              <a:rPr lang="en-ID" sz="1200" dirty="0">
                <a:solidFill>
                  <a:srgbClr val="FF0000"/>
                </a:solidFill>
                <a:latin typeface="+mn-lt"/>
              </a:rPr>
              <a:t> yang </a:t>
            </a:r>
            <a:r>
              <a:rPr lang="en-ID" sz="1200" dirty="0" err="1">
                <a:solidFill>
                  <a:srgbClr val="FF0000"/>
                </a:solidFill>
                <a:latin typeface="+mn-lt"/>
              </a:rPr>
              <a:t>dibutuhkan</a:t>
            </a:r>
            <a:r>
              <a:rPr lang="en-ID" sz="1200" dirty="0">
                <a:solidFill>
                  <a:srgbClr val="FF0000"/>
                </a:solidFill>
                <a:latin typeface="+mn-lt"/>
              </a:rPr>
              <a:t> </a:t>
            </a:r>
            <a:r>
              <a:rPr lang="en-ID" sz="1200" dirty="0" err="1">
                <a:solidFill>
                  <a:srgbClr val="FF0000"/>
                </a:solidFill>
                <a:latin typeface="+mn-lt"/>
              </a:rPr>
              <a:t>untuk</a:t>
            </a:r>
            <a:r>
              <a:rPr lang="en-ID" sz="1200" dirty="0">
                <a:solidFill>
                  <a:srgbClr val="FF0000"/>
                </a:solidFill>
                <a:latin typeface="+mn-lt"/>
              </a:rPr>
              <a:t> </a:t>
            </a:r>
            <a:r>
              <a:rPr lang="en-ID" sz="1200" dirty="0" err="1">
                <a:solidFill>
                  <a:srgbClr val="FF0000"/>
                </a:solidFill>
                <a:latin typeface="+mn-lt"/>
              </a:rPr>
              <a:t>berpindah</a:t>
            </a:r>
            <a:r>
              <a:rPr lang="en-ID" sz="1200" dirty="0">
                <a:solidFill>
                  <a:srgbClr val="FF0000"/>
                </a:solidFill>
                <a:latin typeface="+mn-lt"/>
              </a:rPr>
              <a:t> </a:t>
            </a:r>
            <a:r>
              <a:rPr lang="en-ID" sz="1200" dirty="0" err="1">
                <a:solidFill>
                  <a:srgbClr val="FF0000"/>
                </a:solidFill>
                <a:latin typeface="+mn-lt"/>
              </a:rPr>
              <a:t>ke</a:t>
            </a:r>
            <a:r>
              <a:rPr lang="en-ID" sz="1200" dirty="0">
                <a:solidFill>
                  <a:srgbClr val="FF0000"/>
                </a:solidFill>
                <a:latin typeface="+mn-lt"/>
              </a:rPr>
              <a:t> </a:t>
            </a:r>
            <a:r>
              <a:rPr lang="en-ID" sz="1200" dirty="0" err="1">
                <a:solidFill>
                  <a:srgbClr val="FF0000"/>
                </a:solidFill>
                <a:latin typeface="+mn-lt"/>
              </a:rPr>
              <a:t>pemasok</a:t>
            </a:r>
            <a:r>
              <a:rPr lang="en-ID" sz="1200" dirty="0">
                <a:solidFill>
                  <a:srgbClr val="FF0000"/>
                </a:solidFill>
                <a:latin typeface="+mn-lt"/>
              </a:rPr>
              <a:t> lain</a:t>
            </a:r>
          </a:p>
        </p:txBody>
      </p:sp>
      <p:sp>
        <p:nvSpPr>
          <p:cNvPr id="6" name="Subtitle 5">
            <a:extLst>
              <a:ext uri="{FF2B5EF4-FFF2-40B4-BE49-F238E27FC236}">
                <a16:creationId xmlns:a16="http://schemas.microsoft.com/office/drawing/2014/main" id="{E05B05D9-A020-4CB7-90A8-F2A5A232E0F1}"/>
              </a:ext>
            </a:extLst>
          </p:cNvPr>
          <p:cNvSpPr>
            <a:spLocks noGrp="1"/>
          </p:cNvSpPr>
          <p:nvPr>
            <p:ph type="subTitle" idx="4"/>
          </p:nvPr>
        </p:nvSpPr>
        <p:spPr>
          <a:xfrm>
            <a:off x="2644120" y="2249269"/>
            <a:ext cx="2804179" cy="1324512"/>
          </a:xfrm>
        </p:spPr>
        <p:txBody>
          <a:bodyPr/>
          <a:lstStyle/>
          <a:p>
            <a:pPr algn="l"/>
            <a:r>
              <a:rPr lang="en-ID" sz="1200" b="0" dirty="0">
                <a:solidFill>
                  <a:srgbClr val="FF0000"/>
                </a:solidFill>
                <a:latin typeface="+mn-lt"/>
              </a:rPr>
              <a:t>Tingkat </a:t>
            </a:r>
            <a:r>
              <a:rPr lang="en-ID" sz="1200" b="0" dirty="0" err="1">
                <a:solidFill>
                  <a:srgbClr val="FF0000"/>
                </a:solidFill>
                <a:latin typeface="+mn-lt"/>
              </a:rPr>
              <a:t>dominasi</a:t>
            </a:r>
            <a:r>
              <a:rPr lang="en-ID" sz="1200" b="0" dirty="0">
                <a:solidFill>
                  <a:srgbClr val="FF0000"/>
                </a:solidFill>
                <a:latin typeface="+mn-lt"/>
              </a:rPr>
              <a:t> </a:t>
            </a:r>
            <a:r>
              <a:rPr lang="en-ID" sz="1200" b="0" dirty="0" err="1">
                <a:solidFill>
                  <a:srgbClr val="FF0000"/>
                </a:solidFill>
                <a:latin typeface="+mn-lt"/>
              </a:rPr>
              <a:t>pemasok</a:t>
            </a:r>
            <a:r>
              <a:rPr lang="en-ID" sz="1200" b="0" dirty="0">
                <a:solidFill>
                  <a:srgbClr val="FF0000"/>
                </a:solidFill>
                <a:latin typeface="+mn-lt"/>
              </a:rPr>
              <a:t> </a:t>
            </a:r>
            <a:r>
              <a:rPr lang="en-ID" sz="1200" b="0" dirty="0" err="1">
                <a:solidFill>
                  <a:srgbClr val="FF0000"/>
                </a:solidFill>
                <a:latin typeface="+mn-lt"/>
              </a:rPr>
              <a:t>terhadap</a:t>
            </a:r>
            <a:r>
              <a:rPr lang="en-ID" sz="1200" b="0" dirty="0">
                <a:solidFill>
                  <a:srgbClr val="FF0000"/>
                </a:solidFill>
                <a:latin typeface="+mn-lt"/>
              </a:rPr>
              <a:t> </a:t>
            </a:r>
            <a:r>
              <a:rPr lang="en-ID" sz="1200" b="0" dirty="0" err="1">
                <a:solidFill>
                  <a:srgbClr val="FF0000"/>
                </a:solidFill>
                <a:latin typeface="+mn-lt"/>
              </a:rPr>
              <a:t>infrastruktur</a:t>
            </a:r>
            <a:r>
              <a:rPr lang="en-ID" sz="1200" b="0" dirty="0">
                <a:solidFill>
                  <a:srgbClr val="FF0000"/>
                </a:solidFill>
                <a:latin typeface="+mn-lt"/>
              </a:rPr>
              <a:t> yang </a:t>
            </a:r>
            <a:r>
              <a:rPr lang="en-ID" sz="1200" b="0" dirty="0" err="1">
                <a:solidFill>
                  <a:srgbClr val="FF0000"/>
                </a:solidFill>
                <a:latin typeface="+mn-lt"/>
              </a:rPr>
              <a:t>dibutuhkan</a:t>
            </a:r>
            <a:endParaRPr lang="en-ID" sz="1200" b="0" dirty="0">
              <a:solidFill>
                <a:srgbClr val="FF0000"/>
              </a:solidFill>
              <a:latin typeface="+mn-lt"/>
            </a:endParaRPr>
          </a:p>
          <a:p>
            <a:pPr algn="l"/>
            <a:endParaRPr lang="en-ID" sz="1200" b="0" dirty="0">
              <a:solidFill>
                <a:srgbClr val="FF0000"/>
              </a:solidFill>
              <a:latin typeface="+mn-lt"/>
            </a:endParaRPr>
          </a:p>
          <a:p>
            <a:pPr algn="l"/>
            <a:r>
              <a:rPr lang="en-ID" sz="1200" b="0" dirty="0">
                <a:solidFill>
                  <a:srgbClr val="FF0000"/>
                </a:solidFill>
                <a:latin typeface="+mn-lt"/>
              </a:rPr>
              <a:t>Tingkat </a:t>
            </a:r>
            <a:r>
              <a:rPr lang="en-ID" sz="1200" b="0" dirty="0" err="1">
                <a:solidFill>
                  <a:srgbClr val="FF0000"/>
                </a:solidFill>
                <a:latin typeface="+mn-lt"/>
              </a:rPr>
              <a:t>kesulitan</a:t>
            </a:r>
            <a:r>
              <a:rPr lang="en-ID" sz="1200" b="0" dirty="0">
                <a:solidFill>
                  <a:srgbClr val="FF0000"/>
                </a:solidFill>
                <a:latin typeface="+mn-lt"/>
              </a:rPr>
              <a:t> </a:t>
            </a:r>
            <a:r>
              <a:rPr lang="en-ID" sz="1200" b="0" dirty="0" err="1">
                <a:solidFill>
                  <a:srgbClr val="FF0000"/>
                </a:solidFill>
                <a:latin typeface="+mn-lt"/>
              </a:rPr>
              <a:t>usaha</a:t>
            </a:r>
            <a:r>
              <a:rPr lang="en-ID" sz="1200" b="0" dirty="0">
                <a:solidFill>
                  <a:srgbClr val="FF0000"/>
                </a:solidFill>
                <a:latin typeface="+mn-lt"/>
              </a:rPr>
              <a:t> </a:t>
            </a:r>
            <a:r>
              <a:rPr lang="en-ID" sz="1200" b="0" dirty="0" err="1">
                <a:solidFill>
                  <a:srgbClr val="FF0000"/>
                </a:solidFill>
                <a:latin typeface="+mn-lt"/>
              </a:rPr>
              <a:t>dalam</a:t>
            </a:r>
            <a:r>
              <a:rPr lang="en-ID" sz="1200" b="0" dirty="0">
                <a:solidFill>
                  <a:srgbClr val="FF0000"/>
                </a:solidFill>
                <a:latin typeface="+mn-lt"/>
              </a:rPr>
              <a:t> </a:t>
            </a:r>
            <a:r>
              <a:rPr lang="en-ID" sz="1200" b="0" dirty="0" err="1">
                <a:solidFill>
                  <a:srgbClr val="FF0000"/>
                </a:solidFill>
                <a:latin typeface="+mn-lt"/>
              </a:rPr>
              <a:t>memperoleh</a:t>
            </a:r>
            <a:r>
              <a:rPr lang="en-ID" sz="1200" b="0" dirty="0">
                <a:solidFill>
                  <a:srgbClr val="FF0000"/>
                </a:solidFill>
                <a:latin typeface="+mn-lt"/>
              </a:rPr>
              <a:t> </a:t>
            </a:r>
            <a:r>
              <a:rPr lang="en-ID" sz="1200" b="0" dirty="0" err="1">
                <a:solidFill>
                  <a:srgbClr val="FF0000"/>
                </a:solidFill>
                <a:latin typeface="+mn-lt"/>
              </a:rPr>
              <a:t>pemasok</a:t>
            </a:r>
            <a:r>
              <a:rPr lang="en-ID" sz="1200" b="0" dirty="0">
                <a:solidFill>
                  <a:srgbClr val="FF0000"/>
                </a:solidFill>
                <a:latin typeface="+mn-lt"/>
              </a:rPr>
              <a:t> </a:t>
            </a:r>
            <a:r>
              <a:rPr lang="en-ID" sz="1200" b="0" dirty="0" err="1">
                <a:solidFill>
                  <a:srgbClr val="FF0000"/>
                </a:solidFill>
                <a:latin typeface="+mn-lt"/>
              </a:rPr>
              <a:t>produk</a:t>
            </a:r>
            <a:r>
              <a:rPr lang="en-ID" sz="1200" b="0" dirty="0">
                <a:solidFill>
                  <a:srgbClr val="FF0000"/>
                </a:solidFill>
                <a:latin typeface="+mn-lt"/>
              </a:rPr>
              <a:t> yang </a:t>
            </a:r>
            <a:r>
              <a:rPr lang="en-ID" sz="1200" b="0" dirty="0" err="1">
                <a:solidFill>
                  <a:srgbClr val="FF0000"/>
                </a:solidFill>
                <a:latin typeface="+mn-lt"/>
              </a:rPr>
              <a:t>berkualitas</a:t>
            </a:r>
            <a:endParaRPr lang="en-ID" sz="1200" b="0" dirty="0">
              <a:solidFill>
                <a:srgbClr val="FF0000"/>
              </a:solidFill>
              <a:latin typeface="+mn-lt"/>
            </a:endParaRPr>
          </a:p>
        </p:txBody>
      </p:sp>
      <p:sp>
        <p:nvSpPr>
          <p:cNvPr id="8" name="Subtitle 7">
            <a:extLst>
              <a:ext uri="{FF2B5EF4-FFF2-40B4-BE49-F238E27FC236}">
                <a16:creationId xmlns:a16="http://schemas.microsoft.com/office/drawing/2014/main" id="{DED0A9D9-FD4B-4A23-B970-013F9417313C}"/>
              </a:ext>
            </a:extLst>
          </p:cNvPr>
          <p:cNvSpPr>
            <a:spLocks noGrp="1"/>
          </p:cNvSpPr>
          <p:nvPr>
            <p:ph type="subTitle" idx="6"/>
          </p:nvPr>
        </p:nvSpPr>
        <p:spPr>
          <a:xfrm>
            <a:off x="5547460" y="2286837"/>
            <a:ext cx="891440" cy="2201343"/>
          </a:xfrm>
        </p:spPr>
        <p:txBody>
          <a:bodyPr/>
          <a:lstStyle/>
          <a:p>
            <a:r>
              <a:rPr lang="en-US" sz="1600" dirty="0"/>
              <a:t>3</a:t>
            </a:r>
          </a:p>
          <a:p>
            <a:endParaRPr lang="en-US" sz="1600" dirty="0"/>
          </a:p>
          <a:p>
            <a:endParaRPr lang="en-US" sz="1600" dirty="0"/>
          </a:p>
          <a:p>
            <a:r>
              <a:rPr lang="en-US" sz="1600" dirty="0"/>
              <a:t>2</a:t>
            </a:r>
          </a:p>
          <a:p>
            <a:endParaRPr lang="en-US" sz="1600" dirty="0"/>
          </a:p>
          <a:p>
            <a:r>
              <a:rPr lang="en-US" sz="1600" dirty="0"/>
              <a:t>2</a:t>
            </a:r>
          </a:p>
          <a:p>
            <a:endParaRPr lang="en-US" sz="1600" dirty="0"/>
          </a:p>
          <a:p>
            <a:endParaRPr lang="en-US" sz="1600" dirty="0"/>
          </a:p>
          <a:p>
            <a:r>
              <a:rPr lang="en-US" sz="1600" dirty="0"/>
              <a:t>2,3</a:t>
            </a:r>
          </a:p>
          <a:p>
            <a:endParaRPr lang="en-ID" dirty="0"/>
          </a:p>
        </p:txBody>
      </p:sp>
      <p:sp>
        <p:nvSpPr>
          <p:cNvPr id="11" name="Title 10">
            <a:extLst>
              <a:ext uri="{FF2B5EF4-FFF2-40B4-BE49-F238E27FC236}">
                <a16:creationId xmlns:a16="http://schemas.microsoft.com/office/drawing/2014/main" id="{1725E059-CBE3-409D-9C6E-F967706427C5}"/>
              </a:ext>
            </a:extLst>
          </p:cNvPr>
          <p:cNvSpPr>
            <a:spLocks noGrp="1"/>
          </p:cNvSpPr>
          <p:nvPr>
            <p:ph type="title" idx="9"/>
          </p:nvPr>
        </p:nvSpPr>
        <p:spPr>
          <a:xfrm>
            <a:off x="677999" y="1829636"/>
            <a:ext cx="1920300" cy="419632"/>
          </a:xfrm>
        </p:spPr>
        <p:txBody>
          <a:bodyPr/>
          <a:lstStyle/>
          <a:p>
            <a:r>
              <a:rPr lang="en-ID" sz="1600" dirty="0" err="1"/>
              <a:t>Indikator</a:t>
            </a:r>
            <a:r>
              <a:rPr lang="en-ID" dirty="0"/>
              <a:t> </a:t>
            </a:r>
          </a:p>
        </p:txBody>
      </p:sp>
      <p:sp>
        <p:nvSpPr>
          <p:cNvPr id="12" name="Title 11">
            <a:extLst>
              <a:ext uri="{FF2B5EF4-FFF2-40B4-BE49-F238E27FC236}">
                <a16:creationId xmlns:a16="http://schemas.microsoft.com/office/drawing/2014/main" id="{99D20903-C76B-4611-B75F-EEAA3DB2AC5A}"/>
              </a:ext>
            </a:extLst>
          </p:cNvPr>
          <p:cNvSpPr>
            <a:spLocks noGrp="1"/>
          </p:cNvSpPr>
          <p:nvPr>
            <p:ph type="title" idx="13"/>
          </p:nvPr>
        </p:nvSpPr>
        <p:spPr>
          <a:xfrm>
            <a:off x="2712720" y="1829636"/>
            <a:ext cx="2484120" cy="457200"/>
          </a:xfrm>
        </p:spPr>
        <p:txBody>
          <a:bodyPr/>
          <a:lstStyle/>
          <a:p>
            <a:br>
              <a:rPr lang="en-ID" sz="1400" dirty="0"/>
            </a:br>
            <a:r>
              <a:rPr lang="en-ID" sz="1400" dirty="0" err="1"/>
              <a:t>Deskripsi</a:t>
            </a:r>
            <a:endParaRPr lang="en-ID" sz="1400" dirty="0"/>
          </a:p>
        </p:txBody>
      </p:sp>
      <p:sp>
        <p:nvSpPr>
          <p:cNvPr id="13" name="Title 12">
            <a:extLst>
              <a:ext uri="{FF2B5EF4-FFF2-40B4-BE49-F238E27FC236}">
                <a16:creationId xmlns:a16="http://schemas.microsoft.com/office/drawing/2014/main" id="{C350B6FA-2C4D-4D44-8C3F-17F47517B947}"/>
              </a:ext>
            </a:extLst>
          </p:cNvPr>
          <p:cNvSpPr>
            <a:spLocks noGrp="1"/>
          </p:cNvSpPr>
          <p:nvPr>
            <p:ph type="title" idx="14"/>
          </p:nvPr>
        </p:nvSpPr>
        <p:spPr>
          <a:xfrm>
            <a:off x="5349239" y="1792066"/>
            <a:ext cx="1214044" cy="494771"/>
          </a:xfrm>
        </p:spPr>
        <p:txBody>
          <a:bodyPr/>
          <a:lstStyle/>
          <a:p>
            <a:r>
              <a:rPr lang="en-US" sz="1600" dirty="0"/>
              <a:t>Skor</a:t>
            </a:r>
            <a:r>
              <a:rPr lang="en-US" dirty="0"/>
              <a:t> </a:t>
            </a:r>
            <a:endParaRPr lang="en-ID" dirty="0"/>
          </a:p>
        </p:txBody>
      </p:sp>
    </p:spTree>
    <p:extLst>
      <p:ext uri="{BB962C8B-B14F-4D97-AF65-F5344CB8AC3E}">
        <p14:creationId xmlns:p14="http://schemas.microsoft.com/office/powerpoint/2010/main" val="223000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F60FC-75C6-4E0B-AB72-325E1E822C56}"/>
              </a:ext>
            </a:extLst>
          </p:cNvPr>
          <p:cNvSpPr>
            <a:spLocks noGrp="1"/>
          </p:cNvSpPr>
          <p:nvPr>
            <p:ph type="title"/>
          </p:nvPr>
        </p:nvSpPr>
        <p:spPr>
          <a:xfrm>
            <a:off x="320041" y="160020"/>
            <a:ext cx="8110684" cy="1564306"/>
          </a:xfrm>
        </p:spPr>
        <p:txBody>
          <a:bodyPr/>
          <a:lstStyle/>
          <a:p>
            <a:pPr algn="l"/>
            <a:r>
              <a:rPr lang="en-ID" sz="1600" dirty="0">
                <a:solidFill>
                  <a:srgbClr val="C00000"/>
                </a:solidFill>
                <a:latin typeface="Gill Sans Ultra Bold" panose="020B0A02020104020203" pitchFamily="34" charset="0"/>
              </a:rPr>
              <a:t>3.5 Business Rivalry</a:t>
            </a:r>
            <a:br>
              <a:rPr lang="en-ID" sz="1600" dirty="0">
                <a:solidFill>
                  <a:srgbClr val="C00000"/>
                </a:solidFill>
                <a:latin typeface="Gill Sans Ultra Bold" panose="020B0A02020104020203" pitchFamily="34" charset="0"/>
              </a:rPr>
            </a:br>
            <a:br>
              <a:rPr lang="en-ID" sz="1600" dirty="0">
                <a:solidFill>
                  <a:srgbClr val="C00000"/>
                </a:solidFill>
                <a:latin typeface="Gill Sans Ultra Bold" panose="020B0A02020104020203" pitchFamily="34" charset="0"/>
              </a:rPr>
            </a:br>
            <a:r>
              <a:rPr lang="en-ID" sz="1400" dirty="0">
                <a:solidFill>
                  <a:schemeClr val="tx1"/>
                </a:solidFill>
                <a:latin typeface="Franklin Gothic Medium" panose="020B0603020102020204" pitchFamily="34" charset="0"/>
              </a:rPr>
              <a:t>Hal </a:t>
            </a:r>
            <a:r>
              <a:rPr lang="en-ID" sz="1400" dirty="0" err="1">
                <a:solidFill>
                  <a:schemeClr val="tx1"/>
                </a:solidFill>
                <a:latin typeface="Franklin Gothic Medium" panose="020B0603020102020204" pitchFamily="34" charset="0"/>
              </a:rPr>
              <a:t>ini</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dapat</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mendukung</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usaha</a:t>
            </a:r>
            <a:r>
              <a:rPr lang="en-ID" sz="1400" dirty="0">
                <a:solidFill>
                  <a:schemeClr val="tx1"/>
                </a:solidFill>
                <a:latin typeface="Franklin Gothic Medium" panose="020B0603020102020204" pitchFamily="34" charset="0"/>
              </a:rPr>
              <a:t> Korean mix </a:t>
            </a:r>
            <a:r>
              <a:rPr lang="en-ID" sz="1400" dirty="0" err="1">
                <a:solidFill>
                  <a:schemeClr val="tx1"/>
                </a:solidFill>
                <a:latin typeface="Franklin Gothic Medium" panose="020B0603020102020204" pitchFamily="34" charset="0"/>
              </a:rPr>
              <a:t>untuk</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bersaing</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dengan</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kompetitor</a:t>
            </a:r>
            <a:r>
              <a:rPr lang="en-ID" sz="1400" dirty="0">
                <a:solidFill>
                  <a:schemeClr val="tx1"/>
                </a:solidFill>
                <a:latin typeface="Franklin Gothic Medium" panose="020B0603020102020204" pitchFamily="34" charset="0"/>
              </a:rPr>
              <a:t> yang </a:t>
            </a:r>
            <a:r>
              <a:rPr lang="en-ID" sz="1400" dirty="0" err="1">
                <a:solidFill>
                  <a:schemeClr val="tx1"/>
                </a:solidFill>
                <a:latin typeface="Franklin Gothic Medium" panose="020B0603020102020204" pitchFamily="34" charset="0"/>
              </a:rPr>
              <a:t>berkecimpung</a:t>
            </a:r>
            <a:r>
              <a:rPr lang="en-ID" sz="1400" dirty="0">
                <a:solidFill>
                  <a:schemeClr val="tx1"/>
                </a:solidFill>
                <a:latin typeface="Franklin Gothic Medium" panose="020B0603020102020204" pitchFamily="34" charset="0"/>
              </a:rPr>
              <a:t> pada </a:t>
            </a:r>
            <a:r>
              <a:rPr lang="en-ID" sz="1400" dirty="0" err="1">
                <a:solidFill>
                  <a:schemeClr val="tx1"/>
                </a:solidFill>
                <a:latin typeface="Franklin Gothic Medium" panose="020B0603020102020204" pitchFamily="34" charset="0"/>
              </a:rPr>
              <a:t>tema</a:t>
            </a:r>
            <a:r>
              <a:rPr lang="en-ID" sz="1400" dirty="0">
                <a:solidFill>
                  <a:schemeClr val="tx1"/>
                </a:solidFill>
                <a:latin typeface="Franklin Gothic Medium" panose="020B0603020102020204" pitchFamily="34" charset="0"/>
              </a:rPr>
              <a:t> yang </a:t>
            </a:r>
            <a:r>
              <a:rPr lang="en-ID" sz="1400" dirty="0" err="1">
                <a:solidFill>
                  <a:schemeClr val="tx1"/>
                </a:solidFill>
                <a:latin typeface="Franklin Gothic Medium" panose="020B0603020102020204" pitchFamily="34" charset="0"/>
              </a:rPr>
              <a:t>serupa</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dengan</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mengusung</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produk</a:t>
            </a:r>
            <a:r>
              <a:rPr lang="en-ID" sz="1400" dirty="0">
                <a:solidFill>
                  <a:schemeClr val="tx1"/>
                </a:solidFill>
                <a:latin typeface="Franklin Gothic Medium" panose="020B0603020102020204" pitchFamily="34" charset="0"/>
              </a:rPr>
              <a:t> yang </a:t>
            </a:r>
            <a:r>
              <a:rPr lang="en-ID" sz="1400" dirty="0" err="1">
                <a:solidFill>
                  <a:schemeClr val="tx1"/>
                </a:solidFill>
                <a:latin typeface="Franklin Gothic Medium" panose="020B0603020102020204" pitchFamily="34" charset="0"/>
              </a:rPr>
              <a:t>unik</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sehingga</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dapat</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meningkatkan</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diferensiasi</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produk</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Berdasarkan</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berbagai</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asumsi</a:t>
            </a:r>
            <a:r>
              <a:rPr lang="en-ID" sz="1400" dirty="0">
                <a:solidFill>
                  <a:schemeClr val="tx1"/>
                </a:solidFill>
                <a:latin typeface="Franklin Gothic Medium" panose="020B0603020102020204" pitchFamily="34" charset="0"/>
              </a:rPr>
              <a:t> dan </a:t>
            </a:r>
            <a:r>
              <a:rPr lang="en-ID" sz="1400" dirty="0" err="1">
                <a:solidFill>
                  <a:schemeClr val="tx1"/>
                </a:solidFill>
                <a:latin typeface="Franklin Gothic Medium" panose="020B0603020102020204" pitchFamily="34" charset="0"/>
              </a:rPr>
              <a:t>premis</a:t>
            </a:r>
            <a:r>
              <a:rPr lang="en-ID" sz="1400" dirty="0">
                <a:solidFill>
                  <a:schemeClr val="tx1"/>
                </a:solidFill>
                <a:latin typeface="Franklin Gothic Medium" panose="020B0603020102020204" pitchFamily="34" charset="0"/>
              </a:rPr>
              <a:t> yang </a:t>
            </a:r>
            <a:r>
              <a:rPr lang="en-ID" sz="1400" dirty="0" err="1">
                <a:solidFill>
                  <a:schemeClr val="tx1"/>
                </a:solidFill>
                <a:latin typeface="Franklin Gothic Medium" panose="020B0603020102020204" pitchFamily="34" charset="0"/>
              </a:rPr>
              <a:t>telah</a:t>
            </a:r>
            <a:r>
              <a:rPr lang="en-ID" sz="1400" dirty="0">
                <a:solidFill>
                  <a:schemeClr val="tx1"/>
                </a:solidFill>
                <a:latin typeface="Franklin Gothic Medium" panose="020B0603020102020204" pitchFamily="34" charset="0"/>
              </a:rPr>
              <a:t> kami </a:t>
            </a:r>
            <a:r>
              <a:rPr lang="en-ID" sz="1400" dirty="0" err="1">
                <a:solidFill>
                  <a:schemeClr val="tx1"/>
                </a:solidFill>
                <a:latin typeface="Franklin Gothic Medium" panose="020B0603020102020204" pitchFamily="34" charset="0"/>
              </a:rPr>
              <a:t>kumpulkan</a:t>
            </a:r>
            <a:r>
              <a:rPr lang="en-ID" sz="1400" dirty="0">
                <a:solidFill>
                  <a:schemeClr val="tx1"/>
                </a:solidFill>
                <a:latin typeface="Franklin Gothic Medium" panose="020B0603020102020204" pitchFamily="34" charset="0"/>
              </a:rPr>
              <a:t>, kami </a:t>
            </a:r>
            <a:r>
              <a:rPr lang="en-ID" sz="1400" dirty="0" err="1">
                <a:solidFill>
                  <a:schemeClr val="tx1"/>
                </a:solidFill>
                <a:latin typeface="Franklin Gothic Medium" panose="020B0603020102020204" pitchFamily="34" charset="0"/>
              </a:rPr>
              <a:t>menyempitkan</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menjadi</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empat</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indikator</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utama</a:t>
            </a:r>
            <a:r>
              <a:rPr lang="en-ID" sz="1400" dirty="0">
                <a:solidFill>
                  <a:schemeClr val="tx1"/>
                </a:solidFill>
                <a:latin typeface="Franklin Gothic Medium" panose="020B0603020102020204" pitchFamily="34" charset="0"/>
              </a:rPr>
              <a:t> yang </a:t>
            </a:r>
            <a:r>
              <a:rPr lang="en-ID" sz="1400" dirty="0" err="1">
                <a:solidFill>
                  <a:schemeClr val="tx1"/>
                </a:solidFill>
                <a:latin typeface="Franklin Gothic Medium" panose="020B0603020102020204" pitchFamily="34" charset="0"/>
              </a:rPr>
              <a:t>dapat</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membantu</a:t>
            </a:r>
            <a:r>
              <a:rPr lang="en-ID" sz="1400" dirty="0">
                <a:solidFill>
                  <a:schemeClr val="tx1"/>
                </a:solidFill>
                <a:latin typeface="Franklin Gothic Medium" panose="020B0603020102020204" pitchFamily="34" charset="0"/>
              </a:rPr>
              <a:t> Korean mix </a:t>
            </a:r>
            <a:r>
              <a:rPr lang="en-ID" sz="1400" dirty="0" err="1">
                <a:solidFill>
                  <a:schemeClr val="tx1"/>
                </a:solidFill>
                <a:latin typeface="Franklin Gothic Medium" panose="020B0603020102020204" pitchFamily="34" charset="0"/>
              </a:rPr>
              <a:t>untuk</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mengukur</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ancaman</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dari</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sisi</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persaingan</a:t>
            </a:r>
            <a:r>
              <a:rPr lang="en-ID" sz="1400" dirty="0">
                <a:solidFill>
                  <a:schemeClr val="tx1"/>
                </a:solidFill>
                <a:latin typeface="Franklin Gothic Medium" panose="020B0603020102020204" pitchFamily="34" charset="0"/>
              </a:rPr>
              <a:t> </a:t>
            </a:r>
            <a:r>
              <a:rPr lang="en-ID" sz="1400" dirty="0" err="1">
                <a:solidFill>
                  <a:schemeClr val="tx1"/>
                </a:solidFill>
                <a:latin typeface="Franklin Gothic Medium" panose="020B0603020102020204" pitchFamily="34" charset="0"/>
              </a:rPr>
              <a:t>bisnis</a:t>
            </a:r>
            <a:r>
              <a:rPr lang="en-ID" sz="1400" dirty="0">
                <a:solidFill>
                  <a:schemeClr val="tx1"/>
                </a:solidFill>
                <a:latin typeface="Franklin Gothic Medium" panose="020B0603020102020204" pitchFamily="34" charset="0"/>
              </a:rPr>
              <a:t>. </a:t>
            </a:r>
            <a:br>
              <a:rPr lang="en-ID" sz="1400" dirty="0">
                <a:solidFill>
                  <a:schemeClr val="tx1"/>
                </a:solidFill>
                <a:latin typeface="Franklin Gothic Medium" panose="020B0603020102020204" pitchFamily="34" charset="0"/>
              </a:rPr>
            </a:br>
            <a:br>
              <a:rPr lang="en-ID" sz="1600" dirty="0">
                <a:solidFill>
                  <a:srgbClr val="C00000"/>
                </a:solidFill>
                <a:latin typeface="Gill Sans Ultra Bold" panose="020B0A02020104020203" pitchFamily="34" charset="0"/>
              </a:rPr>
            </a:br>
            <a:r>
              <a:rPr lang="en-ID" sz="1600" dirty="0">
                <a:solidFill>
                  <a:srgbClr val="C00000"/>
                </a:solidFill>
                <a:latin typeface="Gill Sans Ultra Bold" panose="020B0A02020104020203" pitchFamily="34" charset="0"/>
              </a:rPr>
              <a:t> </a:t>
            </a:r>
          </a:p>
        </p:txBody>
      </p:sp>
      <p:sp>
        <p:nvSpPr>
          <p:cNvPr id="4" name="Subtitle 3">
            <a:extLst>
              <a:ext uri="{FF2B5EF4-FFF2-40B4-BE49-F238E27FC236}">
                <a16:creationId xmlns:a16="http://schemas.microsoft.com/office/drawing/2014/main" id="{48062A5D-62AA-4D68-A2C2-99E619684353}"/>
              </a:ext>
            </a:extLst>
          </p:cNvPr>
          <p:cNvSpPr>
            <a:spLocks noGrp="1"/>
          </p:cNvSpPr>
          <p:nvPr>
            <p:ph type="subTitle" idx="2"/>
          </p:nvPr>
        </p:nvSpPr>
        <p:spPr>
          <a:xfrm>
            <a:off x="213360" y="2208526"/>
            <a:ext cx="2435893" cy="2355854"/>
          </a:xfrm>
        </p:spPr>
        <p:txBody>
          <a:bodyPr/>
          <a:lstStyle/>
          <a:p>
            <a:r>
              <a:rPr lang="en-ID" sz="1100" b="0" dirty="0" err="1">
                <a:solidFill>
                  <a:srgbClr val="00B050"/>
                </a:solidFill>
              </a:rPr>
              <a:t>Jumlah</a:t>
            </a:r>
            <a:r>
              <a:rPr lang="en-ID" sz="1100" b="0" dirty="0">
                <a:solidFill>
                  <a:srgbClr val="00B050"/>
                </a:solidFill>
              </a:rPr>
              <a:t> </a:t>
            </a:r>
            <a:r>
              <a:rPr lang="en-ID" sz="1100" b="0" dirty="0" err="1">
                <a:solidFill>
                  <a:srgbClr val="00B050"/>
                </a:solidFill>
              </a:rPr>
              <a:t>Pesaing</a:t>
            </a:r>
            <a:endParaRPr lang="en-ID" sz="1100" b="0" dirty="0">
              <a:solidFill>
                <a:srgbClr val="00B050"/>
              </a:solidFill>
            </a:endParaRPr>
          </a:p>
          <a:p>
            <a:endParaRPr lang="en-ID" sz="1100" b="0" dirty="0">
              <a:solidFill>
                <a:srgbClr val="00B050"/>
              </a:solidFill>
            </a:endParaRPr>
          </a:p>
          <a:p>
            <a:endParaRPr lang="en-ID" sz="1100" b="0" dirty="0">
              <a:solidFill>
                <a:srgbClr val="00B050"/>
              </a:solidFill>
            </a:endParaRPr>
          </a:p>
          <a:p>
            <a:endParaRPr lang="en-ID" sz="1100" b="0" dirty="0">
              <a:solidFill>
                <a:srgbClr val="00B050"/>
              </a:solidFill>
            </a:endParaRPr>
          </a:p>
          <a:p>
            <a:r>
              <a:rPr lang="en-ID" sz="1100" b="0" dirty="0" err="1">
                <a:solidFill>
                  <a:srgbClr val="00B050"/>
                </a:solidFill>
              </a:rPr>
              <a:t>Peningkatan</a:t>
            </a:r>
            <a:r>
              <a:rPr lang="en-ID" sz="1100" b="0" dirty="0">
                <a:solidFill>
                  <a:srgbClr val="00B050"/>
                </a:solidFill>
              </a:rPr>
              <a:t> </a:t>
            </a:r>
            <a:r>
              <a:rPr lang="en-ID" sz="1100" b="0" dirty="0" err="1">
                <a:solidFill>
                  <a:srgbClr val="00B050"/>
                </a:solidFill>
              </a:rPr>
              <a:t>jumlah</a:t>
            </a:r>
            <a:r>
              <a:rPr lang="en-ID" sz="1100" b="0" dirty="0">
                <a:solidFill>
                  <a:srgbClr val="00B050"/>
                </a:solidFill>
              </a:rPr>
              <a:t> </a:t>
            </a:r>
            <a:r>
              <a:rPr lang="en-ID" sz="1100" b="0" dirty="0" err="1">
                <a:solidFill>
                  <a:srgbClr val="00B050"/>
                </a:solidFill>
              </a:rPr>
              <a:t>pesaing</a:t>
            </a:r>
            <a:endParaRPr lang="en-ID" sz="1100" b="0" dirty="0">
              <a:solidFill>
                <a:srgbClr val="00B050"/>
              </a:solidFill>
            </a:endParaRPr>
          </a:p>
          <a:p>
            <a:endParaRPr lang="en-ID" sz="1100" b="0" dirty="0">
              <a:solidFill>
                <a:srgbClr val="00B050"/>
              </a:solidFill>
            </a:endParaRPr>
          </a:p>
          <a:p>
            <a:endParaRPr lang="en-ID" sz="1100" b="0" dirty="0">
              <a:solidFill>
                <a:srgbClr val="00B050"/>
              </a:solidFill>
            </a:endParaRPr>
          </a:p>
          <a:p>
            <a:r>
              <a:rPr lang="en-ID" sz="1100" b="0" dirty="0" err="1">
                <a:solidFill>
                  <a:srgbClr val="00B050"/>
                </a:solidFill>
              </a:rPr>
              <a:t>Diferensiasi</a:t>
            </a:r>
            <a:r>
              <a:rPr lang="en-ID" sz="1100" b="0" dirty="0">
                <a:solidFill>
                  <a:srgbClr val="00B050"/>
                </a:solidFill>
              </a:rPr>
              <a:t> </a:t>
            </a:r>
            <a:r>
              <a:rPr lang="en-ID" sz="1100" b="0" dirty="0" err="1">
                <a:solidFill>
                  <a:srgbClr val="00B050"/>
                </a:solidFill>
              </a:rPr>
              <a:t>produk</a:t>
            </a:r>
            <a:r>
              <a:rPr lang="en-ID" sz="1100" b="0" dirty="0">
                <a:solidFill>
                  <a:srgbClr val="00B050"/>
                </a:solidFill>
              </a:rPr>
              <a:t> </a:t>
            </a:r>
            <a:r>
              <a:rPr lang="en-ID" sz="1100" b="0" dirty="0" err="1">
                <a:solidFill>
                  <a:srgbClr val="00B050"/>
                </a:solidFill>
              </a:rPr>
              <a:t>pesaing</a:t>
            </a:r>
            <a:r>
              <a:rPr lang="en-ID" sz="1100" b="0" dirty="0">
                <a:solidFill>
                  <a:srgbClr val="00B050"/>
                </a:solidFill>
              </a:rPr>
              <a:t> </a:t>
            </a:r>
          </a:p>
          <a:p>
            <a:endParaRPr lang="en-ID" sz="1100" b="0" dirty="0">
              <a:solidFill>
                <a:srgbClr val="00B050"/>
              </a:solidFill>
            </a:endParaRPr>
          </a:p>
          <a:p>
            <a:endParaRPr lang="en-ID" sz="1100" b="0" dirty="0">
              <a:solidFill>
                <a:srgbClr val="00B050"/>
              </a:solidFill>
            </a:endParaRPr>
          </a:p>
          <a:p>
            <a:r>
              <a:rPr lang="en-ID" sz="1100" b="0" dirty="0" err="1">
                <a:solidFill>
                  <a:srgbClr val="00B050"/>
                </a:solidFill>
              </a:rPr>
              <a:t>Diferensiasi</a:t>
            </a:r>
            <a:r>
              <a:rPr lang="en-ID" sz="1100" b="0" dirty="0">
                <a:solidFill>
                  <a:srgbClr val="00B050"/>
                </a:solidFill>
              </a:rPr>
              <a:t> </a:t>
            </a:r>
            <a:r>
              <a:rPr lang="en-ID" sz="1100" b="0" dirty="0" err="1">
                <a:solidFill>
                  <a:srgbClr val="00B050"/>
                </a:solidFill>
              </a:rPr>
              <a:t>bahan</a:t>
            </a:r>
            <a:r>
              <a:rPr lang="en-ID" sz="1100" b="0" dirty="0">
                <a:solidFill>
                  <a:srgbClr val="00B050"/>
                </a:solidFill>
              </a:rPr>
              <a:t> </a:t>
            </a:r>
            <a:r>
              <a:rPr lang="en-ID" sz="1100" b="0" dirty="0" err="1">
                <a:solidFill>
                  <a:srgbClr val="00B050"/>
                </a:solidFill>
              </a:rPr>
              <a:t>baku</a:t>
            </a:r>
            <a:endParaRPr lang="en-ID" sz="1100" b="0" dirty="0">
              <a:solidFill>
                <a:srgbClr val="00B050"/>
              </a:solidFill>
            </a:endParaRPr>
          </a:p>
          <a:p>
            <a:endParaRPr lang="en-ID" sz="1100" b="0" dirty="0">
              <a:solidFill>
                <a:srgbClr val="00B050"/>
              </a:solidFill>
            </a:endParaRPr>
          </a:p>
          <a:p>
            <a:endParaRPr lang="en-ID" sz="1100" b="0" dirty="0">
              <a:solidFill>
                <a:srgbClr val="00B050"/>
              </a:solidFill>
            </a:endParaRPr>
          </a:p>
          <a:p>
            <a:r>
              <a:rPr lang="en-ID" sz="1100" b="0" dirty="0">
                <a:solidFill>
                  <a:srgbClr val="00B050"/>
                </a:solidFill>
              </a:rPr>
              <a:t>Rata-Rata</a:t>
            </a:r>
          </a:p>
        </p:txBody>
      </p:sp>
      <p:sp>
        <p:nvSpPr>
          <p:cNvPr id="6" name="Subtitle 5">
            <a:extLst>
              <a:ext uri="{FF2B5EF4-FFF2-40B4-BE49-F238E27FC236}">
                <a16:creationId xmlns:a16="http://schemas.microsoft.com/office/drawing/2014/main" id="{86E1D88A-09D3-441E-AC12-42230798946F}"/>
              </a:ext>
            </a:extLst>
          </p:cNvPr>
          <p:cNvSpPr>
            <a:spLocks noGrp="1"/>
          </p:cNvSpPr>
          <p:nvPr>
            <p:ph type="subTitle" idx="4"/>
          </p:nvPr>
        </p:nvSpPr>
        <p:spPr>
          <a:xfrm>
            <a:off x="2644120" y="2208226"/>
            <a:ext cx="2697499" cy="2470454"/>
          </a:xfrm>
        </p:spPr>
        <p:txBody>
          <a:bodyPr/>
          <a:lstStyle/>
          <a:p>
            <a:pPr algn="l"/>
            <a:r>
              <a:rPr lang="en-ID" sz="1200" b="0" dirty="0"/>
              <a:t>Tingkat </a:t>
            </a:r>
            <a:r>
              <a:rPr lang="en-ID" sz="1200" b="0" dirty="0" err="1"/>
              <a:t>keketatan</a:t>
            </a:r>
            <a:r>
              <a:rPr lang="en-ID" sz="1200" b="0" dirty="0"/>
              <a:t> </a:t>
            </a:r>
            <a:r>
              <a:rPr lang="en-ID" sz="1200" b="0" dirty="0" err="1"/>
              <a:t>persaingan</a:t>
            </a:r>
            <a:r>
              <a:rPr lang="en-ID" sz="1200" b="0" dirty="0"/>
              <a:t> oleh </a:t>
            </a:r>
            <a:r>
              <a:rPr lang="en-ID" sz="1200" b="0" dirty="0" err="1"/>
              <a:t>perusahaan</a:t>
            </a:r>
            <a:r>
              <a:rPr lang="en-ID" sz="1200" b="0" dirty="0"/>
              <a:t> yang </a:t>
            </a:r>
            <a:r>
              <a:rPr lang="en-ID" sz="1200" b="0" dirty="0" err="1"/>
              <a:t>telah</a:t>
            </a:r>
            <a:r>
              <a:rPr lang="en-ID" sz="1200" b="0" dirty="0"/>
              <a:t> </a:t>
            </a:r>
            <a:r>
              <a:rPr lang="en-ID" sz="1200" b="0" dirty="0" err="1"/>
              <a:t>hadir</a:t>
            </a:r>
            <a:r>
              <a:rPr lang="en-ID" sz="1200" b="0" dirty="0"/>
              <a:t> </a:t>
            </a:r>
            <a:r>
              <a:rPr lang="en-ID" sz="1200" b="0" dirty="0" err="1"/>
              <a:t>dalam</a:t>
            </a:r>
            <a:r>
              <a:rPr lang="en-ID" sz="1200" b="0" dirty="0"/>
              <a:t> </a:t>
            </a:r>
            <a:r>
              <a:rPr lang="en-ID" sz="1200" b="0" dirty="0" err="1"/>
              <a:t>industri</a:t>
            </a:r>
            <a:r>
              <a:rPr lang="en-ID" sz="1200" b="0" dirty="0"/>
              <a:t> </a:t>
            </a:r>
          </a:p>
          <a:p>
            <a:pPr algn="l"/>
            <a:endParaRPr lang="en-ID" sz="1050" b="0" dirty="0"/>
          </a:p>
          <a:p>
            <a:pPr algn="l"/>
            <a:r>
              <a:rPr lang="en-ID" sz="1050" b="0" dirty="0" err="1"/>
              <a:t>Peningkatan</a:t>
            </a:r>
            <a:r>
              <a:rPr lang="en-ID" sz="1050" b="0" dirty="0"/>
              <a:t> </a:t>
            </a:r>
            <a:r>
              <a:rPr lang="en-ID" sz="1050" b="0" dirty="0" err="1"/>
              <a:t>jumlah</a:t>
            </a:r>
            <a:r>
              <a:rPr lang="en-ID" sz="1050" b="0" dirty="0"/>
              <a:t> </a:t>
            </a:r>
            <a:r>
              <a:rPr lang="en-ID" sz="1050" b="0" dirty="0" err="1"/>
              <a:t>pesaing</a:t>
            </a:r>
            <a:r>
              <a:rPr lang="en-ID" sz="1050" b="0" dirty="0"/>
              <a:t> </a:t>
            </a:r>
            <a:r>
              <a:rPr lang="en-ID" sz="1050" b="0" dirty="0" err="1"/>
              <a:t>baru</a:t>
            </a:r>
            <a:r>
              <a:rPr lang="en-ID" sz="1050" b="0" dirty="0"/>
              <a:t> pada industry yang </a:t>
            </a:r>
            <a:r>
              <a:rPr lang="en-ID" sz="1050" b="0" dirty="0" err="1"/>
              <a:t>sama</a:t>
            </a:r>
            <a:endParaRPr lang="en-ID" sz="1050" b="0" dirty="0"/>
          </a:p>
          <a:p>
            <a:pPr algn="l"/>
            <a:endParaRPr lang="en-ID" sz="1050" b="0" dirty="0"/>
          </a:p>
          <a:p>
            <a:pPr algn="l"/>
            <a:r>
              <a:rPr lang="en-ID" sz="1050" b="0" dirty="0" err="1"/>
              <a:t>Perbedaan</a:t>
            </a:r>
            <a:r>
              <a:rPr lang="en-ID" sz="1050" b="0" dirty="0"/>
              <a:t> </a:t>
            </a:r>
            <a:r>
              <a:rPr lang="en-ID" sz="1050" b="0" dirty="0" err="1"/>
              <a:t>produk</a:t>
            </a:r>
            <a:r>
              <a:rPr lang="en-ID" sz="1050" b="0" dirty="0"/>
              <a:t> </a:t>
            </a:r>
            <a:r>
              <a:rPr lang="en-ID" sz="1050" b="0" dirty="0" err="1"/>
              <a:t>dengan</a:t>
            </a:r>
            <a:r>
              <a:rPr lang="en-ID" sz="1050" b="0" dirty="0"/>
              <a:t> </a:t>
            </a:r>
            <a:r>
              <a:rPr lang="en-ID" sz="1050" b="0" dirty="0" err="1"/>
              <a:t>usaha</a:t>
            </a:r>
            <a:r>
              <a:rPr lang="en-ID" sz="1050" b="0" dirty="0"/>
              <a:t> </a:t>
            </a:r>
            <a:r>
              <a:rPr lang="en-ID" sz="1050" b="0" dirty="0" err="1"/>
              <a:t>lainnya</a:t>
            </a:r>
            <a:r>
              <a:rPr lang="en-ID" sz="1050" b="0" dirty="0"/>
              <a:t> yang </a:t>
            </a:r>
            <a:r>
              <a:rPr lang="en-ID" sz="1050" b="0" dirty="0" err="1"/>
              <a:t>sejenis</a:t>
            </a:r>
            <a:endParaRPr lang="en-ID" sz="1050" b="0" dirty="0"/>
          </a:p>
          <a:p>
            <a:pPr algn="l"/>
            <a:endParaRPr lang="en-ID" sz="1050" b="0" dirty="0"/>
          </a:p>
          <a:p>
            <a:pPr algn="l"/>
            <a:r>
              <a:rPr lang="en-ID" sz="1050" b="0" dirty="0" err="1"/>
              <a:t>Kesamaan</a:t>
            </a:r>
            <a:r>
              <a:rPr lang="en-ID" sz="1050" b="0" dirty="0"/>
              <a:t> </a:t>
            </a:r>
            <a:r>
              <a:rPr lang="en-ID" sz="1050" b="0" dirty="0" err="1"/>
              <a:t>bahan</a:t>
            </a:r>
            <a:r>
              <a:rPr lang="en-ID" sz="1050" b="0" dirty="0"/>
              <a:t> </a:t>
            </a:r>
            <a:r>
              <a:rPr lang="en-ID" sz="1050" b="0" dirty="0" err="1"/>
              <a:t>baku</a:t>
            </a:r>
            <a:r>
              <a:rPr lang="en-ID" sz="1050" b="0" dirty="0"/>
              <a:t> yang </a:t>
            </a:r>
            <a:r>
              <a:rPr lang="en-ID" sz="1050" b="0" dirty="0" err="1"/>
              <a:t>diperlukan</a:t>
            </a:r>
            <a:r>
              <a:rPr lang="en-ID" sz="1050" b="0" dirty="0"/>
              <a:t> </a:t>
            </a:r>
            <a:r>
              <a:rPr lang="en-ID" sz="1050" b="0" dirty="0" err="1"/>
              <a:t>usaha</a:t>
            </a:r>
            <a:r>
              <a:rPr lang="en-ID" sz="1050" b="0" dirty="0"/>
              <a:t> </a:t>
            </a:r>
            <a:r>
              <a:rPr lang="en-ID" sz="1050" b="0" dirty="0" err="1"/>
              <a:t>dengan</a:t>
            </a:r>
            <a:r>
              <a:rPr lang="en-ID" sz="1050" b="0" dirty="0"/>
              <a:t> </a:t>
            </a:r>
            <a:r>
              <a:rPr lang="en-ID" sz="1050" b="0" dirty="0" err="1"/>
              <a:t>tema</a:t>
            </a:r>
            <a:r>
              <a:rPr lang="en-ID" sz="1050" b="0" dirty="0"/>
              <a:t> </a:t>
            </a:r>
            <a:r>
              <a:rPr lang="en-ID" sz="1050" b="0" dirty="0" err="1"/>
              <a:t>sejenis</a:t>
            </a:r>
            <a:endParaRPr lang="en-ID" sz="1200" b="0" dirty="0"/>
          </a:p>
        </p:txBody>
      </p:sp>
      <p:sp>
        <p:nvSpPr>
          <p:cNvPr id="8" name="Subtitle 7">
            <a:extLst>
              <a:ext uri="{FF2B5EF4-FFF2-40B4-BE49-F238E27FC236}">
                <a16:creationId xmlns:a16="http://schemas.microsoft.com/office/drawing/2014/main" id="{36C45B25-FD2B-42BD-BC4B-7531E0252CCF}"/>
              </a:ext>
            </a:extLst>
          </p:cNvPr>
          <p:cNvSpPr>
            <a:spLocks noGrp="1"/>
          </p:cNvSpPr>
          <p:nvPr>
            <p:ph type="subTitle" idx="6"/>
          </p:nvPr>
        </p:nvSpPr>
        <p:spPr>
          <a:xfrm>
            <a:off x="5913119" y="2093926"/>
            <a:ext cx="868681" cy="2813354"/>
          </a:xfrm>
        </p:spPr>
        <p:txBody>
          <a:bodyPr/>
          <a:lstStyle/>
          <a:p>
            <a:r>
              <a:rPr lang="en-US" sz="1800" dirty="0"/>
              <a:t>4</a:t>
            </a:r>
            <a:endParaRPr lang="en-US" sz="1600" dirty="0"/>
          </a:p>
          <a:p>
            <a:endParaRPr lang="en-US" sz="1600" dirty="0"/>
          </a:p>
          <a:p>
            <a:r>
              <a:rPr lang="en-US" sz="1600" dirty="0"/>
              <a:t>4</a:t>
            </a:r>
          </a:p>
          <a:p>
            <a:endParaRPr lang="en-US" sz="1600" dirty="0"/>
          </a:p>
          <a:p>
            <a:r>
              <a:rPr lang="en-US" sz="1600" dirty="0"/>
              <a:t>2</a:t>
            </a:r>
          </a:p>
          <a:p>
            <a:endParaRPr lang="en-US" sz="1600" dirty="0"/>
          </a:p>
          <a:p>
            <a:r>
              <a:rPr lang="en-US" sz="1600" dirty="0"/>
              <a:t>4</a:t>
            </a:r>
          </a:p>
          <a:p>
            <a:endParaRPr lang="en-US" sz="1600" dirty="0"/>
          </a:p>
          <a:p>
            <a:endParaRPr lang="en-US" sz="1600" dirty="0"/>
          </a:p>
          <a:p>
            <a:r>
              <a:rPr lang="en-US" sz="1600" dirty="0"/>
              <a:t>3,5</a:t>
            </a:r>
            <a:endParaRPr lang="en-ID" sz="1600" dirty="0"/>
          </a:p>
        </p:txBody>
      </p:sp>
      <p:sp>
        <p:nvSpPr>
          <p:cNvPr id="11" name="Title 10">
            <a:extLst>
              <a:ext uri="{FF2B5EF4-FFF2-40B4-BE49-F238E27FC236}">
                <a16:creationId xmlns:a16="http://schemas.microsoft.com/office/drawing/2014/main" id="{303DFCC0-BF1A-4B8E-B731-F51047B6D8F3}"/>
              </a:ext>
            </a:extLst>
          </p:cNvPr>
          <p:cNvSpPr>
            <a:spLocks noGrp="1"/>
          </p:cNvSpPr>
          <p:nvPr>
            <p:ph type="title" idx="9"/>
          </p:nvPr>
        </p:nvSpPr>
        <p:spPr>
          <a:xfrm>
            <a:off x="719313" y="1724626"/>
            <a:ext cx="1920300" cy="369300"/>
          </a:xfrm>
        </p:spPr>
        <p:txBody>
          <a:bodyPr/>
          <a:lstStyle/>
          <a:p>
            <a:r>
              <a:rPr lang="en-US" sz="1400" dirty="0" err="1">
                <a:solidFill>
                  <a:srgbClr val="FF0000"/>
                </a:solidFill>
              </a:rPr>
              <a:t>Indikator</a:t>
            </a:r>
            <a:r>
              <a:rPr lang="en-US" dirty="0"/>
              <a:t> </a:t>
            </a:r>
            <a:endParaRPr lang="en-ID" dirty="0"/>
          </a:p>
        </p:txBody>
      </p:sp>
      <p:sp>
        <p:nvSpPr>
          <p:cNvPr id="12" name="Title 11">
            <a:extLst>
              <a:ext uri="{FF2B5EF4-FFF2-40B4-BE49-F238E27FC236}">
                <a16:creationId xmlns:a16="http://schemas.microsoft.com/office/drawing/2014/main" id="{47B87DE4-CFB5-468E-8DD8-312EC03C0FAC}"/>
              </a:ext>
            </a:extLst>
          </p:cNvPr>
          <p:cNvSpPr>
            <a:spLocks noGrp="1"/>
          </p:cNvSpPr>
          <p:nvPr>
            <p:ph type="title" idx="13"/>
          </p:nvPr>
        </p:nvSpPr>
        <p:spPr>
          <a:xfrm>
            <a:off x="2649576" y="1724626"/>
            <a:ext cx="1920300" cy="369300"/>
          </a:xfrm>
        </p:spPr>
        <p:txBody>
          <a:bodyPr/>
          <a:lstStyle/>
          <a:p>
            <a:br>
              <a:rPr lang="en-US" sz="1400" dirty="0"/>
            </a:br>
            <a:r>
              <a:rPr lang="en-US" sz="1400" dirty="0" err="1">
                <a:solidFill>
                  <a:srgbClr val="FF0000"/>
                </a:solidFill>
              </a:rPr>
              <a:t>Deskripsi</a:t>
            </a:r>
            <a:r>
              <a:rPr lang="en-US" sz="1400" dirty="0">
                <a:solidFill>
                  <a:srgbClr val="FF0000"/>
                </a:solidFill>
              </a:rPr>
              <a:t> </a:t>
            </a:r>
            <a:endParaRPr lang="en-ID" sz="1400" dirty="0">
              <a:solidFill>
                <a:srgbClr val="FF0000"/>
              </a:solidFill>
            </a:endParaRPr>
          </a:p>
        </p:txBody>
      </p:sp>
      <p:sp>
        <p:nvSpPr>
          <p:cNvPr id="13" name="Title 12">
            <a:extLst>
              <a:ext uri="{FF2B5EF4-FFF2-40B4-BE49-F238E27FC236}">
                <a16:creationId xmlns:a16="http://schemas.microsoft.com/office/drawing/2014/main" id="{9940208C-9766-4AF9-8A73-937DB6551B53}"/>
              </a:ext>
            </a:extLst>
          </p:cNvPr>
          <p:cNvSpPr>
            <a:spLocks noGrp="1"/>
          </p:cNvSpPr>
          <p:nvPr>
            <p:ph type="title" idx="14"/>
          </p:nvPr>
        </p:nvSpPr>
        <p:spPr>
          <a:xfrm>
            <a:off x="5745479" y="1724626"/>
            <a:ext cx="1036321" cy="369300"/>
          </a:xfrm>
        </p:spPr>
        <p:txBody>
          <a:bodyPr/>
          <a:lstStyle/>
          <a:p>
            <a:r>
              <a:rPr lang="en-US" sz="1600" dirty="0">
                <a:solidFill>
                  <a:srgbClr val="FF0000"/>
                </a:solidFill>
              </a:rPr>
              <a:t>Skor</a:t>
            </a:r>
            <a:r>
              <a:rPr lang="en-US" dirty="0">
                <a:solidFill>
                  <a:srgbClr val="FF0000"/>
                </a:solidFill>
              </a:rPr>
              <a:t> </a:t>
            </a:r>
            <a:endParaRPr lang="en-ID" dirty="0">
              <a:solidFill>
                <a:srgbClr val="FF0000"/>
              </a:solidFill>
            </a:endParaRPr>
          </a:p>
        </p:txBody>
      </p:sp>
    </p:spTree>
    <p:extLst>
      <p:ext uri="{BB962C8B-B14F-4D97-AF65-F5344CB8AC3E}">
        <p14:creationId xmlns:p14="http://schemas.microsoft.com/office/powerpoint/2010/main" val="2332091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5D1D4B0-A00B-43D7-9E13-FAB9AA05BD93}"/>
              </a:ext>
            </a:extLst>
          </p:cNvPr>
          <p:cNvSpPr>
            <a:spLocks noGrp="1"/>
          </p:cNvSpPr>
          <p:nvPr>
            <p:ph type="subTitle" idx="1"/>
          </p:nvPr>
        </p:nvSpPr>
        <p:spPr/>
        <p:txBody>
          <a:bodyPr/>
          <a:lstStyle/>
          <a:p>
            <a:pPr marL="127000" indent="0">
              <a:buNone/>
            </a:pPr>
            <a:r>
              <a:rPr lang="en-US" dirty="0">
                <a:solidFill>
                  <a:srgbClr val="C00000"/>
                </a:solidFill>
                <a:latin typeface="Gill Sans Ultra Bold" panose="020B0A02020104020203" pitchFamily="34" charset="0"/>
              </a:rPr>
              <a:t>4.1  </a:t>
            </a:r>
            <a:r>
              <a:rPr lang="en-US" dirty="0" err="1">
                <a:solidFill>
                  <a:srgbClr val="C00000"/>
                </a:solidFill>
                <a:latin typeface="Gill Sans Ultra Bold" panose="020B0A02020104020203" pitchFamily="34" charset="0"/>
              </a:rPr>
              <a:t>Daur</a:t>
            </a:r>
            <a:r>
              <a:rPr lang="en-US" dirty="0">
                <a:solidFill>
                  <a:srgbClr val="C00000"/>
                </a:solidFill>
                <a:latin typeface="Gill Sans Ultra Bold" panose="020B0A02020104020203" pitchFamily="34" charset="0"/>
              </a:rPr>
              <a:t> </a:t>
            </a:r>
            <a:r>
              <a:rPr lang="en-US" dirty="0" err="1">
                <a:solidFill>
                  <a:srgbClr val="C00000"/>
                </a:solidFill>
                <a:latin typeface="Gill Sans Ultra Bold" panose="020B0A02020104020203" pitchFamily="34" charset="0"/>
              </a:rPr>
              <a:t>Hidup</a:t>
            </a:r>
            <a:r>
              <a:rPr lang="en-US" dirty="0">
                <a:solidFill>
                  <a:srgbClr val="C00000"/>
                </a:solidFill>
                <a:latin typeface="Gill Sans Ultra Bold" panose="020B0A02020104020203" pitchFamily="34" charset="0"/>
              </a:rPr>
              <a:t> Product (Product Life Cycle – PLC)</a:t>
            </a:r>
            <a:r>
              <a:rPr lang="en-ID" dirty="0">
                <a:solidFill>
                  <a:srgbClr val="C00000"/>
                </a:solidFill>
                <a:latin typeface="Gill Sans Ultra Bold" panose="020B0A02020104020203" pitchFamily="34" charset="0"/>
              </a:rPr>
              <a:t>  </a:t>
            </a:r>
          </a:p>
          <a:p>
            <a:pPr marL="127000" indent="0">
              <a:buNone/>
            </a:pPr>
            <a:endParaRPr lang="en-ID" dirty="0">
              <a:solidFill>
                <a:srgbClr val="C00000"/>
              </a:solidFill>
              <a:latin typeface="Gill Sans Ultra Bold" panose="020B0A02020104020203" pitchFamily="34" charset="0"/>
            </a:endParaRPr>
          </a:p>
          <a:p>
            <a:pPr marL="127000" indent="0">
              <a:buNone/>
            </a:pPr>
            <a:endParaRPr lang="en-US" dirty="0">
              <a:solidFill>
                <a:srgbClr val="C00000"/>
              </a:solidFill>
              <a:latin typeface="Gill Sans Ultra Bold" panose="020B0A02020104020203" pitchFamily="34" charset="0"/>
            </a:endParaRPr>
          </a:p>
        </p:txBody>
      </p:sp>
      <p:sp>
        <p:nvSpPr>
          <p:cNvPr id="3" name="Title 2">
            <a:extLst>
              <a:ext uri="{FF2B5EF4-FFF2-40B4-BE49-F238E27FC236}">
                <a16:creationId xmlns:a16="http://schemas.microsoft.com/office/drawing/2014/main" id="{2BE00374-9C67-4B90-ADEE-260F8F95E8F9}"/>
              </a:ext>
            </a:extLst>
          </p:cNvPr>
          <p:cNvSpPr>
            <a:spLocks noGrp="1"/>
          </p:cNvSpPr>
          <p:nvPr>
            <p:ph type="title"/>
          </p:nvPr>
        </p:nvSpPr>
        <p:spPr>
          <a:xfrm>
            <a:off x="713225" y="585216"/>
            <a:ext cx="4201675" cy="572700"/>
          </a:xfrm>
        </p:spPr>
        <p:txBody>
          <a:bodyPr/>
          <a:lstStyle/>
          <a:p>
            <a:pPr algn="l"/>
            <a:r>
              <a:rPr lang="en-US" dirty="0"/>
              <a:t>Analisa industry </a:t>
            </a:r>
            <a:endParaRPr lang="en-ID" dirty="0"/>
          </a:p>
        </p:txBody>
      </p:sp>
    </p:spTree>
    <p:extLst>
      <p:ext uri="{BB962C8B-B14F-4D97-AF65-F5344CB8AC3E}">
        <p14:creationId xmlns:p14="http://schemas.microsoft.com/office/powerpoint/2010/main" val="2487264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BFD5F72-76A3-4215-B23C-71C952AF7E22}"/>
              </a:ext>
            </a:extLst>
          </p:cNvPr>
          <p:cNvSpPr>
            <a:spLocks noGrp="1"/>
          </p:cNvSpPr>
          <p:nvPr>
            <p:ph type="subTitle" idx="1"/>
          </p:nvPr>
        </p:nvSpPr>
        <p:spPr>
          <a:xfrm>
            <a:off x="713225" y="297180"/>
            <a:ext cx="7717500" cy="4212020"/>
          </a:xfrm>
        </p:spPr>
        <p:txBody>
          <a:bodyPr/>
          <a:lstStyle/>
          <a:p>
            <a:pPr marL="127000" indent="0">
              <a:buNone/>
            </a:pPr>
            <a:r>
              <a:rPr lang="en-ID" sz="1400" dirty="0">
                <a:solidFill>
                  <a:srgbClr val="C00000"/>
                </a:solidFill>
                <a:latin typeface="Gill Sans Ultra Bold" panose="020B0A02020104020203" pitchFamily="34" charset="0"/>
              </a:rPr>
              <a:t>4.3 </a:t>
            </a:r>
            <a:r>
              <a:rPr lang="en-ID" sz="1400" dirty="0" err="1">
                <a:solidFill>
                  <a:srgbClr val="C00000"/>
                </a:solidFill>
                <a:latin typeface="Gill Sans Ultra Bold" panose="020B0A02020104020203" pitchFamily="34" charset="0"/>
              </a:rPr>
              <a:t>Pemetaan</a:t>
            </a:r>
            <a:r>
              <a:rPr lang="en-ID" sz="1400" dirty="0">
                <a:solidFill>
                  <a:srgbClr val="C00000"/>
                </a:solidFill>
                <a:latin typeface="Gill Sans Ultra Bold" panose="020B0A02020104020203" pitchFamily="34" charset="0"/>
              </a:rPr>
              <a:t> </a:t>
            </a:r>
            <a:r>
              <a:rPr lang="en-ID" sz="1400" dirty="0" err="1">
                <a:solidFill>
                  <a:srgbClr val="C00000"/>
                </a:solidFill>
                <a:latin typeface="Gill Sans Ultra Bold" panose="020B0A02020104020203" pitchFamily="34" charset="0"/>
              </a:rPr>
              <a:t>Kelompok</a:t>
            </a:r>
            <a:r>
              <a:rPr lang="en-ID" sz="1400" dirty="0">
                <a:solidFill>
                  <a:srgbClr val="C00000"/>
                </a:solidFill>
                <a:latin typeface="Gill Sans Ultra Bold" panose="020B0A02020104020203" pitchFamily="34" charset="0"/>
              </a:rPr>
              <a:t> </a:t>
            </a:r>
            <a:r>
              <a:rPr lang="en-ID" sz="1400" dirty="0" err="1">
                <a:solidFill>
                  <a:srgbClr val="C00000"/>
                </a:solidFill>
                <a:latin typeface="Gill Sans Ultra Bold" panose="020B0A02020104020203" pitchFamily="34" charset="0"/>
              </a:rPr>
              <a:t>Strategis</a:t>
            </a:r>
            <a:r>
              <a:rPr lang="en-ID" sz="1400" dirty="0">
                <a:solidFill>
                  <a:srgbClr val="C00000"/>
                </a:solidFill>
                <a:latin typeface="Gill Sans Ultra Bold" panose="020B0A02020104020203" pitchFamily="34" charset="0"/>
              </a:rPr>
              <a:t> </a:t>
            </a:r>
          </a:p>
          <a:p>
            <a:pPr marL="127000" indent="0">
              <a:buNone/>
            </a:pPr>
            <a:endParaRPr lang="en-ID" sz="1400" dirty="0">
              <a:solidFill>
                <a:srgbClr val="C00000"/>
              </a:solidFill>
              <a:latin typeface="Gill Sans Ultra Bold" panose="020B0A02020104020203" pitchFamily="34" charset="0"/>
            </a:endParaRPr>
          </a:p>
          <a:p>
            <a:pPr marL="127000" indent="0">
              <a:buNone/>
            </a:pPr>
            <a:endParaRPr lang="en-ID" sz="1400" dirty="0">
              <a:solidFill>
                <a:srgbClr val="C00000"/>
              </a:solidFill>
              <a:latin typeface="Gill Sans Ultra Bold" panose="020B0A02020104020203" pitchFamily="34" charset="0"/>
            </a:endParaRPr>
          </a:p>
          <a:p>
            <a:pPr marL="127000" indent="0" algn="just">
              <a:buNone/>
            </a:pPr>
            <a:r>
              <a:rPr lang="en-ID" sz="1400" dirty="0">
                <a:solidFill>
                  <a:schemeClr val="accent3">
                    <a:lumMod val="50000"/>
                  </a:schemeClr>
                </a:solidFill>
                <a:latin typeface="+mn-lt"/>
              </a:rPr>
              <a:t>Kami </a:t>
            </a:r>
            <a:r>
              <a:rPr lang="en-ID" sz="1400" dirty="0" err="1">
                <a:solidFill>
                  <a:schemeClr val="accent3">
                    <a:lumMod val="50000"/>
                  </a:schemeClr>
                </a:solidFill>
                <a:latin typeface="+mn-lt"/>
              </a:rPr>
              <a:t>mengambil</a:t>
            </a:r>
            <a:r>
              <a:rPr lang="en-ID" sz="1400" dirty="0">
                <a:solidFill>
                  <a:schemeClr val="accent3">
                    <a:lumMod val="50000"/>
                  </a:schemeClr>
                </a:solidFill>
                <a:latin typeface="+mn-lt"/>
              </a:rPr>
              <a:t> </a:t>
            </a:r>
            <a:r>
              <a:rPr lang="en-ID" sz="1400" dirty="0" err="1">
                <a:solidFill>
                  <a:schemeClr val="accent3">
                    <a:lumMod val="50000"/>
                  </a:schemeClr>
                </a:solidFill>
                <a:latin typeface="+mn-lt"/>
              </a:rPr>
              <a:t>perbandingan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lewat</a:t>
            </a:r>
            <a:r>
              <a:rPr lang="en-ID" sz="1400" dirty="0">
                <a:solidFill>
                  <a:schemeClr val="accent3">
                    <a:lumMod val="50000"/>
                  </a:schemeClr>
                </a:solidFill>
                <a:latin typeface="+mn-lt"/>
              </a:rPr>
              <a:t> salah </a:t>
            </a:r>
            <a:r>
              <a:rPr lang="en-ID" sz="1400" dirty="0" err="1">
                <a:solidFill>
                  <a:schemeClr val="accent3">
                    <a:lumMod val="50000"/>
                  </a:schemeClr>
                </a:solidFill>
                <a:latin typeface="+mn-lt"/>
              </a:rPr>
              <a:t>satu</a:t>
            </a:r>
            <a:r>
              <a:rPr lang="en-ID" sz="1400" dirty="0">
                <a:solidFill>
                  <a:schemeClr val="accent3">
                    <a:lumMod val="50000"/>
                  </a:schemeClr>
                </a:solidFill>
                <a:latin typeface="+mn-lt"/>
              </a:rPr>
              <a:t> food truck di </a:t>
            </a:r>
            <a:r>
              <a:rPr lang="en-ID" sz="1400" dirty="0" err="1">
                <a:solidFill>
                  <a:schemeClr val="accent3">
                    <a:lumMod val="50000"/>
                  </a:schemeClr>
                </a:solidFill>
                <a:latin typeface="+mn-lt"/>
              </a:rPr>
              <a:t>jakarta</a:t>
            </a:r>
            <a:r>
              <a:rPr lang="en-ID" sz="1400" dirty="0">
                <a:solidFill>
                  <a:schemeClr val="accent3">
                    <a:lumMod val="50000"/>
                  </a:schemeClr>
                </a:solidFill>
                <a:latin typeface="+mn-lt"/>
              </a:rPr>
              <a:t> </a:t>
            </a:r>
            <a:r>
              <a:rPr lang="en-ID" sz="1400" dirty="0" err="1">
                <a:solidFill>
                  <a:schemeClr val="accent3">
                    <a:lumMod val="50000"/>
                  </a:schemeClr>
                </a:solidFill>
                <a:latin typeface="+mn-lt"/>
              </a:rPr>
              <a:t>bernama</a:t>
            </a:r>
            <a:r>
              <a:rPr lang="en-ID" sz="1400" dirty="0">
                <a:solidFill>
                  <a:schemeClr val="accent3">
                    <a:lumMod val="50000"/>
                  </a:schemeClr>
                </a:solidFill>
                <a:latin typeface="+mn-lt"/>
              </a:rPr>
              <a:t> “Machete” , kami </a:t>
            </a:r>
            <a:r>
              <a:rPr lang="en-ID" sz="1400" dirty="0" err="1">
                <a:solidFill>
                  <a:schemeClr val="accent3">
                    <a:lumMod val="50000"/>
                  </a:schemeClr>
                </a:solidFill>
                <a:latin typeface="+mn-lt"/>
              </a:rPr>
              <a:t>mengambil</a:t>
            </a:r>
            <a:r>
              <a:rPr lang="en-ID" sz="1400" dirty="0">
                <a:solidFill>
                  <a:schemeClr val="accent3">
                    <a:lumMod val="50000"/>
                  </a:schemeClr>
                </a:solidFill>
                <a:latin typeface="+mn-lt"/>
              </a:rPr>
              <a:t> </a:t>
            </a:r>
            <a:r>
              <a:rPr lang="en-ID" sz="1400" dirty="0" err="1">
                <a:solidFill>
                  <a:schemeClr val="accent3">
                    <a:lumMod val="50000"/>
                  </a:schemeClr>
                </a:solidFill>
                <a:latin typeface="+mn-lt"/>
              </a:rPr>
              <a:t>perbandingan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ini</a:t>
            </a:r>
            <a:r>
              <a:rPr lang="en-ID" sz="1400" dirty="0">
                <a:solidFill>
                  <a:schemeClr val="accent3">
                    <a:lumMod val="50000"/>
                  </a:schemeClr>
                </a:solidFill>
                <a:latin typeface="+mn-lt"/>
              </a:rPr>
              <a:t> </a:t>
            </a:r>
            <a:r>
              <a:rPr lang="en-ID" sz="1400" dirty="0" err="1">
                <a:solidFill>
                  <a:schemeClr val="accent3">
                    <a:lumMod val="50000"/>
                  </a:schemeClr>
                </a:solidFill>
                <a:latin typeface="+mn-lt"/>
              </a:rPr>
              <a:t>karena</a:t>
            </a:r>
            <a:r>
              <a:rPr lang="en-ID" sz="1400" dirty="0">
                <a:solidFill>
                  <a:schemeClr val="accent3">
                    <a:lumMod val="50000"/>
                  </a:schemeClr>
                </a:solidFill>
                <a:latin typeface="+mn-lt"/>
              </a:rPr>
              <a:t> food truck yang kami </a:t>
            </a:r>
            <a:r>
              <a:rPr lang="en-ID" sz="1400" dirty="0" err="1">
                <a:solidFill>
                  <a:schemeClr val="accent3">
                    <a:lumMod val="50000"/>
                  </a:schemeClr>
                </a:solidFill>
                <a:latin typeface="+mn-lt"/>
              </a:rPr>
              <a:t>buka</a:t>
            </a:r>
            <a:r>
              <a:rPr lang="en-ID" sz="1400" dirty="0">
                <a:solidFill>
                  <a:schemeClr val="accent3">
                    <a:lumMod val="50000"/>
                  </a:schemeClr>
                </a:solidFill>
                <a:latin typeface="+mn-lt"/>
              </a:rPr>
              <a:t> </a:t>
            </a:r>
            <a:r>
              <a:rPr lang="en-ID" sz="1400" dirty="0" err="1">
                <a:solidFill>
                  <a:schemeClr val="accent3">
                    <a:lumMod val="50000"/>
                  </a:schemeClr>
                </a:solidFill>
                <a:latin typeface="+mn-lt"/>
              </a:rPr>
              <a:t>merupakan</a:t>
            </a:r>
            <a:r>
              <a:rPr lang="en-ID" sz="1400" dirty="0">
                <a:solidFill>
                  <a:schemeClr val="accent3">
                    <a:lumMod val="50000"/>
                  </a:schemeClr>
                </a:solidFill>
                <a:latin typeface="+mn-lt"/>
              </a:rPr>
              <a:t> food truck yang </a:t>
            </a:r>
            <a:r>
              <a:rPr lang="en-ID" sz="1400" dirty="0" err="1">
                <a:solidFill>
                  <a:schemeClr val="accent3">
                    <a:lumMod val="50000"/>
                  </a:schemeClr>
                </a:solidFill>
                <a:latin typeface="+mn-lt"/>
              </a:rPr>
              <a:t>mengusung</a:t>
            </a:r>
            <a:r>
              <a:rPr lang="en-ID" sz="1400" dirty="0">
                <a:solidFill>
                  <a:schemeClr val="accent3">
                    <a:lumMod val="50000"/>
                  </a:schemeClr>
                </a:solidFill>
                <a:latin typeface="+mn-lt"/>
              </a:rPr>
              <a:t> </a:t>
            </a:r>
            <a:r>
              <a:rPr lang="en-ID" sz="1400" dirty="0" err="1">
                <a:solidFill>
                  <a:schemeClr val="accent3">
                    <a:lumMod val="50000"/>
                  </a:schemeClr>
                </a:solidFill>
                <a:latin typeface="+mn-lt"/>
              </a:rPr>
              <a:t>tema</a:t>
            </a:r>
            <a:r>
              <a:rPr lang="en-ID" sz="1400" dirty="0">
                <a:solidFill>
                  <a:schemeClr val="accent3">
                    <a:lumMod val="50000"/>
                  </a:schemeClr>
                </a:solidFill>
                <a:latin typeface="+mn-lt"/>
              </a:rPr>
              <a:t> </a:t>
            </a:r>
            <a:r>
              <a:rPr lang="en-ID" sz="1400" dirty="0" err="1">
                <a:solidFill>
                  <a:schemeClr val="accent3">
                    <a:lumMod val="50000"/>
                  </a:schemeClr>
                </a:solidFill>
                <a:latin typeface="+mn-lt"/>
              </a:rPr>
              <a:t>korean</a:t>
            </a:r>
            <a:r>
              <a:rPr lang="en-ID" sz="1400" dirty="0">
                <a:solidFill>
                  <a:schemeClr val="accent3">
                    <a:lumMod val="50000"/>
                  </a:schemeClr>
                </a:solidFill>
                <a:latin typeface="+mn-lt"/>
              </a:rPr>
              <a:t> food </a:t>
            </a:r>
            <a:r>
              <a:rPr lang="en-ID" sz="1400" dirty="0" err="1">
                <a:solidFill>
                  <a:schemeClr val="accent3">
                    <a:lumMod val="50000"/>
                  </a:schemeClr>
                </a:solidFill>
                <a:latin typeface="+mn-lt"/>
              </a:rPr>
              <a:t>sedangkan</a:t>
            </a:r>
            <a:r>
              <a:rPr lang="en-ID" sz="1400" dirty="0">
                <a:solidFill>
                  <a:schemeClr val="accent3">
                    <a:lumMod val="50000"/>
                  </a:schemeClr>
                </a:solidFill>
                <a:latin typeface="+mn-lt"/>
              </a:rPr>
              <a:t> machete </a:t>
            </a:r>
            <a:r>
              <a:rPr lang="en-ID" sz="1400" dirty="0" err="1">
                <a:solidFill>
                  <a:schemeClr val="accent3">
                    <a:lumMod val="50000"/>
                  </a:schemeClr>
                </a:solidFill>
                <a:latin typeface="+mn-lt"/>
              </a:rPr>
              <a:t>sendiri</a:t>
            </a:r>
            <a:r>
              <a:rPr lang="en-ID" sz="1400" dirty="0">
                <a:solidFill>
                  <a:schemeClr val="accent3">
                    <a:lumMod val="50000"/>
                  </a:schemeClr>
                </a:solidFill>
                <a:latin typeface="+mn-lt"/>
              </a:rPr>
              <a:t> </a:t>
            </a:r>
            <a:r>
              <a:rPr lang="en-ID" sz="1400" dirty="0" err="1">
                <a:solidFill>
                  <a:schemeClr val="accent3">
                    <a:lumMod val="50000"/>
                  </a:schemeClr>
                </a:solidFill>
                <a:latin typeface="+mn-lt"/>
              </a:rPr>
              <a:t>merupakan</a:t>
            </a:r>
            <a:r>
              <a:rPr lang="en-ID" sz="1400" dirty="0">
                <a:solidFill>
                  <a:schemeClr val="accent3">
                    <a:lumMod val="50000"/>
                  </a:schemeClr>
                </a:solidFill>
                <a:latin typeface="+mn-lt"/>
              </a:rPr>
              <a:t> food truck </a:t>
            </a:r>
            <a:r>
              <a:rPr lang="en-ID" sz="1400" dirty="0" err="1">
                <a:solidFill>
                  <a:schemeClr val="accent3">
                    <a:lumMod val="50000"/>
                  </a:schemeClr>
                </a:solidFill>
                <a:latin typeface="+mn-lt"/>
              </a:rPr>
              <a:t>ke</a:t>
            </a:r>
            <a:r>
              <a:rPr lang="en-ID" sz="1400" dirty="0">
                <a:solidFill>
                  <a:schemeClr val="accent3">
                    <a:lumMod val="50000"/>
                  </a:schemeClr>
                </a:solidFill>
                <a:latin typeface="+mn-lt"/>
              </a:rPr>
              <a:t> </a:t>
            </a:r>
            <a:r>
              <a:rPr lang="en-ID" sz="1400" dirty="0" err="1">
                <a:solidFill>
                  <a:schemeClr val="accent3">
                    <a:lumMod val="50000"/>
                  </a:schemeClr>
                </a:solidFill>
                <a:latin typeface="+mn-lt"/>
              </a:rPr>
              <a:t>arah</a:t>
            </a:r>
            <a:r>
              <a:rPr lang="en-ID" sz="1400" dirty="0">
                <a:solidFill>
                  <a:schemeClr val="accent3">
                    <a:lumMod val="50000"/>
                  </a:schemeClr>
                </a:solidFill>
                <a:latin typeface="+mn-lt"/>
              </a:rPr>
              <a:t> </a:t>
            </a:r>
            <a:r>
              <a:rPr lang="en-ID" sz="1400" dirty="0" err="1">
                <a:solidFill>
                  <a:schemeClr val="accent3">
                    <a:lumMod val="50000"/>
                  </a:schemeClr>
                </a:solidFill>
                <a:latin typeface="+mn-lt"/>
              </a:rPr>
              <a:t>mexican</a:t>
            </a:r>
            <a:r>
              <a:rPr lang="en-ID" sz="1400" dirty="0">
                <a:solidFill>
                  <a:schemeClr val="accent3">
                    <a:lumMod val="50000"/>
                  </a:schemeClr>
                </a:solidFill>
                <a:latin typeface="+mn-lt"/>
              </a:rPr>
              <a:t> food, </a:t>
            </a:r>
            <a:r>
              <a:rPr lang="en-ID" sz="1400" dirty="0" err="1">
                <a:solidFill>
                  <a:schemeClr val="accent3">
                    <a:lumMod val="50000"/>
                  </a:schemeClr>
                </a:solidFill>
                <a:latin typeface="+mn-lt"/>
              </a:rPr>
              <a:t>dari</a:t>
            </a:r>
            <a:r>
              <a:rPr lang="en-ID" sz="1400" dirty="0">
                <a:solidFill>
                  <a:schemeClr val="accent3">
                    <a:lumMod val="50000"/>
                  </a:schemeClr>
                </a:solidFill>
                <a:latin typeface="+mn-lt"/>
              </a:rPr>
              <a:t> </a:t>
            </a:r>
            <a:r>
              <a:rPr lang="en-ID" sz="1400" dirty="0" err="1">
                <a:solidFill>
                  <a:schemeClr val="accent3">
                    <a:lumMod val="50000"/>
                  </a:schemeClr>
                </a:solidFill>
                <a:latin typeface="+mn-lt"/>
              </a:rPr>
              <a:t>perbandingan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tersebut</a:t>
            </a:r>
            <a:r>
              <a:rPr lang="en-ID" sz="1400" dirty="0">
                <a:solidFill>
                  <a:schemeClr val="accent3">
                    <a:lumMod val="50000"/>
                  </a:schemeClr>
                </a:solidFill>
                <a:latin typeface="+mn-lt"/>
              </a:rPr>
              <a:t> food truck </a:t>
            </a:r>
            <a:r>
              <a:rPr lang="en-ID" sz="1400" dirty="0" err="1">
                <a:solidFill>
                  <a:schemeClr val="accent3">
                    <a:lumMod val="50000"/>
                  </a:schemeClr>
                </a:solidFill>
                <a:latin typeface="+mn-lt"/>
              </a:rPr>
              <a:t>dengan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konsep</a:t>
            </a:r>
            <a:r>
              <a:rPr lang="en-ID" sz="1400" dirty="0">
                <a:solidFill>
                  <a:schemeClr val="accent3">
                    <a:lumMod val="50000"/>
                  </a:schemeClr>
                </a:solidFill>
                <a:latin typeface="+mn-lt"/>
              </a:rPr>
              <a:t> </a:t>
            </a:r>
            <a:r>
              <a:rPr lang="en-ID" sz="1400" dirty="0" err="1">
                <a:solidFill>
                  <a:schemeClr val="accent3">
                    <a:lumMod val="50000"/>
                  </a:schemeClr>
                </a:solidFill>
                <a:latin typeface="+mn-lt"/>
              </a:rPr>
              <a:t>korea</a:t>
            </a:r>
            <a:r>
              <a:rPr lang="en-ID" sz="1400" dirty="0">
                <a:solidFill>
                  <a:schemeClr val="accent3">
                    <a:lumMod val="50000"/>
                  </a:schemeClr>
                </a:solidFill>
                <a:latin typeface="+mn-lt"/>
              </a:rPr>
              <a:t> </a:t>
            </a:r>
            <a:r>
              <a:rPr lang="en-ID" sz="1400" dirty="0" err="1">
                <a:solidFill>
                  <a:schemeClr val="accent3">
                    <a:lumMod val="50000"/>
                  </a:schemeClr>
                </a:solidFill>
                <a:latin typeface="+mn-lt"/>
              </a:rPr>
              <a:t>akan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lebih</a:t>
            </a:r>
            <a:r>
              <a:rPr lang="en-ID" sz="1400" dirty="0">
                <a:solidFill>
                  <a:schemeClr val="accent3">
                    <a:lumMod val="50000"/>
                  </a:schemeClr>
                </a:solidFill>
                <a:latin typeface="+mn-lt"/>
              </a:rPr>
              <a:t> </a:t>
            </a:r>
            <a:r>
              <a:rPr lang="en-ID" sz="1400" dirty="0" err="1">
                <a:solidFill>
                  <a:schemeClr val="accent3">
                    <a:lumMod val="50000"/>
                  </a:schemeClr>
                </a:solidFill>
                <a:latin typeface="+mn-lt"/>
              </a:rPr>
              <a:t>kekinian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sedangkan</a:t>
            </a:r>
            <a:r>
              <a:rPr lang="en-ID" sz="1400" dirty="0">
                <a:solidFill>
                  <a:schemeClr val="accent3">
                    <a:lumMod val="50000"/>
                  </a:schemeClr>
                </a:solidFill>
                <a:latin typeface="+mn-lt"/>
              </a:rPr>
              <a:t> food truck </a:t>
            </a:r>
            <a:r>
              <a:rPr lang="en-ID" sz="1400" dirty="0" err="1">
                <a:solidFill>
                  <a:schemeClr val="accent3">
                    <a:lumMod val="50000"/>
                  </a:schemeClr>
                </a:solidFill>
                <a:latin typeface="+mn-lt"/>
              </a:rPr>
              <a:t>dengan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konsep</a:t>
            </a:r>
            <a:r>
              <a:rPr lang="en-ID" sz="1400" dirty="0">
                <a:solidFill>
                  <a:schemeClr val="accent3">
                    <a:lumMod val="50000"/>
                  </a:schemeClr>
                </a:solidFill>
                <a:latin typeface="+mn-lt"/>
              </a:rPr>
              <a:t> </a:t>
            </a:r>
            <a:r>
              <a:rPr lang="en-ID" sz="1400" dirty="0" err="1">
                <a:solidFill>
                  <a:schemeClr val="accent3">
                    <a:lumMod val="50000"/>
                  </a:schemeClr>
                </a:solidFill>
                <a:latin typeface="+mn-lt"/>
              </a:rPr>
              <a:t>mexico</a:t>
            </a:r>
            <a:r>
              <a:rPr lang="en-ID" sz="1400" dirty="0">
                <a:solidFill>
                  <a:schemeClr val="accent3">
                    <a:lumMod val="50000"/>
                  </a:schemeClr>
                </a:solidFill>
                <a:latin typeface="+mn-lt"/>
              </a:rPr>
              <a:t> </a:t>
            </a:r>
            <a:r>
              <a:rPr lang="en-ID" sz="1400" dirty="0" err="1">
                <a:solidFill>
                  <a:schemeClr val="accent3">
                    <a:lumMod val="50000"/>
                  </a:schemeClr>
                </a:solidFill>
                <a:latin typeface="+mn-lt"/>
              </a:rPr>
              <a:t>akan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menciptakan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hal</a:t>
            </a:r>
            <a:r>
              <a:rPr lang="en-ID" sz="1400" dirty="0">
                <a:solidFill>
                  <a:schemeClr val="accent3">
                    <a:lumMod val="50000"/>
                  </a:schemeClr>
                </a:solidFill>
                <a:latin typeface="+mn-lt"/>
              </a:rPr>
              <a:t> </a:t>
            </a:r>
            <a:r>
              <a:rPr lang="en-ID" sz="1400" dirty="0" err="1">
                <a:solidFill>
                  <a:schemeClr val="accent3">
                    <a:lumMod val="50000"/>
                  </a:schemeClr>
                </a:solidFill>
                <a:latin typeface="+mn-lt"/>
              </a:rPr>
              <a:t>unik</a:t>
            </a:r>
            <a:r>
              <a:rPr lang="en-ID" sz="1400" dirty="0">
                <a:solidFill>
                  <a:schemeClr val="accent3">
                    <a:lumMod val="50000"/>
                  </a:schemeClr>
                </a:solidFill>
                <a:latin typeface="+mn-lt"/>
              </a:rPr>
              <a:t>, </a:t>
            </a:r>
            <a:r>
              <a:rPr lang="en-ID" sz="1400" dirty="0" err="1">
                <a:solidFill>
                  <a:schemeClr val="accent3">
                    <a:lumMod val="50000"/>
                  </a:schemeClr>
                </a:solidFill>
                <a:latin typeface="+mn-lt"/>
              </a:rPr>
              <a:t>karena</a:t>
            </a:r>
            <a:r>
              <a:rPr lang="en-ID" sz="1400" dirty="0">
                <a:solidFill>
                  <a:schemeClr val="accent3">
                    <a:lumMod val="50000"/>
                  </a:schemeClr>
                </a:solidFill>
                <a:latin typeface="+mn-lt"/>
              </a:rPr>
              <a:t> </a:t>
            </a:r>
            <a:r>
              <a:rPr lang="en-ID" sz="1400" dirty="0" err="1">
                <a:solidFill>
                  <a:schemeClr val="accent3">
                    <a:lumMod val="50000"/>
                  </a:schemeClr>
                </a:solidFill>
                <a:latin typeface="+mn-lt"/>
              </a:rPr>
              <a:t>tidak</a:t>
            </a:r>
            <a:r>
              <a:rPr lang="en-ID" sz="1400" dirty="0">
                <a:solidFill>
                  <a:schemeClr val="accent3">
                    <a:lumMod val="50000"/>
                  </a:schemeClr>
                </a:solidFill>
                <a:latin typeface="+mn-lt"/>
              </a:rPr>
              <a:t> </a:t>
            </a:r>
            <a:r>
              <a:rPr lang="en-ID" sz="1400" dirty="0" err="1">
                <a:solidFill>
                  <a:schemeClr val="accent3">
                    <a:lumMod val="50000"/>
                  </a:schemeClr>
                </a:solidFill>
                <a:latin typeface="+mn-lt"/>
              </a:rPr>
              <a:t>banyak</a:t>
            </a:r>
            <a:r>
              <a:rPr lang="en-ID" sz="1400" dirty="0">
                <a:solidFill>
                  <a:schemeClr val="accent3">
                    <a:lumMod val="50000"/>
                  </a:schemeClr>
                </a:solidFill>
                <a:latin typeface="+mn-lt"/>
              </a:rPr>
              <a:t> food truck </a:t>
            </a:r>
            <a:r>
              <a:rPr lang="en-ID" sz="1400" dirty="0" err="1">
                <a:solidFill>
                  <a:schemeClr val="accent3">
                    <a:lumMod val="50000"/>
                  </a:schemeClr>
                </a:solidFill>
                <a:latin typeface="+mn-lt"/>
              </a:rPr>
              <a:t>dengan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makanan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mexico</a:t>
            </a:r>
            <a:r>
              <a:rPr lang="en-ID" sz="1400" dirty="0">
                <a:solidFill>
                  <a:schemeClr val="accent3">
                    <a:lumMod val="50000"/>
                  </a:schemeClr>
                </a:solidFill>
                <a:latin typeface="+mn-lt"/>
              </a:rPr>
              <a:t>. </a:t>
            </a:r>
            <a:r>
              <a:rPr lang="en-ID" sz="1400" dirty="0" err="1">
                <a:solidFill>
                  <a:schemeClr val="accent3">
                    <a:lumMod val="50000"/>
                  </a:schemeClr>
                </a:solidFill>
                <a:latin typeface="+mn-lt"/>
              </a:rPr>
              <a:t>Untuk</a:t>
            </a:r>
            <a:r>
              <a:rPr lang="en-ID" sz="1400" dirty="0">
                <a:solidFill>
                  <a:schemeClr val="accent3">
                    <a:lumMod val="50000"/>
                  </a:schemeClr>
                </a:solidFill>
                <a:latin typeface="+mn-lt"/>
              </a:rPr>
              <a:t> </a:t>
            </a:r>
            <a:r>
              <a:rPr lang="en-ID" sz="1400" dirty="0" err="1">
                <a:solidFill>
                  <a:schemeClr val="accent3">
                    <a:lumMod val="50000"/>
                  </a:schemeClr>
                </a:solidFill>
                <a:latin typeface="+mn-lt"/>
              </a:rPr>
              <a:t>persaingan</a:t>
            </a:r>
            <a:r>
              <a:rPr lang="en-ID" sz="1400" dirty="0">
                <a:solidFill>
                  <a:schemeClr val="accent3">
                    <a:lumMod val="50000"/>
                  </a:schemeClr>
                </a:solidFill>
                <a:latin typeface="+mn-lt"/>
              </a:rPr>
              <a:t> kami </a:t>
            </a:r>
            <a:r>
              <a:rPr lang="en-ID" sz="1400" dirty="0" err="1">
                <a:solidFill>
                  <a:schemeClr val="accent3">
                    <a:lumMod val="50000"/>
                  </a:schemeClr>
                </a:solidFill>
                <a:latin typeface="+mn-lt"/>
              </a:rPr>
              <a:t>merasa</a:t>
            </a:r>
            <a:r>
              <a:rPr lang="en-ID" sz="1400" dirty="0">
                <a:solidFill>
                  <a:schemeClr val="accent3">
                    <a:lumMod val="50000"/>
                  </a:schemeClr>
                </a:solidFill>
                <a:latin typeface="+mn-lt"/>
              </a:rPr>
              <a:t> </a:t>
            </a:r>
            <a:r>
              <a:rPr lang="en-ID" sz="1400" dirty="0" err="1">
                <a:solidFill>
                  <a:schemeClr val="accent3">
                    <a:lumMod val="50000"/>
                  </a:schemeClr>
                </a:solidFill>
                <a:latin typeface="+mn-lt"/>
              </a:rPr>
              <a:t>bahwa</a:t>
            </a:r>
            <a:r>
              <a:rPr lang="en-ID" sz="1400" dirty="0">
                <a:solidFill>
                  <a:schemeClr val="accent3">
                    <a:lumMod val="50000"/>
                  </a:schemeClr>
                </a:solidFill>
                <a:latin typeface="+mn-lt"/>
              </a:rPr>
              <a:t> strategi food truck Korea </a:t>
            </a:r>
            <a:r>
              <a:rPr lang="en-ID" sz="1400" dirty="0" err="1">
                <a:solidFill>
                  <a:schemeClr val="accent3">
                    <a:lumMod val="50000"/>
                  </a:schemeClr>
                </a:solidFill>
                <a:latin typeface="+mn-lt"/>
              </a:rPr>
              <a:t>akan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lebih</a:t>
            </a:r>
            <a:r>
              <a:rPr lang="en-ID" sz="1400" dirty="0">
                <a:solidFill>
                  <a:schemeClr val="accent3">
                    <a:lumMod val="50000"/>
                  </a:schemeClr>
                </a:solidFill>
                <a:latin typeface="+mn-lt"/>
              </a:rPr>
              <a:t> </a:t>
            </a:r>
            <a:r>
              <a:rPr lang="en-ID" sz="1400" dirty="0" err="1">
                <a:solidFill>
                  <a:schemeClr val="accent3">
                    <a:lumMod val="50000"/>
                  </a:schemeClr>
                </a:solidFill>
                <a:latin typeface="+mn-lt"/>
              </a:rPr>
              <a:t>unggul</a:t>
            </a:r>
            <a:r>
              <a:rPr lang="en-ID" sz="1400" dirty="0">
                <a:solidFill>
                  <a:schemeClr val="accent3">
                    <a:lumMod val="50000"/>
                  </a:schemeClr>
                </a:solidFill>
                <a:latin typeface="+mn-lt"/>
              </a:rPr>
              <a:t> </a:t>
            </a:r>
            <a:r>
              <a:rPr lang="en-ID" sz="1400" dirty="0" err="1">
                <a:solidFill>
                  <a:schemeClr val="accent3">
                    <a:lumMod val="50000"/>
                  </a:schemeClr>
                </a:solidFill>
                <a:latin typeface="+mn-lt"/>
              </a:rPr>
              <a:t>sebab</a:t>
            </a:r>
            <a:r>
              <a:rPr lang="en-ID" sz="1400" dirty="0">
                <a:solidFill>
                  <a:schemeClr val="accent3">
                    <a:lumMod val="50000"/>
                  </a:schemeClr>
                </a:solidFill>
                <a:latin typeface="+mn-lt"/>
              </a:rPr>
              <a:t> target </a:t>
            </a:r>
            <a:r>
              <a:rPr lang="en-ID" sz="1400" dirty="0" err="1">
                <a:solidFill>
                  <a:schemeClr val="accent3">
                    <a:lumMod val="50000"/>
                  </a:schemeClr>
                </a:solidFill>
                <a:latin typeface="+mn-lt"/>
              </a:rPr>
              <a:t>strategis</a:t>
            </a:r>
            <a:r>
              <a:rPr lang="en-ID" sz="1400" dirty="0">
                <a:solidFill>
                  <a:schemeClr val="accent3">
                    <a:lumMod val="50000"/>
                  </a:schemeClr>
                </a:solidFill>
                <a:latin typeface="+mn-lt"/>
              </a:rPr>
              <a:t> </a:t>
            </a:r>
            <a:r>
              <a:rPr lang="en-ID" sz="1400" dirty="0" err="1">
                <a:solidFill>
                  <a:schemeClr val="accent3">
                    <a:lumMod val="50000"/>
                  </a:schemeClr>
                </a:solidFill>
                <a:latin typeface="+mn-lt"/>
              </a:rPr>
              <a:t>dari</a:t>
            </a:r>
            <a:r>
              <a:rPr lang="en-ID" sz="1400" dirty="0">
                <a:solidFill>
                  <a:schemeClr val="accent3">
                    <a:lumMod val="50000"/>
                  </a:schemeClr>
                </a:solidFill>
                <a:latin typeface="+mn-lt"/>
              </a:rPr>
              <a:t> kami </a:t>
            </a:r>
            <a:r>
              <a:rPr lang="en-ID" sz="1400" dirty="0" err="1">
                <a:solidFill>
                  <a:schemeClr val="accent3">
                    <a:lumMod val="50000"/>
                  </a:schemeClr>
                </a:solidFill>
                <a:latin typeface="+mn-lt"/>
              </a:rPr>
              <a:t>adalah</a:t>
            </a:r>
            <a:r>
              <a:rPr lang="en-ID" sz="1400" dirty="0">
                <a:solidFill>
                  <a:schemeClr val="accent3">
                    <a:lumMod val="50000"/>
                  </a:schemeClr>
                </a:solidFill>
                <a:latin typeface="+mn-lt"/>
              </a:rPr>
              <a:t> </a:t>
            </a:r>
            <a:r>
              <a:rPr lang="en-ID" sz="1400" dirty="0" err="1">
                <a:solidFill>
                  <a:schemeClr val="accent3">
                    <a:lumMod val="50000"/>
                  </a:schemeClr>
                </a:solidFill>
                <a:latin typeface="+mn-lt"/>
              </a:rPr>
              <a:t>generasi</a:t>
            </a:r>
            <a:r>
              <a:rPr lang="en-ID" sz="1400" dirty="0">
                <a:solidFill>
                  <a:schemeClr val="accent3">
                    <a:lumMod val="50000"/>
                  </a:schemeClr>
                </a:solidFill>
                <a:latin typeface="+mn-lt"/>
              </a:rPr>
              <a:t> </a:t>
            </a:r>
            <a:r>
              <a:rPr lang="en-ID" sz="1400" dirty="0" err="1">
                <a:solidFill>
                  <a:schemeClr val="accent3">
                    <a:lumMod val="50000"/>
                  </a:schemeClr>
                </a:solidFill>
                <a:latin typeface="+mn-lt"/>
              </a:rPr>
              <a:t>milenial</a:t>
            </a:r>
            <a:r>
              <a:rPr lang="en-ID" sz="1400" dirty="0">
                <a:solidFill>
                  <a:schemeClr val="accent3">
                    <a:lumMod val="50000"/>
                  </a:schemeClr>
                </a:solidFill>
                <a:latin typeface="+mn-lt"/>
              </a:rPr>
              <a:t> </a:t>
            </a:r>
            <a:r>
              <a:rPr lang="en-ID" sz="1400" dirty="0" err="1">
                <a:solidFill>
                  <a:schemeClr val="accent3">
                    <a:lumMod val="50000"/>
                  </a:schemeClr>
                </a:solidFill>
                <a:latin typeface="+mn-lt"/>
              </a:rPr>
              <a:t>dimana</a:t>
            </a:r>
            <a:r>
              <a:rPr lang="en-ID" sz="1400" dirty="0">
                <a:solidFill>
                  <a:schemeClr val="accent3">
                    <a:lumMod val="50000"/>
                  </a:schemeClr>
                </a:solidFill>
                <a:latin typeface="+mn-lt"/>
              </a:rPr>
              <a:t> </a:t>
            </a:r>
            <a:r>
              <a:rPr lang="en-ID" sz="1400" dirty="0" err="1">
                <a:solidFill>
                  <a:schemeClr val="accent3">
                    <a:lumMod val="50000"/>
                  </a:schemeClr>
                </a:solidFill>
                <a:latin typeface="+mn-lt"/>
              </a:rPr>
              <a:t>sekarang</a:t>
            </a:r>
            <a:r>
              <a:rPr lang="en-ID" sz="1400" dirty="0">
                <a:solidFill>
                  <a:schemeClr val="accent3">
                    <a:lumMod val="50000"/>
                  </a:schemeClr>
                </a:solidFill>
                <a:latin typeface="+mn-lt"/>
              </a:rPr>
              <a:t> </a:t>
            </a:r>
            <a:r>
              <a:rPr lang="en-ID" sz="1400" dirty="0" err="1">
                <a:solidFill>
                  <a:schemeClr val="accent3">
                    <a:lumMod val="50000"/>
                  </a:schemeClr>
                </a:solidFill>
                <a:latin typeface="+mn-lt"/>
              </a:rPr>
              <a:t>masakan</a:t>
            </a:r>
            <a:r>
              <a:rPr lang="en-ID" sz="1400" dirty="0">
                <a:solidFill>
                  <a:schemeClr val="accent3">
                    <a:lumMod val="50000"/>
                  </a:schemeClr>
                </a:solidFill>
                <a:latin typeface="+mn-lt"/>
              </a:rPr>
              <a:t> Korea </a:t>
            </a:r>
            <a:r>
              <a:rPr lang="en-ID" sz="1400" dirty="0" err="1">
                <a:solidFill>
                  <a:schemeClr val="accent3">
                    <a:lumMod val="50000"/>
                  </a:schemeClr>
                </a:solidFill>
                <a:latin typeface="+mn-lt"/>
              </a:rPr>
              <a:t>sudah</a:t>
            </a:r>
            <a:r>
              <a:rPr lang="en-ID" sz="1400" dirty="0">
                <a:solidFill>
                  <a:schemeClr val="accent3">
                    <a:lumMod val="50000"/>
                  </a:schemeClr>
                </a:solidFill>
                <a:latin typeface="+mn-lt"/>
              </a:rPr>
              <a:t> </a:t>
            </a:r>
            <a:r>
              <a:rPr lang="en-ID" sz="1400" dirty="0" err="1">
                <a:solidFill>
                  <a:schemeClr val="accent3">
                    <a:lumMod val="50000"/>
                  </a:schemeClr>
                </a:solidFill>
                <a:latin typeface="+mn-lt"/>
              </a:rPr>
              <a:t>menyebar</a:t>
            </a:r>
            <a:r>
              <a:rPr lang="en-ID" sz="1400" dirty="0">
                <a:solidFill>
                  <a:schemeClr val="accent3">
                    <a:lumMod val="50000"/>
                  </a:schemeClr>
                </a:solidFill>
                <a:latin typeface="+mn-lt"/>
              </a:rPr>
              <a:t> </a:t>
            </a:r>
            <a:r>
              <a:rPr lang="en-ID" sz="1400" dirty="0" err="1">
                <a:solidFill>
                  <a:schemeClr val="accent3">
                    <a:lumMod val="50000"/>
                  </a:schemeClr>
                </a:solidFill>
                <a:latin typeface="+mn-lt"/>
              </a:rPr>
              <a:t>secara</a:t>
            </a:r>
            <a:r>
              <a:rPr lang="en-ID" sz="1400" dirty="0">
                <a:solidFill>
                  <a:schemeClr val="accent3">
                    <a:lumMod val="50000"/>
                  </a:schemeClr>
                </a:solidFill>
                <a:latin typeface="+mn-lt"/>
              </a:rPr>
              <a:t> </a:t>
            </a:r>
            <a:r>
              <a:rPr lang="en-ID" sz="1400" dirty="0" err="1">
                <a:solidFill>
                  <a:schemeClr val="accent3">
                    <a:lumMod val="50000"/>
                  </a:schemeClr>
                </a:solidFill>
                <a:latin typeface="+mn-lt"/>
              </a:rPr>
              <a:t>luas</a:t>
            </a:r>
            <a:r>
              <a:rPr lang="en-ID" sz="1400" dirty="0">
                <a:solidFill>
                  <a:schemeClr val="accent3">
                    <a:lumMod val="50000"/>
                  </a:schemeClr>
                </a:solidFill>
                <a:latin typeface="+mn-lt"/>
              </a:rPr>
              <a:t> </a:t>
            </a:r>
            <a:r>
              <a:rPr lang="en-ID" sz="1400" dirty="0" err="1">
                <a:solidFill>
                  <a:schemeClr val="accent3">
                    <a:lumMod val="50000"/>
                  </a:schemeClr>
                </a:solidFill>
                <a:latin typeface="+mn-lt"/>
              </a:rPr>
              <a:t>baik</a:t>
            </a:r>
            <a:r>
              <a:rPr lang="en-ID" sz="1400" dirty="0">
                <a:solidFill>
                  <a:schemeClr val="accent3">
                    <a:lumMod val="50000"/>
                  </a:schemeClr>
                </a:solidFill>
                <a:latin typeface="+mn-lt"/>
              </a:rPr>
              <a:t> di </a:t>
            </a:r>
            <a:r>
              <a:rPr lang="en-ID" sz="1400" dirty="0" err="1">
                <a:solidFill>
                  <a:schemeClr val="accent3">
                    <a:lumMod val="50000"/>
                  </a:schemeClr>
                </a:solidFill>
                <a:latin typeface="+mn-lt"/>
              </a:rPr>
              <a:t>kota</a:t>
            </a:r>
            <a:r>
              <a:rPr lang="en-ID" sz="1400" dirty="0">
                <a:solidFill>
                  <a:schemeClr val="accent3">
                    <a:lumMod val="50000"/>
                  </a:schemeClr>
                </a:solidFill>
                <a:latin typeface="+mn-lt"/>
              </a:rPr>
              <a:t> </a:t>
            </a:r>
            <a:r>
              <a:rPr lang="en-ID" sz="1400" dirty="0" err="1">
                <a:solidFill>
                  <a:schemeClr val="accent3">
                    <a:lumMod val="50000"/>
                  </a:schemeClr>
                </a:solidFill>
                <a:latin typeface="+mn-lt"/>
              </a:rPr>
              <a:t>maupun</a:t>
            </a:r>
            <a:r>
              <a:rPr lang="en-ID" sz="1400" dirty="0">
                <a:solidFill>
                  <a:schemeClr val="accent3">
                    <a:lumMod val="50000"/>
                  </a:schemeClr>
                </a:solidFill>
                <a:latin typeface="+mn-lt"/>
              </a:rPr>
              <a:t> </a:t>
            </a:r>
            <a:r>
              <a:rPr lang="en-ID" sz="1400" dirty="0" err="1">
                <a:solidFill>
                  <a:schemeClr val="accent3">
                    <a:lumMod val="50000"/>
                  </a:schemeClr>
                </a:solidFill>
                <a:latin typeface="+mn-lt"/>
              </a:rPr>
              <a:t>daerah</a:t>
            </a:r>
            <a:r>
              <a:rPr lang="en-ID" sz="1400" dirty="0">
                <a:solidFill>
                  <a:schemeClr val="accent3">
                    <a:lumMod val="50000"/>
                  </a:schemeClr>
                </a:solidFill>
                <a:latin typeface="+mn-lt"/>
              </a:rPr>
              <a:t> </a:t>
            </a:r>
            <a:r>
              <a:rPr lang="en-ID" sz="1400" dirty="0" err="1">
                <a:solidFill>
                  <a:schemeClr val="accent3">
                    <a:lumMod val="50000"/>
                  </a:schemeClr>
                </a:solidFill>
                <a:latin typeface="+mn-lt"/>
              </a:rPr>
              <a:t>memiliki</a:t>
            </a:r>
            <a:r>
              <a:rPr lang="en-ID" sz="1400" dirty="0">
                <a:solidFill>
                  <a:schemeClr val="accent3">
                    <a:lumMod val="50000"/>
                  </a:schemeClr>
                </a:solidFill>
                <a:latin typeface="+mn-lt"/>
              </a:rPr>
              <a:t> strategi </a:t>
            </a:r>
            <a:r>
              <a:rPr lang="en-ID" sz="1400" dirty="0" err="1">
                <a:solidFill>
                  <a:schemeClr val="accent3">
                    <a:lumMod val="50000"/>
                  </a:schemeClr>
                </a:solidFill>
                <a:latin typeface="+mn-lt"/>
              </a:rPr>
              <a:t>bisnis</a:t>
            </a:r>
            <a:r>
              <a:rPr lang="en-ID" sz="1400" dirty="0">
                <a:solidFill>
                  <a:schemeClr val="accent3">
                    <a:lumMod val="50000"/>
                  </a:schemeClr>
                </a:solidFill>
                <a:latin typeface="+mn-lt"/>
              </a:rPr>
              <a:t> </a:t>
            </a:r>
            <a:r>
              <a:rPr lang="en-ID" sz="1400" dirty="0" err="1">
                <a:solidFill>
                  <a:schemeClr val="accent3">
                    <a:lumMod val="50000"/>
                  </a:schemeClr>
                </a:solidFill>
                <a:latin typeface="+mn-lt"/>
              </a:rPr>
              <a:t>dengan</a:t>
            </a:r>
            <a:r>
              <a:rPr lang="en-ID" sz="1400" dirty="0">
                <a:solidFill>
                  <a:schemeClr val="accent3">
                    <a:lumMod val="50000"/>
                  </a:schemeClr>
                </a:solidFill>
                <a:latin typeface="+mn-lt"/>
              </a:rPr>
              <a:t> target </a:t>
            </a:r>
            <a:r>
              <a:rPr lang="en-ID" sz="1400" dirty="0" err="1">
                <a:solidFill>
                  <a:schemeClr val="accent3">
                    <a:lumMod val="50000"/>
                  </a:schemeClr>
                </a:solidFill>
                <a:latin typeface="+mn-lt"/>
              </a:rPr>
              <a:t>milenial</a:t>
            </a:r>
            <a:r>
              <a:rPr lang="en-ID" sz="1400" dirty="0">
                <a:solidFill>
                  <a:schemeClr val="accent3">
                    <a:lumMod val="50000"/>
                  </a:schemeClr>
                </a:solidFill>
                <a:latin typeface="+mn-lt"/>
              </a:rPr>
              <a:t> </a:t>
            </a:r>
            <a:r>
              <a:rPr lang="en-ID" sz="1400" dirty="0" err="1">
                <a:solidFill>
                  <a:schemeClr val="accent3">
                    <a:lumMod val="50000"/>
                  </a:schemeClr>
                </a:solidFill>
                <a:latin typeface="+mn-lt"/>
              </a:rPr>
              <a:t>merupakan</a:t>
            </a:r>
            <a:r>
              <a:rPr lang="en-ID" sz="1400" dirty="0">
                <a:solidFill>
                  <a:schemeClr val="accent3">
                    <a:lumMod val="50000"/>
                  </a:schemeClr>
                </a:solidFill>
                <a:latin typeface="+mn-lt"/>
              </a:rPr>
              <a:t> strategi yang </a:t>
            </a:r>
            <a:r>
              <a:rPr lang="en-ID" sz="1400" dirty="0" err="1">
                <a:solidFill>
                  <a:schemeClr val="accent3">
                    <a:lumMod val="50000"/>
                  </a:schemeClr>
                </a:solidFill>
                <a:latin typeface="+mn-lt"/>
              </a:rPr>
              <a:t>baik</a:t>
            </a:r>
            <a:r>
              <a:rPr lang="en-ID" sz="1400" dirty="0">
                <a:solidFill>
                  <a:schemeClr val="accent3">
                    <a:lumMod val="50000"/>
                  </a:schemeClr>
                </a:solidFill>
                <a:latin typeface="+mn-lt"/>
              </a:rPr>
              <a:t> </a:t>
            </a:r>
            <a:r>
              <a:rPr lang="en-ID" sz="1400" dirty="0" err="1">
                <a:solidFill>
                  <a:schemeClr val="accent3">
                    <a:lumMod val="50000"/>
                  </a:schemeClr>
                </a:solidFill>
                <a:latin typeface="+mn-lt"/>
              </a:rPr>
              <a:t>dikarenakan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remaja</a:t>
            </a:r>
            <a:r>
              <a:rPr lang="en-ID" sz="1400" dirty="0">
                <a:solidFill>
                  <a:schemeClr val="accent3">
                    <a:lumMod val="50000"/>
                  </a:schemeClr>
                </a:solidFill>
                <a:latin typeface="+mn-lt"/>
              </a:rPr>
              <a:t> </a:t>
            </a:r>
            <a:r>
              <a:rPr lang="en-ID" sz="1400" dirty="0" err="1">
                <a:solidFill>
                  <a:schemeClr val="accent3">
                    <a:lumMod val="50000"/>
                  </a:schemeClr>
                </a:solidFill>
                <a:latin typeface="+mn-lt"/>
              </a:rPr>
              <a:t>remaja</a:t>
            </a:r>
            <a:r>
              <a:rPr lang="en-ID" sz="1400" dirty="0">
                <a:solidFill>
                  <a:schemeClr val="accent3">
                    <a:lumMod val="50000"/>
                  </a:schemeClr>
                </a:solidFill>
                <a:latin typeface="+mn-lt"/>
              </a:rPr>
              <a:t> zaman </a:t>
            </a:r>
            <a:r>
              <a:rPr lang="en-ID" sz="1400" dirty="0" err="1">
                <a:solidFill>
                  <a:schemeClr val="accent3">
                    <a:lumMod val="50000"/>
                  </a:schemeClr>
                </a:solidFill>
                <a:latin typeface="+mn-lt"/>
              </a:rPr>
              <a:t>sekarang</a:t>
            </a:r>
            <a:r>
              <a:rPr lang="en-ID" sz="1400" dirty="0">
                <a:solidFill>
                  <a:schemeClr val="accent3">
                    <a:lumMod val="50000"/>
                  </a:schemeClr>
                </a:solidFill>
                <a:latin typeface="+mn-lt"/>
              </a:rPr>
              <a:t> </a:t>
            </a:r>
            <a:r>
              <a:rPr lang="en-ID" sz="1400" dirty="0" err="1">
                <a:solidFill>
                  <a:schemeClr val="accent3">
                    <a:lumMod val="50000"/>
                  </a:schemeClr>
                </a:solidFill>
                <a:latin typeface="+mn-lt"/>
              </a:rPr>
              <a:t>kerap</a:t>
            </a:r>
            <a:r>
              <a:rPr lang="en-ID" sz="1400" dirty="0">
                <a:solidFill>
                  <a:schemeClr val="accent3">
                    <a:lumMod val="50000"/>
                  </a:schemeClr>
                </a:solidFill>
                <a:latin typeface="+mn-lt"/>
              </a:rPr>
              <a:t> </a:t>
            </a:r>
            <a:r>
              <a:rPr lang="en-ID" sz="1400" dirty="0" err="1">
                <a:solidFill>
                  <a:schemeClr val="accent3">
                    <a:lumMod val="50000"/>
                  </a:schemeClr>
                </a:solidFill>
                <a:latin typeface="+mn-lt"/>
              </a:rPr>
              <a:t>lebih</a:t>
            </a:r>
            <a:r>
              <a:rPr lang="en-ID" sz="1400" dirty="0">
                <a:solidFill>
                  <a:schemeClr val="accent3">
                    <a:lumMod val="50000"/>
                  </a:schemeClr>
                </a:solidFill>
                <a:latin typeface="+mn-lt"/>
              </a:rPr>
              <a:t> </a:t>
            </a:r>
            <a:r>
              <a:rPr lang="en-ID" sz="1400" dirty="0" err="1">
                <a:solidFill>
                  <a:schemeClr val="accent3">
                    <a:lumMod val="50000"/>
                  </a:schemeClr>
                </a:solidFill>
                <a:latin typeface="+mn-lt"/>
              </a:rPr>
              <a:t>banyak</a:t>
            </a:r>
            <a:r>
              <a:rPr lang="en-ID" sz="1400" dirty="0">
                <a:solidFill>
                  <a:schemeClr val="accent3">
                    <a:lumMod val="50000"/>
                  </a:schemeClr>
                </a:solidFill>
                <a:latin typeface="+mn-lt"/>
              </a:rPr>
              <a:t> </a:t>
            </a:r>
            <a:r>
              <a:rPr lang="en-ID" sz="1400" dirty="0" err="1">
                <a:solidFill>
                  <a:schemeClr val="accent3">
                    <a:lumMod val="50000"/>
                  </a:schemeClr>
                </a:solidFill>
                <a:latin typeface="+mn-lt"/>
              </a:rPr>
              <a:t>menghabiskan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aktivitas</a:t>
            </a:r>
            <a:r>
              <a:rPr lang="en-ID" sz="1400" dirty="0">
                <a:solidFill>
                  <a:schemeClr val="accent3">
                    <a:lumMod val="50000"/>
                  </a:schemeClr>
                </a:solidFill>
                <a:latin typeface="+mn-lt"/>
              </a:rPr>
              <a:t> di </a:t>
            </a:r>
            <a:r>
              <a:rPr lang="en-ID" sz="1400" dirty="0" err="1">
                <a:solidFill>
                  <a:schemeClr val="accent3">
                    <a:lumMod val="50000"/>
                  </a:schemeClr>
                </a:solidFill>
                <a:latin typeface="+mn-lt"/>
              </a:rPr>
              <a:t>luar</a:t>
            </a:r>
            <a:r>
              <a:rPr lang="en-ID" sz="1400" dirty="0">
                <a:solidFill>
                  <a:schemeClr val="accent3">
                    <a:lumMod val="50000"/>
                  </a:schemeClr>
                </a:solidFill>
                <a:latin typeface="+mn-lt"/>
              </a:rPr>
              <a:t> </a:t>
            </a:r>
            <a:r>
              <a:rPr lang="en-ID" sz="1400" dirty="0" err="1">
                <a:solidFill>
                  <a:schemeClr val="accent3">
                    <a:lumMod val="50000"/>
                  </a:schemeClr>
                </a:solidFill>
                <a:latin typeface="+mn-lt"/>
              </a:rPr>
              <a:t>dibanding</a:t>
            </a:r>
            <a:r>
              <a:rPr lang="en-ID" sz="1400" dirty="0">
                <a:solidFill>
                  <a:schemeClr val="accent3">
                    <a:lumMod val="50000"/>
                  </a:schemeClr>
                </a:solidFill>
                <a:latin typeface="+mn-lt"/>
              </a:rPr>
              <a:t> di </a:t>
            </a:r>
            <a:r>
              <a:rPr lang="en-ID" sz="1400" dirty="0" err="1">
                <a:solidFill>
                  <a:schemeClr val="accent3">
                    <a:lumMod val="50000"/>
                  </a:schemeClr>
                </a:solidFill>
                <a:latin typeface="+mn-lt"/>
              </a:rPr>
              <a:t>dalam</a:t>
            </a:r>
            <a:r>
              <a:rPr lang="en-ID" sz="1400" dirty="0">
                <a:solidFill>
                  <a:schemeClr val="accent3">
                    <a:lumMod val="50000"/>
                  </a:schemeClr>
                </a:solidFill>
                <a:latin typeface="+mn-lt"/>
              </a:rPr>
              <a:t> </a:t>
            </a:r>
            <a:r>
              <a:rPr lang="en-ID" sz="1400" dirty="0" err="1">
                <a:solidFill>
                  <a:schemeClr val="accent3">
                    <a:lumMod val="50000"/>
                  </a:schemeClr>
                </a:solidFill>
                <a:latin typeface="+mn-lt"/>
              </a:rPr>
              <a:t>rumah</a:t>
            </a:r>
            <a:r>
              <a:rPr lang="en-ID" sz="1400" dirty="0">
                <a:solidFill>
                  <a:schemeClr val="accent3">
                    <a:lumMod val="50000"/>
                  </a:schemeClr>
                </a:solidFill>
                <a:latin typeface="+mn-lt"/>
              </a:rPr>
              <a:t>.</a:t>
            </a:r>
          </a:p>
          <a:p>
            <a:pPr marL="127000" indent="0">
              <a:buNone/>
            </a:pPr>
            <a:endParaRPr lang="en-ID" sz="1400" dirty="0">
              <a:solidFill>
                <a:srgbClr val="C00000"/>
              </a:solidFill>
              <a:latin typeface="Gill Sans Ultra Bold" panose="020B0A02020104020203" pitchFamily="34" charset="0"/>
            </a:endParaRPr>
          </a:p>
        </p:txBody>
      </p:sp>
    </p:spTree>
    <p:extLst>
      <p:ext uri="{BB962C8B-B14F-4D97-AF65-F5344CB8AC3E}">
        <p14:creationId xmlns:p14="http://schemas.microsoft.com/office/powerpoint/2010/main" val="1287568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7" name="Google Shape;1237;p39"/>
          <p:cNvSpPr txBox="1">
            <a:spLocks noGrp="1"/>
          </p:cNvSpPr>
          <p:nvPr>
            <p:ph type="subTitle" idx="1"/>
          </p:nvPr>
        </p:nvSpPr>
        <p:spPr>
          <a:xfrm>
            <a:off x="782698" y="312420"/>
            <a:ext cx="7798315" cy="4033873"/>
          </a:xfrm>
          <a:prstGeom prst="rect">
            <a:avLst/>
          </a:prstGeom>
        </p:spPr>
        <p:txBody>
          <a:bodyPr spcFirstLastPara="1" wrap="square" lIns="0" tIns="0" rIns="0" bIns="0" anchor="t" anchorCtr="0">
            <a:noAutofit/>
          </a:bodyPr>
          <a:lstStyle/>
          <a:p>
            <a:pPr marL="127000" indent="0">
              <a:buNone/>
            </a:pPr>
            <a:r>
              <a:rPr lang="en-US" sz="1400" dirty="0">
                <a:solidFill>
                  <a:srgbClr val="C00000"/>
                </a:solidFill>
                <a:latin typeface="Gill Sans Ultra Bold" panose="020B0A02020104020203" pitchFamily="34" charset="0"/>
              </a:rPr>
              <a:t>4.4  Kesimpulan </a:t>
            </a:r>
          </a:p>
          <a:p>
            <a:pPr marL="127000" indent="0">
              <a:buNone/>
            </a:pPr>
            <a:endParaRPr lang="en-US" sz="1400" dirty="0">
              <a:solidFill>
                <a:srgbClr val="C00000"/>
              </a:solidFill>
              <a:latin typeface="Gill Sans Ultra Bold" panose="020B0A02020104020203" pitchFamily="34" charset="0"/>
            </a:endParaRPr>
          </a:p>
          <a:p>
            <a:pPr marL="127000" indent="0">
              <a:buNone/>
            </a:pPr>
            <a:endParaRPr lang="en-ID" sz="1600" dirty="0">
              <a:solidFill>
                <a:schemeClr val="accent3">
                  <a:lumMod val="75000"/>
                </a:schemeClr>
              </a:solidFill>
            </a:endParaRPr>
          </a:p>
          <a:p>
            <a:pPr marL="127000" indent="0">
              <a:buNone/>
            </a:pPr>
            <a:r>
              <a:rPr lang="en-ID" sz="1600" dirty="0" err="1">
                <a:solidFill>
                  <a:schemeClr val="accent3">
                    <a:lumMod val="75000"/>
                  </a:schemeClr>
                </a:solidFill>
                <a:latin typeface="+mn-lt"/>
              </a:rPr>
              <a:t>Peluang</a:t>
            </a:r>
            <a:r>
              <a:rPr lang="en-ID" sz="1600" dirty="0">
                <a:solidFill>
                  <a:schemeClr val="accent3">
                    <a:lumMod val="75000"/>
                  </a:schemeClr>
                </a:solidFill>
                <a:latin typeface="+mn-lt"/>
              </a:rPr>
              <a:t> </a:t>
            </a:r>
            <a:r>
              <a:rPr lang="en-ID" sz="1600" dirty="0" err="1">
                <a:solidFill>
                  <a:schemeClr val="accent3">
                    <a:lumMod val="75000"/>
                  </a:schemeClr>
                </a:solidFill>
                <a:latin typeface="+mn-lt"/>
              </a:rPr>
              <a:t>usaha</a:t>
            </a:r>
            <a:r>
              <a:rPr lang="en-ID" sz="1600" dirty="0">
                <a:solidFill>
                  <a:schemeClr val="accent3">
                    <a:lumMod val="75000"/>
                  </a:schemeClr>
                </a:solidFill>
                <a:latin typeface="+mn-lt"/>
              </a:rPr>
              <a:t> </a:t>
            </a:r>
            <a:r>
              <a:rPr lang="en-ID" sz="1600" dirty="0" err="1">
                <a:solidFill>
                  <a:schemeClr val="accent3">
                    <a:lumMod val="75000"/>
                  </a:schemeClr>
                </a:solidFill>
                <a:latin typeface="+mn-lt"/>
              </a:rPr>
              <a:t>ini</a:t>
            </a:r>
            <a:r>
              <a:rPr lang="en-ID" sz="1600" dirty="0">
                <a:solidFill>
                  <a:schemeClr val="accent3">
                    <a:lumMod val="75000"/>
                  </a:schemeClr>
                </a:solidFill>
                <a:latin typeface="+mn-lt"/>
              </a:rPr>
              <a:t> </a:t>
            </a:r>
            <a:r>
              <a:rPr lang="en-ID" sz="1600" dirty="0" err="1">
                <a:solidFill>
                  <a:schemeClr val="accent3">
                    <a:lumMod val="75000"/>
                  </a:schemeClr>
                </a:solidFill>
                <a:latin typeface="+mn-lt"/>
              </a:rPr>
              <a:t>memang</a:t>
            </a:r>
            <a:r>
              <a:rPr lang="en-ID" sz="1600" dirty="0">
                <a:solidFill>
                  <a:schemeClr val="accent3">
                    <a:lumMod val="75000"/>
                  </a:schemeClr>
                </a:solidFill>
                <a:latin typeface="+mn-lt"/>
              </a:rPr>
              <a:t> </a:t>
            </a:r>
            <a:r>
              <a:rPr lang="en-ID" sz="1600" dirty="0" err="1">
                <a:solidFill>
                  <a:schemeClr val="accent3">
                    <a:lumMod val="75000"/>
                  </a:schemeClr>
                </a:solidFill>
                <a:latin typeface="+mn-lt"/>
              </a:rPr>
              <a:t>memiliki</a:t>
            </a:r>
            <a:r>
              <a:rPr lang="en-ID" sz="1600" dirty="0">
                <a:solidFill>
                  <a:schemeClr val="accent3">
                    <a:lumMod val="75000"/>
                  </a:schemeClr>
                </a:solidFill>
                <a:latin typeface="+mn-lt"/>
              </a:rPr>
              <a:t> </a:t>
            </a:r>
            <a:r>
              <a:rPr lang="en-ID" sz="1600" dirty="0" err="1">
                <a:solidFill>
                  <a:schemeClr val="accent3">
                    <a:lumMod val="75000"/>
                  </a:schemeClr>
                </a:solidFill>
                <a:latin typeface="+mn-lt"/>
              </a:rPr>
              <a:t>banyak</a:t>
            </a:r>
            <a:r>
              <a:rPr lang="en-ID" sz="1600" dirty="0">
                <a:solidFill>
                  <a:schemeClr val="accent3">
                    <a:lumMod val="75000"/>
                  </a:schemeClr>
                </a:solidFill>
                <a:latin typeface="+mn-lt"/>
              </a:rPr>
              <a:t> </a:t>
            </a:r>
            <a:r>
              <a:rPr lang="en-ID" sz="1600" dirty="0" err="1">
                <a:solidFill>
                  <a:schemeClr val="accent3">
                    <a:lumMod val="75000"/>
                  </a:schemeClr>
                </a:solidFill>
                <a:latin typeface="+mn-lt"/>
              </a:rPr>
              <a:t>keuntungan</a:t>
            </a:r>
            <a:r>
              <a:rPr lang="en-ID" sz="1600" dirty="0">
                <a:solidFill>
                  <a:schemeClr val="accent3">
                    <a:lumMod val="75000"/>
                  </a:schemeClr>
                </a:solidFill>
                <a:latin typeface="+mn-lt"/>
              </a:rPr>
              <a:t>, </a:t>
            </a:r>
            <a:r>
              <a:rPr lang="en-ID" sz="1600" dirty="0" err="1">
                <a:solidFill>
                  <a:schemeClr val="accent3">
                    <a:lumMod val="75000"/>
                  </a:schemeClr>
                </a:solidFill>
                <a:latin typeface="+mn-lt"/>
              </a:rPr>
              <a:t>seperti</a:t>
            </a:r>
            <a:r>
              <a:rPr lang="en-ID" sz="1600" dirty="0">
                <a:solidFill>
                  <a:schemeClr val="accent3">
                    <a:lumMod val="75000"/>
                  </a:schemeClr>
                </a:solidFill>
                <a:latin typeface="+mn-lt"/>
              </a:rPr>
              <a:t> </a:t>
            </a:r>
            <a:r>
              <a:rPr lang="en-ID" sz="1600" dirty="0" err="1">
                <a:solidFill>
                  <a:schemeClr val="accent3">
                    <a:lumMod val="75000"/>
                  </a:schemeClr>
                </a:solidFill>
                <a:latin typeface="+mn-lt"/>
              </a:rPr>
              <a:t>harga</a:t>
            </a:r>
            <a:r>
              <a:rPr lang="en-ID" sz="1600" dirty="0">
                <a:solidFill>
                  <a:schemeClr val="accent3">
                    <a:lumMod val="75000"/>
                  </a:schemeClr>
                </a:solidFill>
                <a:latin typeface="+mn-lt"/>
              </a:rPr>
              <a:t> </a:t>
            </a:r>
            <a:r>
              <a:rPr lang="en-ID" sz="1600" dirty="0" err="1">
                <a:solidFill>
                  <a:schemeClr val="accent3">
                    <a:lumMod val="75000"/>
                  </a:schemeClr>
                </a:solidFill>
                <a:latin typeface="+mn-lt"/>
              </a:rPr>
              <a:t>lebih</a:t>
            </a:r>
            <a:r>
              <a:rPr lang="en-ID" sz="1600" dirty="0">
                <a:solidFill>
                  <a:schemeClr val="accent3">
                    <a:lumMod val="75000"/>
                  </a:schemeClr>
                </a:solidFill>
                <a:latin typeface="+mn-lt"/>
              </a:rPr>
              <a:t> </a:t>
            </a:r>
            <a:r>
              <a:rPr lang="en-ID" sz="1600" dirty="0" err="1">
                <a:solidFill>
                  <a:schemeClr val="accent3">
                    <a:lumMod val="75000"/>
                  </a:schemeClr>
                </a:solidFill>
                <a:latin typeface="+mn-lt"/>
              </a:rPr>
              <a:t>murah</a:t>
            </a:r>
            <a:r>
              <a:rPr lang="en-ID" sz="1600" dirty="0">
                <a:solidFill>
                  <a:schemeClr val="accent3">
                    <a:lumMod val="75000"/>
                  </a:schemeClr>
                </a:solidFill>
                <a:latin typeface="+mn-lt"/>
              </a:rPr>
              <a:t>, </a:t>
            </a:r>
            <a:r>
              <a:rPr lang="en-ID" sz="1600" dirty="0" err="1">
                <a:solidFill>
                  <a:schemeClr val="accent3">
                    <a:lumMod val="75000"/>
                  </a:schemeClr>
                </a:solidFill>
                <a:latin typeface="+mn-lt"/>
              </a:rPr>
              <a:t>tempat</a:t>
            </a:r>
            <a:r>
              <a:rPr lang="en-ID" sz="1600" dirty="0">
                <a:solidFill>
                  <a:schemeClr val="accent3">
                    <a:lumMod val="75000"/>
                  </a:schemeClr>
                </a:solidFill>
                <a:latin typeface="+mn-lt"/>
              </a:rPr>
              <a:t> </a:t>
            </a:r>
            <a:r>
              <a:rPr lang="en-ID" sz="1600" dirty="0" err="1">
                <a:solidFill>
                  <a:schemeClr val="accent3">
                    <a:lumMod val="75000"/>
                  </a:schemeClr>
                </a:solidFill>
                <a:latin typeface="+mn-lt"/>
              </a:rPr>
              <a:t>nyaman</a:t>
            </a:r>
            <a:r>
              <a:rPr lang="en-ID" sz="1600" dirty="0">
                <a:solidFill>
                  <a:schemeClr val="accent3">
                    <a:lumMod val="75000"/>
                  </a:schemeClr>
                </a:solidFill>
                <a:latin typeface="+mn-lt"/>
              </a:rPr>
              <a:t>, </a:t>
            </a:r>
            <a:r>
              <a:rPr lang="en-ID" sz="1600" dirty="0" err="1">
                <a:solidFill>
                  <a:schemeClr val="accent3">
                    <a:lumMod val="75000"/>
                  </a:schemeClr>
                </a:solidFill>
                <a:latin typeface="+mn-lt"/>
              </a:rPr>
              <a:t>pelayanan</a:t>
            </a:r>
            <a:r>
              <a:rPr lang="en-ID" sz="1600" dirty="0">
                <a:solidFill>
                  <a:schemeClr val="accent3">
                    <a:lumMod val="75000"/>
                  </a:schemeClr>
                </a:solidFill>
                <a:latin typeface="+mn-lt"/>
              </a:rPr>
              <a:t> </a:t>
            </a:r>
            <a:r>
              <a:rPr lang="en-ID" sz="1600" dirty="0" err="1">
                <a:solidFill>
                  <a:schemeClr val="accent3">
                    <a:lumMod val="75000"/>
                  </a:schemeClr>
                </a:solidFill>
                <a:latin typeface="+mn-lt"/>
              </a:rPr>
              <a:t>cepat</a:t>
            </a:r>
            <a:r>
              <a:rPr lang="en-ID" sz="1600" dirty="0">
                <a:solidFill>
                  <a:schemeClr val="accent3">
                    <a:lumMod val="75000"/>
                  </a:schemeClr>
                </a:solidFill>
                <a:latin typeface="+mn-lt"/>
              </a:rPr>
              <a:t> dan </a:t>
            </a:r>
            <a:r>
              <a:rPr lang="en-ID" sz="1600" dirty="0" err="1">
                <a:solidFill>
                  <a:schemeClr val="accent3">
                    <a:lumMod val="75000"/>
                  </a:schemeClr>
                </a:solidFill>
                <a:latin typeface="+mn-lt"/>
              </a:rPr>
              <a:t>memuaskan</a:t>
            </a:r>
            <a:r>
              <a:rPr lang="en-ID" sz="1600" dirty="0">
                <a:solidFill>
                  <a:schemeClr val="accent3">
                    <a:lumMod val="75000"/>
                  </a:schemeClr>
                </a:solidFill>
                <a:latin typeface="+mn-lt"/>
              </a:rPr>
              <a:t>, </a:t>
            </a:r>
            <a:r>
              <a:rPr lang="en-ID" sz="1600" dirty="0" err="1">
                <a:solidFill>
                  <a:schemeClr val="accent3">
                    <a:lumMod val="75000"/>
                  </a:schemeClr>
                </a:solidFill>
                <a:latin typeface="+mn-lt"/>
              </a:rPr>
              <a:t>tapi</a:t>
            </a:r>
            <a:r>
              <a:rPr lang="en-ID" sz="1600" dirty="0">
                <a:solidFill>
                  <a:schemeClr val="accent3">
                    <a:lumMod val="75000"/>
                  </a:schemeClr>
                </a:solidFill>
                <a:latin typeface="+mn-lt"/>
              </a:rPr>
              <a:t> kami juga </a:t>
            </a:r>
            <a:r>
              <a:rPr lang="en-ID" sz="1600" dirty="0" err="1">
                <a:solidFill>
                  <a:schemeClr val="accent3">
                    <a:lumMod val="75000"/>
                  </a:schemeClr>
                </a:solidFill>
                <a:latin typeface="+mn-lt"/>
              </a:rPr>
              <a:t>perlu</a:t>
            </a:r>
            <a:r>
              <a:rPr lang="en-ID" sz="1600" dirty="0">
                <a:solidFill>
                  <a:schemeClr val="accent3">
                    <a:lumMod val="75000"/>
                  </a:schemeClr>
                </a:solidFill>
                <a:latin typeface="+mn-lt"/>
              </a:rPr>
              <a:t> </a:t>
            </a:r>
            <a:r>
              <a:rPr lang="en-ID" sz="1600" dirty="0" err="1">
                <a:solidFill>
                  <a:schemeClr val="accent3">
                    <a:lumMod val="75000"/>
                  </a:schemeClr>
                </a:solidFill>
                <a:latin typeface="+mn-lt"/>
              </a:rPr>
              <a:t>memikirkan</a:t>
            </a:r>
            <a:r>
              <a:rPr lang="en-ID" sz="1600" dirty="0">
                <a:solidFill>
                  <a:schemeClr val="accent3">
                    <a:lumMod val="75000"/>
                  </a:schemeClr>
                </a:solidFill>
                <a:latin typeface="+mn-lt"/>
              </a:rPr>
              <a:t> </a:t>
            </a:r>
            <a:r>
              <a:rPr lang="en-ID" sz="1600" dirty="0" err="1">
                <a:solidFill>
                  <a:schemeClr val="accent3">
                    <a:lumMod val="75000"/>
                  </a:schemeClr>
                </a:solidFill>
                <a:latin typeface="+mn-lt"/>
              </a:rPr>
              <a:t>kekurangannya</a:t>
            </a:r>
            <a:r>
              <a:rPr lang="en-ID" sz="1600" dirty="0">
                <a:solidFill>
                  <a:schemeClr val="accent3">
                    <a:lumMod val="75000"/>
                  </a:schemeClr>
                </a:solidFill>
                <a:latin typeface="+mn-lt"/>
              </a:rPr>
              <a:t>, </a:t>
            </a:r>
            <a:r>
              <a:rPr lang="en-ID" sz="1600" dirty="0" err="1">
                <a:solidFill>
                  <a:schemeClr val="accent3">
                    <a:lumMod val="75000"/>
                  </a:schemeClr>
                </a:solidFill>
                <a:latin typeface="+mn-lt"/>
              </a:rPr>
              <a:t>seperti</a:t>
            </a:r>
            <a:r>
              <a:rPr lang="en-ID" sz="1600" dirty="0">
                <a:solidFill>
                  <a:schemeClr val="accent3">
                    <a:lumMod val="75000"/>
                  </a:schemeClr>
                </a:solidFill>
                <a:latin typeface="+mn-lt"/>
              </a:rPr>
              <a:t> </a:t>
            </a:r>
            <a:r>
              <a:rPr lang="en-ID" sz="1600" dirty="0" err="1">
                <a:solidFill>
                  <a:schemeClr val="accent3">
                    <a:lumMod val="75000"/>
                  </a:schemeClr>
                </a:solidFill>
                <a:latin typeface="+mn-lt"/>
              </a:rPr>
              <a:t>makanan</a:t>
            </a:r>
            <a:r>
              <a:rPr lang="en-ID" sz="1600" dirty="0">
                <a:solidFill>
                  <a:schemeClr val="accent3">
                    <a:lumMod val="75000"/>
                  </a:schemeClr>
                </a:solidFill>
                <a:latin typeface="+mn-lt"/>
              </a:rPr>
              <a:t> </a:t>
            </a:r>
            <a:r>
              <a:rPr lang="en-ID" sz="1600" dirty="0" err="1">
                <a:solidFill>
                  <a:schemeClr val="accent3">
                    <a:lumMod val="75000"/>
                  </a:schemeClr>
                </a:solidFill>
                <a:latin typeface="+mn-lt"/>
              </a:rPr>
              <a:t>cepat</a:t>
            </a:r>
            <a:r>
              <a:rPr lang="en-ID" sz="1600" dirty="0">
                <a:solidFill>
                  <a:schemeClr val="accent3">
                    <a:lumMod val="75000"/>
                  </a:schemeClr>
                </a:solidFill>
                <a:latin typeface="+mn-lt"/>
              </a:rPr>
              <a:t> </a:t>
            </a:r>
            <a:r>
              <a:rPr lang="en-ID" sz="1600" dirty="0" err="1">
                <a:solidFill>
                  <a:schemeClr val="accent3">
                    <a:lumMod val="75000"/>
                  </a:schemeClr>
                </a:solidFill>
                <a:latin typeface="+mn-lt"/>
              </a:rPr>
              <a:t>basi</a:t>
            </a:r>
            <a:r>
              <a:rPr lang="en-ID" sz="1600" dirty="0">
                <a:solidFill>
                  <a:schemeClr val="accent3">
                    <a:lumMod val="75000"/>
                  </a:schemeClr>
                </a:solidFill>
                <a:latin typeface="+mn-lt"/>
              </a:rPr>
              <a:t> dan </a:t>
            </a:r>
            <a:r>
              <a:rPr lang="en-ID" sz="1600" dirty="0" err="1">
                <a:solidFill>
                  <a:schemeClr val="accent3">
                    <a:lumMod val="75000"/>
                  </a:schemeClr>
                </a:solidFill>
                <a:latin typeface="+mn-lt"/>
              </a:rPr>
              <a:t>cuaca</a:t>
            </a:r>
            <a:r>
              <a:rPr lang="en-ID" sz="1600" dirty="0">
                <a:solidFill>
                  <a:schemeClr val="accent3">
                    <a:lumMod val="75000"/>
                  </a:schemeClr>
                </a:solidFill>
                <a:latin typeface="+mn-lt"/>
              </a:rPr>
              <a:t> </a:t>
            </a:r>
            <a:r>
              <a:rPr lang="en-ID" sz="1600" dirty="0" err="1">
                <a:solidFill>
                  <a:schemeClr val="accent3">
                    <a:lumMod val="75000"/>
                  </a:schemeClr>
                </a:solidFill>
                <a:latin typeface="+mn-lt"/>
              </a:rPr>
              <a:t>karena</a:t>
            </a:r>
            <a:r>
              <a:rPr lang="en-ID" sz="1600" dirty="0">
                <a:solidFill>
                  <a:schemeClr val="accent3">
                    <a:lumMod val="75000"/>
                  </a:schemeClr>
                </a:solidFill>
                <a:latin typeface="+mn-lt"/>
              </a:rPr>
              <a:t> </a:t>
            </a:r>
            <a:r>
              <a:rPr lang="en-ID" sz="1600" dirty="0" err="1">
                <a:solidFill>
                  <a:schemeClr val="accent3">
                    <a:lumMod val="75000"/>
                  </a:schemeClr>
                </a:solidFill>
                <a:latin typeface="+mn-lt"/>
              </a:rPr>
              <a:t>bisnis</a:t>
            </a:r>
            <a:r>
              <a:rPr lang="en-ID" sz="1600" dirty="0">
                <a:solidFill>
                  <a:schemeClr val="accent3">
                    <a:lumMod val="75000"/>
                  </a:schemeClr>
                </a:solidFill>
                <a:latin typeface="+mn-lt"/>
              </a:rPr>
              <a:t> kami </a:t>
            </a:r>
            <a:r>
              <a:rPr lang="en-ID" sz="1600" dirty="0" err="1">
                <a:solidFill>
                  <a:schemeClr val="accent3">
                    <a:lumMod val="75000"/>
                  </a:schemeClr>
                </a:solidFill>
                <a:latin typeface="+mn-lt"/>
              </a:rPr>
              <a:t>sifatnya</a:t>
            </a:r>
            <a:r>
              <a:rPr lang="en-ID" sz="1600" dirty="0">
                <a:solidFill>
                  <a:schemeClr val="accent3">
                    <a:lumMod val="75000"/>
                  </a:schemeClr>
                </a:solidFill>
                <a:latin typeface="+mn-lt"/>
              </a:rPr>
              <a:t> outdoor agar </a:t>
            </a:r>
            <a:r>
              <a:rPr lang="en-ID" sz="1600" dirty="0" err="1">
                <a:solidFill>
                  <a:schemeClr val="accent3">
                    <a:lumMod val="75000"/>
                  </a:schemeClr>
                </a:solidFill>
                <a:latin typeface="+mn-lt"/>
              </a:rPr>
              <a:t>nantinya</a:t>
            </a:r>
            <a:r>
              <a:rPr lang="en-ID" sz="1600" dirty="0">
                <a:solidFill>
                  <a:schemeClr val="accent3">
                    <a:lumMod val="75000"/>
                  </a:schemeClr>
                </a:solidFill>
                <a:latin typeface="+mn-lt"/>
              </a:rPr>
              <a:t> </a:t>
            </a:r>
            <a:r>
              <a:rPr lang="en-ID" sz="1600" dirty="0" err="1">
                <a:solidFill>
                  <a:schemeClr val="accent3">
                    <a:lumMod val="75000"/>
                  </a:schemeClr>
                </a:solidFill>
                <a:latin typeface="+mn-lt"/>
              </a:rPr>
              <a:t>bisa</a:t>
            </a:r>
            <a:r>
              <a:rPr lang="en-ID" sz="1600" dirty="0">
                <a:solidFill>
                  <a:schemeClr val="accent3">
                    <a:lumMod val="75000"/>
                  </a:schemeClr>
                </a:solidFill>
                <a:latin typeface="+mn-lt"/>
              </a:rPr>
              <a:t> </a:t>
            </a:r>
            <a:r>
              <a:rPr lang="en-ID" sz="1600" dirty="0" err="1">
                <a:solidFill>
                  <a:schemeClr val="accent3">
                    <a:lumMod val="75000"/>
                  </a:schemeClr>
                </a:solidFill>
                <a:latin typeface="+mn-lt"/>
              </a:rPr>
              <a:t>dilakukan</a:t>
            </a:r>
            <a:r>
              <a:rPr lang="en-ID" sz="1600" dirty="0">
                <a:solidFill>
                  <a:schemeClr val="accent3">
                    <a:lumMod val="75000"/>
                  </a:schemeClr>
                </a:solidFill>
                <a:latin typeface="+mn-lt"/>
              </a:rPr>
              <a:t> </a:t>
            </a:r>
            <a:r>
              <a:rPr lang="en-ID" sz="1600" dirty="0" err="1">
                <a:solidFill>
                  <a:schemeClr val="accent3">
                    <a:lumMod val="75000"/>
                  </a:schemeClr>
                </a:solidFill>
                <a:latin typeface="+mn-lt"/>
              </a:rPr>
              <a:t>antisipasi</a:t>
            </a:r>
            <a:r>
              <a:rPr lang="en-ID" sz="1600" dirty="0">
                <a:solidFill>
                  <a:schemeClr val="accent3">
                    <a:lumMod val="75000"/>
                  </a:schemeClr>
                </a:solidFill>
                <a:latin typeface="+mn-lt"/>
              </a:rPr>
              <a:t>. </a:t>
            </a:r>
            <a:r>
              <a:rPr lang="en-ID" sz="1600" dirty="0" err="1">
                <a:solidFill>
                  <a:schemeClr val="accent3">
                    <a:lumMod val="75000"/>
                  </a:schemeClr>
                </a:solidFill>
                <a:latin typeface="+mn-lt"/>
              </a:rPr>
              <a:t>Misalnya</a:t>
            </a:r>
            <a:r>
              <a:rPr lang="en-ID" sz="1600" dirty="0">
                <a:solidFill>
                  <a:schemeClr val="accent3">
                    <a:lumMod val="75000"/>
                  </a:schemeClr>
                </a:solidFill>
                <a:latin typeface="+mn-lt"/>
              </a:rPr>
              <a:t> </a:t>
            </a:r>
            <a:r>
              <a:rPr lang="en-ID" sz="1600" dirty="0" err="1">
                <a:solidFill>
                  <a:schemeClr val="accent3">
                    <a:lumMod val="75000"/>
                  </a:schemeClr>
                </a:solidFill>
                <a:latin typeface="+mn-lt"/>
              </a:rPr>
              <a:t>saja</a:t>
            </a:r>
            <a:r>
              <a:rPr lang="en-ID" sz="1600" dirty="0">
                <a:solidFill>
                  <a:schemeClr val="accent3">
                    <a:lumMod val="75000"/>
                  </a:schemeClr>
                </a:solidFill>
                <a:latin typeface="+mn-lt"/>
              </a:rPr>
              <a:t>, </a:t>
            </a:r>
            <a:r>
              <a:rPr lang="en-ID" sz="1600" dirty="0" err="1">
                <a:solidFill>
                  <a:schemeClr val="accent3">
                    <a:lumMod val="75000"/>
                  </a:schemeClr>
                </a:solidFill>
                <a:latin typeface="+mn-lt"/>
              </a:rPr>
              <a:t>stok</a:t>
            </a:r>
            <a:r>
              <a:rPr lang="en-ID" sz="1600" dirty="0">
                <a:solidFill>
                  <a:schemeClr val="accent3">
                    <a:lumMod val="75000"/>
                  </a:schemeClr>
                </a:solidFill>
                <a:latin typeface="+mn-lt"/>
              </a:rPr>
              <a:t> </a:t>
            </a:r>
            <a:r>
              <a:rPr lang="en-ID" sz="1600" dirty="0" err="1">
                <a:solidFill>
                  <a:schemeClr val="accent3">
                    <a:lumMod val="75000"/>
                  </a:schemeClr>
                </a:solidFill>
                <a:latin typeface="+mn-lt"/>
              </a:rPr>
              <a:t>bahan</a:t>
            </a:r>
            <a:r>
              <a:rPr lang="en-ID" sz="1600" dirty="0">
                <a:solidFill>
                  <a:schemeClr val="accent3">
                    <a:lumMod val="75000"/>
                  </a:schemeClr>
                </a:solidFill>
                <a:latin typeface="+mn-lt"/>
              </a:rPr>
              <a:t> </a:t>
            </a:r>
            <a:r>
              <a:rPr lang="en-ID" sz="1600" dirty="0" err="1">
                <a:solidFill>
                  <a:schemeClr val="accent3">
                    <a:lumMod val="75000"/>
                  </a:schemeClr>
                </a:solidFill>
                <a:latin typeface="+mn-lt"/>
              </a:rPr>
              <a:t>makanan</a:t>
            </a:r>
            <a:r>
              <a:rPr lang="en-ID" sz="1600" dirty="0">
                <a:solidFill>
                  <a:schemeClr val="accent3">
                    <a:lumMod val="75000"/>
                  </a:schemeClr>
                </a:solidFill>
                <a:latin typeface="+mn-lt"/>
              </a:rPr>
              <a:t> </a:t>
            </a:r>
            <a:r>
              <a:rPr lang="en-ID" sz="1600" dirty="0" err="1">
                <a:solidFill>
                  <a:schemeClr val="accent3">
                    <a:lumMod val="75000"/>
                  </a:schemeClr>
                </a:solidFill>
                <a:latin typeface="+mn-lt"/>
              </a:rPr>
              <a:t>tidak</a:t>
            </a:r>
            <a:r>
              <a:rPr lang="en-ID" sz="1600" dirty="0">
                <a:solidFill>
                  <a:schemeClr val="accent3">
                    <a:lumMod val="75000"/>
                  </a:schemeClr>
                </a:solidFill>
                <a:latin typeface="+mn-lt"/>
              </a:rPr>
              <a:t> </a:t>
            </a:r>
            <a:r>
              <a:rPr lang="en-ID" sz="1600" dirty="0" err="1">
                <a:solidFill>
                  <a:schemeClr val="accent3">
                    <a:lumMod val="75000"/>
                  </a:schemeClr>
                </a:solidFill>
                <a:latin typeface="+mn-lt"/>
              </a:rPr>
              <a:t>terlalu</a:t>
            </a:r>
            <a:r>
              <a:rPr lang="en-ID" sz="1600" dirty="0">
                <a:solidFill>
                  <a:schemeClr val="accent3">
                    <a:lumMod val="75000"/>
                  </a:schemeClr>
                </a:solidFill>
                <a:latin typeface="+mn-lt"/>
              </a:rPr>
              <a:t> </a:t>
            </a:r>
            <a:r>
              <a:rPr lang="en-ID" sz="1600" dirty="0" err="1">
                <a:solidFill>
                  <a:schemeClr val="accent3">
                    <a:lumMod val="75000"/>
                  </a:schemeClr>
                </a:solidFill>
                <a:latin typeface="+mn-lt"/>
              </a:rPr>
              <a:t>banyak</a:t>
            </a:r>
            <a:r>
              <a:rPr lang="en-ID" sz="1600" dirty="0">
                <a:solidFill>
                  <a:schemeClr val="accent3">
                    <a:lumMod val="75000"/>
                  </a:schemeClr>
                </a:solidFill>
                <a:latin typeface="+mn-lt"/>
              </a:rPr>
              <a:t> dan </a:t>
            </a:r>
            <a:r>
              <a:rPr lang="en-ID" sz="1600" dirty="0" err="1">
                <a:solidFill>
                  <a:schemeClr val="accent3">
                    <a:lumMod val="75000"/>
                  </a:schemeClr>
                </a:solidFill>
                <a:latin typeface="+mn-lt"/>
              </a:rPr>
              <a:t>membuat</a:t>
            </a:r>
            <a:r>
              <a:rPr lang="en-ID" sz="1600" dirty="0">
                <a:solidFill>
                  <a:schemeClr val="accent3">
                    <a:lumMod val="75000"/>
                  </a:schemeClr>
                </a:solidFill>
                <a:latin typeface="+mn-lt"/>
              </a:rPr>
              <a:t> </a:t>
            </a:r>
            <a:r>
              <a:rPr lang="en-ID" sz="1600" dirty="0" err="1">
                <a:solidFill>
                  <a:schemeClr val="accent3">
                    <a:lumMod val="75000"/>
                  </a:schemeClr>
                </a:solidFill>
                <a:latin typeface="+mn-lt"/>
              </a:rPr>
              <a:t>kanopi</a:t>
            </a:r>
            <a:r>
              <a:rPr lang="en-ID" sz="1600" dirty="0">
                <a:solidFill>
                  <a:schemeClr val="accent3">
                    <a:lumMod val="75000"/>
                  </a:schemeClr>
                </a:solidFill>
                <a:latin typeface="+mn-lt"/>
              </a:rPr>
              <a:t> </a:t>
            </a:r>
            <a:r>
              <a:rPr lang="en-ID" sz="1600" dirty="0" err="1">
                <a:solidFill>
                  <a:schemeClr val="accent3">
                    <a:lumMod val="75000"/>
                  </a:schemeClr>
                </a:solidFill>
                <a:latin typeface="+mn-lt"/>
              </a:rPr>
              <a:t>untuk</a:t>
            </a:r>
            <a:r>
              <a:rPr lang="en-ID" sz="1600" dirty="0">
                <a:solidFill>
                  <a:schemeClr val="accent3">
                    <a:lumMod val="75000"/>
                  </a:schemeClr>
                </a:solidFill>
                <a:latin typeface="+mn-lt"/>
              </a:rPr>
              <a:t> </a:t>
            </a:r>
            <a:r>
              <a:rPr lang="en-ID" sz="1600" dirty="0" err="1">
                <a:solidFill>
                  <a:schemeClr val="accent3">
                    <a:lumMod val="75000"/>
                  </a:schemeClr>
                </a:solidFill>
                <a:latin typeface="+mn-lt"/>
              </a:rPr>
              <a:t>berlindung</a:t>
            </a:r>
            <a:r>
              <a:rPr lang="en-ID" sz="1600" dirty="0">
                <a:solidFill>
                  <a:schemeClr val="accent3">
                    <a:lumMod val="75000"/>
                  </a:schemeClr>
                </a:solidFill>
                <a:latin typeface="+mn-lt"/>
              </a:rPr>
              <a:t> </a:t>
            </a:r>
            <a:r>
              <a:rPr lang="en-ID" sz="1600" dirty="0" err="1">
                <a:solidFill>
                  <a:schemeClr val="accent3">
                    <a:lumMod val="75000"/>
                  </a:schemeClr>
                </a:solidFill>
                <a:latin typeface="+mn-lt"/>
              </a:rPr>
              <a:t>dari</a:t>
            </a:r>
            <a:r>
              <a:rPr lang="en-ID" sz="1600" dirty="0">
                <a:solidFill>
                  <a:schemeClr val="accent3">
                    <a:lumMod val="75000"/>
                  </a:schemeClr>
                </a:solidFill>
                <a:latin typeface="+mn-lt"/>
              </a:rPr>
              <a:t> </a:t>
            </a:r>
            <a:r>
              <a:rPr lang="en-ID" sz="1600" dirty="0" err="1">
                <a:solidFill>
                  <a:schemeClr val="accent3">
                    <a:lumMod val="75000"/>
                  </a:schemeClr>
                </a:solidFill>
                <a:latin typeface="+mn-lt"/>
              </a:rPr>
              <a:t>hujan</a:t>
            </a:r>
            <a:r>
              <a:rPr lang="en-ID" sz="1600" dirty="0">
                <a:solidFill>
                  <a:schemeClr val="accent3">
                    <a:lumMod val="75000"/>
                  </a:schemeClr>
                </a:solidFill>
                <a:latin typeface="+mn-lt"/>
              </a:rPr>
              <a:t> dan </a:t>
            </a:r>
            <a:r>
              <a:rPr lang="en-ID" sz="1600" dirty="0" err="1">
                <a:solidFill>
                  <a:schemeClr val="accent3">
                    <a:lumMod val="75000"/>
                  </a:schemeClr>
                </a:solidFill>
                <a:latin typeface="+mn-lt"/>
              </a:rPr>
              <a:t>panas</a:t>
            </a:r>
            <a:r>
              <a:rPr lang="en-ID" sz="1600" dirty="0">
                <a:solidFill>
                  <a:schemeClr val="accent3">
                    <a:lumMod val="75000"/>
                  </a:schemeClr>
                </a:solidFill>
                <a:latin typeface="+mn-lt"/>
              </a:rPr>
              <a:t> </a:t>
            </a:r>
            <a:r>
              <a:rPr lang="en-ID" sz="1600" dirty="0" err="1">
                <a:solidFill>
                  <a:schemeClr val="accent3">
                    <a:lumMod val="75000"/>
                  </a:schemeClr>
                </a:solidFill>
                <a:latin typeface="+mn-lt"/>
              </a:rPr>
              <a:t>terik</a:t>
            </a:r>
            <a:r>
              <a:rPr lang="en-ID" sz="1600" dirty="0">
                <a:solidFill>
                  <a:schemeClr val="accent3">
                    <a:lumMod val="75000"/>
                  </a:schemeClr>
                </a:solidFill>
                <a:latin typeface="+mn-lt"/>
              </a:rPr>
              <a:t> </a:t>
            </a:r>
            <a:r>
              <a:rPr lang="en-ID" sz="1600" dirty="0" err="1">
                <a:solidFill>
                  <a:schemeClr val="accent3">
                    <a:lumMod val="75000"/>
                  </a:schemeClr>
                </a:solidFill>
                <a:latin typeface="+mn-lt"/>
              </a:rPr>
              <a:t>matahari</a:t>
            </a:r>
            <a:r>
              <a:rPr lang="en-ID" sz="1600" dirty="0">
                <a:solidFill>
                  <a:schemeClr val="accent3">
                    <a:lumMod val="75000"/>
                  </a:schemeClr>
                </a:solidFill>
                <a:latin typeface="+mn-lt"/>
              </a:rPr>
              <a:t>. </a:t>
            </a:r>
            <a:r>
              <a:rPr lang="en-ID" sz="1600" dirty="0" err="1">
                <a:solidFill>
                  <a:schemeClr val="accent3">
                    <a:lumMod val="75000"/>
                  </a:schemeClr>
                </a:solidFill>
                <a:latin typeface="+mn-lt"/>
              </a:rPr>
              <a:t>Dengan</a:t>
            </a:r>
            <a:r>
              <a:rPr lang="en-ID" sz="1600" dirty="0">
                <a:solidFill>
                  <a:schemeClr val="accent3">
                    <a:lumMod val="75000"/>
                  </a:schemeClr>
                </a:solidFill>
                <a:latin typeface="+mn-lt"/>
              </a:rPr>
              <a:t> </a:t>
            </a:r>
            <a:r>
              <a:rPr lang="en-ID" sz="1600" dirty="0" err="1">
                <a:solidFill>
                  <a:schemeClr val="accent3">
                    <a:lumMod val="75000"/>
                  </a:schemeClr>
                </a:solidFill>
                <a:latin typeface="+mn-lt"/>
              </a:rPr>
              <a:t>tempat</a:t>
            </a:r>
            <a:r>
              <a:rPr lang="en-ID" sz="1600" dirty="0">
                <a:solidFill>
                  <a:schemeClr val="accent3">
                    <a:lumMod val="75000"/>
                  </a:schemeClr>
                </a:solidFill>
                <a:latin typeface="+mn-lt"/>
              </a:rPr>
              <a:t> </a:t>
            </a:r>
            <a:r>
              <a:rPr lang="en-ID" sz="1600" dirty="0" err="1">
                <a:solidFill>
                  <a:schemeClr val="accent3">
                    <a:lumMod val="75000"/>
                  </a:schemeClr>
                </a:solidFill>
                <a:latin typeface="+mn-lt"/>
              </a:rPr>
              <a:t>fleksibel</a:t>
            </a:r>
            <a:r>
              <a:rPr lang="en-ID" sz="1600" dirty="0">
                <a:solidFill>
                  <a:schemeClr val="accent3">
                    <a:lumMod val="75000"/>
                  </a:schemeClr>
                </a:solidFill>
                <a:latin typeface="+mn-lt"/>
              </a:rPr>
              <a:t> dan </a:t>
            </a:r>
            <a:r>
              <a:rPr lang="en-ID" sz="1600" dirty="0" err="1">
                <a:solidFill>
                  <a:schemeClr val="accent3">
                    <a:lumMod val="75000"/>
                  </a:schemeClr>
                </a:solidFill>
                <a:latin typeface="+mn-lt"/>
              </a:rPr>
              <a:t>diminati</a:t>
            </a:r>
            <a:r>
              <a:rPr lang="en-ID" sz="1600" dirty="0">
                <a:solidFill>
                  <a:schemeClr val="accent3">
                    <a:lumMod val="75000"/>
                  </a:schemeClr>
                </a:solidFill>
                <a:latin typeface="+mn-lt"/>
              </a:rPr>
              <a:t> </a:t>
            </a:r>
            <a:r>
              <a:rPr lang="en-ID" sz="1600" dirty="0" err="1">
                <a:solidFill>
                  <a:schemeClr val="accent3">
                    <a:lumMod val="75000"/>
                  </a:schemeClr>
                </a:solidFill>
                <a:latin typeface="+mn-lt"/>
              </a:rPr>
              <a:t>anak</a:t>
            </a:r>
            <a:r>
              <a:rPr lang="en-ID" sz="1600" dirty="0">
                <a:solidFill>
                  <a:schemeClr val="accent3">
                    <a:lumMod val="75000"/>
                  </a:schemeClr>
                </a:solidFill>
                <a:latin typeface="+mn-lt"/>
              </a:rPr>
              <a:t> </a:t>
            </a:r>
            <a:r>
              <a:rPr lang="en-ID" sz="1600" dirty="0" err="1">
                <a:solidFill>
                  <a:schemeClr val="accent3">
                    <a:lumMod val="75000"/>
                  </a:schemeClr>
                </a:solidFill>
                <a:latin typeface="+mn-lt"/>
              </a:rPr>
              <a:t>muda</a:t>
            </a:r>
            <a:r>
              <a:rPr lang="en-ID" sz="1600" dirty="0">
                <a:solidFill>
                  <a:schemeClr val="accent3">
                    <a:lumMod val="75000"/>
                  </a:schemeClr>
                </a:solidFill>
                <a:latin typeface="+mn-lt"/>
              </a:rPr>
              <a:t>, </a:t>
            </a:r>
            <a:r>
              <a:rPr lang="en-ID" sz="1600" dirty="0" err="1">
                <a:solidFill>
                  <a:schemeClr val="accent3">
                    <a:lumMod val="75000"/>
                  </a:schemeClr>
                </a:solidFill>
                <a:latin typeface="+mn-lt"/>
              </a:rPr>
              <a:t>usaha</a:t>
            </a:r>
            <a:r>
              <a:rPr lang="en-ID" sz="1600" dirty="0">
                <a:solidFill>
                  <a:schemeClr val="accent3">
                    <a:lumMod val="75000"/>
                  </a:schemeClr>
                </a:solidFill>
                <a:latin typeface="+mn-lt"/>
              </a:rPr>
              <a:t> </a:t>
            </a:r>
            <a:r>
              <a:rPr lang="en-ID" sz="1600" dirty="0" err="1">
                <a:solidFill>
                  <a:schemeClr val="accent3">
                    <a:lumMod val="75000"/>
                  </a:schemeClr>
                </a:solidFill>
                <a:latin typeface="+mn-lt"/>
              </a:rPr>
              <a:t>ini</a:t>
            </a:r>
            <a:r>
              <a:rPr lang="en-ID" sz="1600" dirty="0">
                <a:solidFill>
                  <a:schemeClr val="accent3">
                    <a:lumMod val="75000"/>
                  </a:schemeClr>
                </a:solidFill>
                <a:latin typeface="+mn-lt"/>
              </a:rPr>
              <a:t> </a:t>
            </a:r>
            <a:r>
              <a:rPr lang="en-ID" sz="1600" dirty="0" err="1">
                <a:solidFill>
                  <a:schemeClr val="accent3">
                    <a:lumMod val="75000"/>
                  </a:schemeClr>
                </a:solidFill>
                <a:latin typeface="+mn-lt"/>
              </a:rPr>
              <a:t>diharapkan</a:t>
            </a:r>
            <a:r>
              <a:rPr lang="en-ID" sz="1600" dirty="0">
                <a:solidFill>
                  <a:schemeClr val="accent3">
                    <a:lumMod val="75000"/>
                  </a:schemeClr>
                </a:solidFill>
                <a:latin typeface="+mn-lt"/>
              </a:rPr>
              <a:t> </a:t>
            </a:r>
            <a:r>
              <a:rPr lang="en-ID" sz="1600" dirty="0" err="1">
                <a:solidFill>
                  <a:schemeClr val="accent3">
                    <a:lumMod val="75000"/>
                  </a:schemeClr>
                </a:solidFill>
                <a:latin typeface="+mn-lt"/>
              </a:rPr>
              <a:t>akan</a:t>
            </a:r>
            <a:r>
              <a:rPr lang="en-ID" sz="1600" dirty="0">
                <a:solidFill>
                  <a:schemeClr val="accent3">
                    <a:lumMod val="75000"/>
                  </a:schemeClr>
                </a:solidFill>
                <a:latin typeface="+mn-lt"/>
              </a:rPr>
              <a:t> </a:t>
            </a:r>
            <a:r>
              <a:rPr lang="en-ID" sz="1600" dirty="0" err="1">
                <a:solidFill>
                  <a:schemeClr val="accent3">
                    <a:lumMod val="75000"/>
                  </a:schemeClr>
                </a:solidFill>
                <a:latin typeface="+mn-lt"/>
              </a:rPr>
              <a:t>mendapatkan</a:t>
            </a:r>
            <a:r>
              <a:rPr lang="en-ID" sz="1600" dirty="0">
                <a:solidFill>
                  <a:schemeClr val="accent3">
                    <a:lumMod val="75000"/>
                  </a:schemeClr>
                </a:solidFill>
                <a:latin typeface="+mn-lt"/>
              </a:rPr>
              <a:t> </a:t>
            </a:r>
            <a:r>
              <a:rPr lang="en-ID" sz="1600" dirty="0" err="1">
                <a:solidFill>
                  <a:schemeClr val="accent3">
                    <a:lumMod val="75000"/>
                  </a:schemeClr>
                </a:solidFill>
                <a:latin typeface="+mn-lt"/>
              </a:rPr>
              <a:t>respon</a:t>
            </a:r>
            <a:r>
              <a:rPr lang="en-ID" sz="1600" dirty="0">
                <a:solidFill>
                  <a:schemeClr val="accent3">
                    <a:lumMod val="75000"/>
                  </a:schemeClr>
                </a:solidFill>
                <a:latin typeface="+mn-lt"/>
              </a:rPr>
              <a:t> </a:t>
            </a:r>
            <a:r>
              <a:rPr lang="en-ID" sz="1600" dirty="0" err="1">
                <a:solidFill>
                  <a:schemeClr val="accent3">
                    <a:lumMod val="75000"/>
                  </a:schemeClr>
                </a:solidFill>
                <a:latin typeface="+mn-lt"/>
              </a:rPr>
              <a:t>positif</a:t>
            </a:r>
            <a:r>
              <a:rPr lang="en-ID" sz="1600" dirty="0">
                <a:solidFill>
                  <a:schemeClr val="accent3">
                    <a:lumMod val="75000"/>
                  </a:schemeClr>
                </a:solidFill>
                <a:latin typeface="+mn-lt"/>
              </a:rPr>
              <a:t> </a:t>
            </a:r>
            <a:r>
              <a:rPr lang="en-ID" sz="1600" dirty="0" err="1">
                <a:solidFill>
                  <a:schemeClr val="accent3">
                    <a:lumMod val="75000"/>
                  </a:schemeClr>
                </a:solidFill>
                <a:latin typeface="+mn-lt"/>
              </a:rPr>
              <a:t>dari</a:t>
            </a:r>
            <a:r>
              <a:rPr lang="en-ID" sz="1600" dirty="0">
                <a:solidFill>
                  <a:schemeClr val="accent3">
                    <a:lumMod val="75000"/>
                  </a:schemeClr>
                </a:solidFill>
                <a:latin typeface="+mn-lt"/>
              </a:rPr>
              <a:t> para </a:t>
            </a:r>
            <a:r>
              <a:rPr lang="en-ID" sz="1600" dirty="0" err="1">
                <a:solidFill>
                  <a:schemeClr val="accent3">
                    <a:lumMod val="75000"/>
                  </a:schemeClr>
                </a:solidFill>
                <a:latin typeface="+mn-lt"/>
              </a:rPr>
              <a:t>konsumen</a:t>
            </a:r>
            <a:r>
              <a:rPr lang="en-ID" sz="1600" dirty="0">
                <a:solidFill>
                  <a:schemeClr val="accent3">
                    <a:lumMod val="75000"/>
                  </a:schemeClr>
                </a:solidFill>
                <a:latin typeface="+mn-lt"/>
              </a:rPr>
              <a:t>.</a:t>
            </a:r>
          </a:p>
          <a:p>
            <a:pPr marL="0" lvl="0" indent="0" algn="l" rtl="0">
              <a:spcBef>
                <a:spcPts val="0"/>
              </a:spcBef>
              <a:spcAft>
                <a:spcPts val="0"/>
              </a:spcAft>
              <a:buClr>
                <a:srgbClr val="273D40"/>
              </a:buClr>
              <a:buSzPts val="600"/>
              <a:buFont typeface="Arial"/>
              <a:buNone/>
            </a:pPr>
            <a:endParaRPr dirty="0"/>
          </a:p>
        </p:txBody>
      </p:sp>
      <p:sp>
        <p:nvSpPr>
          <p:cNvPr id="1238" name="Google Shape;1238;p39"/>
          <p:cNvSpPr/>
          <p:nvPr/>
        </p:nvSpPr>
        <p:spPr>
          <a:xfrm>
            <a:off x="8631125" y="206775"/>
            <a:ext cx="339000" cy="339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9" name="Google Shape;1239;p39"/>
          <p:cNvGrpSpPr/>
          <p:nvPr/>
        </p:nvGrpSpPr>
        <p:grpSpPr>
          <a:xfrm>
            <a:off x="6489275" y="1704059"/>
            <a:ext cx="339000" cy="315900"/>
            <a:chOff x="1023100" y="1410284"/>
            <a:chExt cx="339000" cy="315900"/>
          </a:xfrm>
        </p:grpSpPr>
        <p:cxnSp>
          <p:nvCxnSpPr>
            <p:cNvPr id="1240" name="Google Shape;1240;p39"/>
            <p:cNvCxnSpPr/>
            <p:nvPr/>
          </p:nvCxnSpPr>
          <p:spPr>
            <a:xfrm>
              <a:off x="1192550" y="1410284"/>
              <a:ext cx="0" cy="315900"/>
            </a:xfrm>
            <a:prstGeom prst="straightConnector1">
              <a:avLst/>
            </a:prstGeom>
            <a:noFill/>
            <a:ln w="19050" cap="flat" cmpd="sng">
              <a:solidFill>
                <a:schemeClr val="lt1"/>
              </a:solidFill>
              <a:prstDash val="solid"/>
              <a:round/>
              <a:headEnd type="none" w="med" len="med"/>
              <a:tailEnd type="none" w="med" len="med"/>
            </a:ln>
          </p:spPr>
        </p:cxnSp>
        <p:cxnSp>
          <p:nvCxnSpPr>
            <p:cNvPr id="1241" name="Google Shape;1241;p39"/>
            <p:cNvCxnSpPr/>
            <p:nvPr/>
          </p:nvCxnSpPr>
          <p:spPr>
            <a:xfrm rot="10800000">
              <a:off x="1023100" y="1568267"/>
              <a:ext cx="339000" cy="0"/>
            </a:xfrm>
            <a:prstGeom prst="straightConnector1">
              <a:avLst/>
            </a:prstGeom>
            <a:noFill/>
            <a:ln w="19050" cap="flat" cmpd="sng">
              <a:solidFill>
                <a:schemeClr val="lt1"/>
              </a:solidFill>
              <a:prstDash val="solid"/>
              <a:round/>
              <a:headEnd type="none" w="med" len="med"/>
              <a:tailEnd type="none" w="med" len="med"/>
            </a:ln>
          </p:spPr>
        </p:cxnSp>
      </p:grpSp>
      <p:grpSp>
        <p:nvGrpSpPr>
          <p:cNvPr id="1242" name="Google Shape;1242;p39"/>
          <p:cNvGrpSpPr/>
          <p:nvPr/>
        </p:nvGrpSpPr>
        <p:grpSpPr>
          <a:xfrm>
            <a:off x="7159638" y="2504513"/>
            <a:ext cx="2420925" cy="777275"/>
            <a:chOff x="7142275" y="251275"/>
            <a:chExt cx="2420925" cy="777275"/>
          </a:xfrm>
        </p:grpSpPr>
        <p:sp>
          <p:nvSpPr>
            <p:cNvPr id="1243" name="Google Shape;1243;p39"/>
            <p:cNvSpPr/>
            <p:nvPr/>
          </p:nvSpPr>
          <p:spPr>
            <a:xfrm>
              <a:off x="7153125" y="267275"/>
              <a:ext cx="2383400" cy="740625"/>
            </a:xfrm>
            <a:custGeom>
              <a:avLst/>
              <a:gdLst/>
              <a:ahLst/>
              <a:cxnLst/>
              <a:rect l="l" t="t" r="r" b="b"/>
              <a:pathLst>
                <a:path w="95336" h="29625" extrusionOk="0">
                  <a:moveTo>
                    <a:pt x="16483" y="0"/>
                  </a:moveTo>
                  <a:cubicBezTo>
                    <a:pt x="15913" y="0"/>
                    <a:pt x="15331" y="55"/>
                    <a:pt x="14744" y="160"/>
                  </a:cubicBezTo>
                  <a:cubicBezTo>
                    <a:pt x="11675" y="760"/>
                    <a:pt x="8306" y="2395"/>
                    <a:pt x="8573" y="5997"/>
                  </a:cubicBezTo>
                  <a:cubicBezTo>
                    <a:pt x="8573" y="6231"/>
                    <a:pt x="8411" y="6364"/>
                    <a:pt x="8229" y="6364"/>
                  </a:cubicBezTo>
                  <a:cubicBezTo>
                    <a:pt x="8178" y="6364"/>
                    <a:pt x="8124" y="6353"/>
                    <a:pt x="8073" y="6331"/>
                  </a:cubicBezTo>
                  <a:cubicBezTo>
                    <a:pt x="8039" y="6398"/>
                    <a:pt x="7973" y="6398"/>
                    <a:pt x="7873" y="6398"/>
                  </a:cubicBezTo>
                  <a:cubicBezTo>
                    <a:pt x="7138" y="6304"/>
                    <a:pt x="6372" y="6225"/>
                    <a:pt x="5623" y="6225"/>
                  </a:cubicBezTo>
                  <a:cubicBezTo>
                    <a:pt x="3720" y="6225"/>
                    <a:pt x="1930" y="6731"/>
                    <a:pt x="1068" y="8766"/>
                  </a:cubicBezTo>
                  <a:cubicBezTo>
                    <a:pt x="0" y="11335"/>
                    <a:pt x="1602" y="13603"/>
                    <a:pt x="4003" y="14403"/>
                  </a:cubicBezTo>
                  <a:lnTo>
                    <a:pt x="4037" y="14337"/>
                  </a:lnTo>
                  <a:cubicBezTo>
                    <a:pt x="4096" y="14295"/>
                    <a:pt x="4163" y="14276"/>
                    <a:pt x="4229" y="14276"/>
                  </a:cubicBezTo>
                  <a:cubicBezTo>
                    <a:pt x="4533" y="14276"/>
                    <a:pt x="4838" y="14657"/>
                    <a:pt x="4537" y="14904"/>
                  </a:cubicBezTo>
                  <a:cubicBezTo>
                    <a:pt x="1335" y="17506"/>
                    <a:pt x="2035" y="22242"/>
                    <a:pt x="4871" y="24844"/>
                  </a:cubicBezTo>
                  <a:cubicBezTo>
                    <a:pt x="6448" y="26323"/>
                    <a:pt x="8374" y="27009"/>
                    <a:pt x="10316" y="27009"/>
                  </a:cubicBezTo>
                  <a:cubicBezTo>
                    <a:pt x="12317" y="27009"/>
                    <a:pt x="14336" y="26281"/>
                    <a:pt x="16012" y="24944"/>
                  </a:cubicBezTo>
                  <a:cubicBezTo>
                    <a:pt x="16059" y="24906"/>
                    <a:pt x="16113" y="24890"/>
                    <a:pt x="16164" y="24890"/>
                  </a:cubicBezTo>
                  <a:cubicBezTo>
                    <a:pt x="16293" y="24890"/>
                    <a:pt x="16412" y="24992"/>
                    <a:pt x="16412" y="25111"/>
                  </a:cubicBezTo>
                  <a:lnTo>
                    <a:pt x="16546" y="25111"/>
                  </a:lnTo>
                  <a:cubicBezTo>
                    <a:pt x="16498" y="24874"/>
                    <a:pt x="16703" y="24654"/>
                    <a:pt x="16910" y="24654"/>
                  </a:cubicBezTo>
                  <a:cubicBezTo>
                    <a:pt x="16994" y="24654"/>
                    <a:pt x="17078" y="24691"/>
                    <a:pt x="17146" y="24777"/>
                  </a:cubicBezTo>
                  <a:cubicBezTo>
                    <a:pt x="18231" y="26210"/>
                    <a:pt x="19500" y="26795"/>
                    <a:pt x="20786" y="26795"/>
                  </a:cubicBezTo>
                  <a:cubicBezTo>
                    <a:pt x="24320" y="26795"/>
                    <a:pt x="27987" y="22373"/>
                    <a:pt x="28354" y="18973"/>
                  </a:cubicBezTo>
                  <a:cubicBezTo>
                    <a:pt x="28387" y="18807"/>
                    <a:pt x="28454" y="18773"/>
                    <a:pt x="28587" y="18773"/>
                  </a:cubicBezTo>
                  <a:cubicBezTo>
                    <a:pt x="28587" y="18611"/>
                    <a:pt x="28743" y="18517"/>
                    <a:pt x="28906" y="18517"/>
                  </a:cubicBezTo>
                  <a:cubicBezTo>
                    <a:pt x="29047" y="18517"/>
                    <a:pt x="29193" y="18586"/>
                    <a:pt x="29255" y="18740"/>
                  </a:cubicBezTo>
                  <a:cubicBezTo>
                    <a:pt x="30239" y="21147"/>
                    <a:pt x="32813" y="22367"/>
                    <a:pt x="35332" y="22367"/>
                  </a:cubicBezTo>
                  <a:cubicBezTo>
                    <a:pt x="38190" y="22367"/>
                    <a:pt x="40977" y="20797"/>
                    <a:pt x="41297" y="17606"/>
                  </a:cubicBezTo>
                  <a:cubicBezTo>
                    <a:pt x="41335" y="17430"/>
                    <a:pt x="41465" y="17346"/>
                    <a:pt x="41580" y="17346"/>
                  </a:cubicBezTo>
                  <a:cubicBezTo>
                    <a:pt x="41662" y="17346"/>
                    <a:pt x="41736" y="17389"/>
                    <a:pt x="41764" y="17472"/>
                  </a:cubicBezTo>
                  <a:cubicBezTo>
                    <a:pt x="41783" y="17356"/>
                    <a:pt x="41904" y="17285"/>
                    <a:pt x="42034" y="17285"/>
                  </a:cubicBezTo>
                  <a:cubicBezTo>
                    <a:pt x="42128" y="17285"/>
                    <a:pt x="42227" y="17322"/>
                    <a:pt x="42297" y="17406"/>
                  </a:cubicBezTo>
                  <a:cubicBezTo>
                    <a:pt x="43233" y="18729"/>
                    <a:pt x="44551" y="19371"/>
                    <a:pt x="45886" y="19371"/>
                  </a:cubicBezTo>
                  <a:cubicBezTo>
                    <a:pt x="47075" y="19371"/>
                    <a:pt x="48277" y="18862"/>
                    <a:pt x="49236" y="17873"/>
                  </a:cubicBezTo>
                  <a:cubicBezTo>
                    <a:pt x="49301" y="17796"/>
                    <a:pt x="49384" y="17763"/>
                    <a:pt x="49467" y="17763"/>
                  </a:cubicBezTo>
                  <a:cubicBezTo>
                    <a:pt x="49637" y="17763"/>
                    <a:pt x="49803" y="17904"/>
                    <a:pt x="49803" y="18106"/>
                  </a:cubicBezTo>
                  <a:cubicBezTo>
                    <a:pt x="49769" y="21442"/>
                    <a:pt x="50770" y="24811"/>
                    <a:pt x="53772" y="26646"/>
                  </a:cubicBezTo>
                  <a:cubicBezTo>
                    <a:pt x="54725" y="27226"/>
                    <a:pt x="55765" y="27476"/>
                    <a:pt x="56816" y="27476"/>
                  </a:cubicBezTo>
                  <a:cubicBezTo>
                    <a:pt x="58963" y="27476"/>
                    <a:pt x="61155" y="26433"/>
                    <a:pt x="62745" y="25044"/>
                  </a:cubicBezTo>
                  <a:cubicBezTo>
                    <a:pt x="62669" y="24868"/>
                    <a:pt x="62804" y="24786"/>
                    <a:pt x="62932" y="24786"/>
                  </a:cubicBezTo>
                  <a:cubicBezTo>
                    <a:pt x="62973" y="24786"/>
                    <a:pt x="63013" y="24795"/>
                    <a:pt x="63045" y="24811"/>
                  </a:cubicBezTo>
                  <a:cubicBezTo>
                    <a:pt x="63212" y="24811"/>
                    <a:pt x="63379" y="24978"/>
                    <a:pt x="63246" y="25144"/>
                  </a:cubicBezTo>
                  <a:lnTo>
                    <a:pt x="63212" y="25178"/>
                  </a:lnTo>
                  <a:cubicBezTo>
                    <a:pt x="64046" y="27213"/>
                    <a:pt x="65581" y="28947"/>
                    <a:pt x="67749" y="29481"/>
                  </a:cubicBezTo>
                  <a:cubicBezTo>
                    <a:pt x="68133" y="29578"/>
                    <a:pt x="68518" y="29624"/>
                    <a:pt x="68898" y="29624"/>
                  </a:cubicBezTo>
                  <a:cubicBezTo>
                    <a:pt x="71127" y="29624"/>
                    <a:pt x="73178" y="28034"/>
                    <a:pt x="73720" y="25812"/>
                  </a:cubicBezTo>
                  <a:cubicBezTo>
                    <a:pt x="73737" y="25690"/>
                    <a:pt x="73844" y="25632"/>
                    <a:pt x="73962" y="25632"/>
                  </a:cubicBezTo>
                  <a:cubicBezTo>
                    <a:pt x="74071" y="25632"/>
                    <a:pt x="74189" y="25682"/>
                    <a:pt x="74253" y="25778"/>
                  </a:cubicBezTo>
                  <a:cubicBezTo>
                    <a:pt x="75339" y="27574"/>
                    <a:pt x="77375" y="28409"/>
                    <a:pt x="79409" y="28409"/>
                  </a:cubicBezTo>
                  <a:cubicBezTo>
                    <a:pt x="82625" y="28409"/>
                    <a:pt x="85833" y="26321"/>
                    <a:pt x="85261" y="22643"/>
                  </a:cubicBezTo>
                  <a:cubicBezTo>
                    <a:pt x="85208" y="22374"/>
                    <a:pt x="85457" y="22214"/>
                    <a:pt x="85643" y="22214"/>
                  </a:cubicBezTo>
                  <a:cubicBezTo>
                    <a:pt x="85688" y="22214"/>
                    <a:pt x="85729" y="22223"/>
                    <a:pt x="85762" y="22242"/>
                  </a:cubicBezTo>
                  <a:cubicBezTo>
                    <a:pt x="88997" y="22242"/>
                    <a:pt x="92233" y="22142"/>
                    <a:pt x="94101" y="19073"/>
                  </a:cubicBezTo>
                  <a:cubicBezTo>
                    <a:pt x="95335" y="17105"/>
                    <a:pt x="95002" y="14604"/>
                    <a:pt x="92767" y="13569"/>
                  </a:cubicBezTo>
                  <a:cubicBezTo>
                    <a:pt x="91653" y="13077"/>
                    <a:pt x="90439" y="12987"/>
                    <a:pt x="89218" y="12987"/>
                  </a:cubicBezTo>
                  <a:cubicBezTo>
                    <a:pt x="88866" y="12987"/>
                    <a:pt x="88514" y="12995"/>
                    <a:pt x="88163" y="13002"/>
                  </a:cubicBezTo>
                  <a:cubicBezTo>
                    <a:pt x="88140" y="13008"/>
                    <a:pt x="88117" y="13011"/>
                    <a:pt x="88096" y="13011"/>
                  </a:cubicBezTo>
                  <a:cubicBezTo>
                    <a:pt x="87875" y="13011"/>
                    <a:pt x="87775" y="12715"/>
                    <a:pt x="87896" y="12502"/>
                  </a:cubicBezTo>
                  <a:cubicBezTo>
                    <a:pt x="89220" y="9911"/>
                    <a:pt x="87381" y="7581"/>
                    <a:pt x="84990" y="7581"/>
                  </a:cubicBezTo>
                  <a:cubicBezTo>
                    <a:pt x="84549" y="7581"/>
                    <a:pt x="84089" y="7661"/>
                    <a:pt x="83627" y="7832"/>
                  </a:cubicBezTo>
                  <a:cubicBezTo>
                    <a:pt x="83586" y="7850"/>
                    <a:pt x="83546" y="7859"/>
                    <a:pt x="83509" y="7859"/>
                  </a:cubicBezTo>
                  <a:cubicBezTo>
                    <a:pt x="83278" y="7859"/>
                    <a:pt x="83145" y="7533"/>
                    <a:pt x="83260" y="7332"/>
                  </a:cubicBezTo>
                  <a:cubicBezTo>
                    <a:pt x="82857" y="2922"/>
                    <a:pt x="78674" y="330"/>
                    <a:pt x="74632" y="330"/>
                  </a:cubicBezTo>
                  <a:cubicBezTo>
                    <a:pt x="71642" y="330"/>
                    <a:pt x="68730" y="1748"/>
                    <a:pt x="67482" y="4897"/>
                  </a:cubicBezTo>
                  <a:cubicBezTo>
                    <a:pt x="67438" y="5051"/>
                    <a:pt x="67263" y="5176"/>
                    <a:pt x="67101" y="5176"/>
                  </a:cubicBezTo>
                  <a:cubicBezTo>
                    <a:pt x="67018" y="5176"/>
                    <a:pt x="66938" y="5143"/>
                    <a:pt x="66881" y="5063"/>
                  </a:cubicBezTo>
                  <a:cubicBezTo>
                    <a:pt x="65644" y="3476"/>
                    <a:pt x="64005" y="2746"/>
                    <a:pt x="62411" y="2746"/>
                  </a:cubicBezTo>
                  <a:cubicBezTo>
                    <a:pt x="60052" y="2746"/>
                    <a:pt x="57791" y="4345"/>
                    <a:pt x="57074" y="7132"/>
                  </a:cubicBezTo>
                  <a:cubicBezTo>
                    <a:pt x="57021" y="7293"/>
                    <a:pt x="56900" y="7358"/>
                    <a:pt x="56784" y="7358"/>
                  </a:cubicBezTo>
                  <a:cubicBezTo>
                    <a:pt x="56684" y="7358"/>
                    <a:pt x="56587" y="7309"/>
                    <a:pt x="56541" y="7232"/>
                  </a:cubicBezTo>
                  <a:cubicBezTo>
                    <a:pt x="56516" y="7244"/>
                    <a:pt x="56487" y="7252"/>
                    <a:pt x="56456" y="7252"/>
                  </a:cubicBezTo>
                  <a:cubicBezTo>
                    <a:pt x="56401" y="7252"/>
                    <a:pt x="56337" y="7228"/>
                    <a:pt x="56274" y="7165"/>
                  </a:cubicBezTo>
                  <a:cubicBezTo>
                    <a:pt x="55291" y="6319"/>
                    <a:pt x="54186" y="5903"/>
                    <a:pt x="53124" y="5903"/>
                  </a:cubicBezTo>
                  <a:cubicBezTo>
                    <a:pt x="51591" y="5903"/>
                    <a:pt x="50150" y="6771"/>
                    <a:pt x="49302" y="8466"/>
                  </a:cubicBezTo>
                  <a:cubicBezTo>
                    <a:pt x="49269" y="8566"/>
                    <a:pt x="49177" y="8608"/>
                    <a:pt x="49077" y="8608"/>
                  </a:cubicBezTo>
                  <a:cubicBezTo>
                    <a:pt x="48977" y="8608"/>
                    <a:pt x="48869" y="8566"/>
                    <a:pt x="48802" y="8499"/>
                  </a:cubicBezTo>
                  <a:cubicBezTo>
                    <a:pt x="48752" y="8566"/>
                    <a:pt x="48660" y="8608"/>
                    <a:pt x="48573" y="8608"/>
                  </a:cubicBezTo>
                  <a:cubicBezTo>
                    <a:pt x="48485" y="8608"/>
                    <a:pt x="48402" y="8566"/>
                    <a:pt x="48368" y="8466"/>
                  </a:cubicBezTo>
                  <a:cubicBezTo>
                    <a:pt x="47099" y="5579"/>
                    <a:pt x="44533" y="4010"/>
                    <a:pt x="41932" y="4010"/>
                  </a:cubicBezTo>
                  <a:cubicBezTo>
                    <a:pt x="39815" y="4010"/>
                    <a:pt x="37675" y="5050"/>
                    <a:pt x="36193" y="7265"/>
                  </a:cubicBezTo>
                  <a:cubicBezTo>
                    <a:pt x="36107" y="7387"/>
                    <a:pt x="35994" y="7438"/>
                    <a:pt x="35886" y="7438"/>
                  </a:cubicBezTo>
                  <a:cubicBezTo>
                    <a:pt x="35699" y="7438"/>
                    <a:pt x="35526" y="7288"/>
                    <a:pt x="35526" y="7098"/>
                  </a:cubicBezTo>
                  <a:lnTo>
                    <a:pt x="35526" y="7165"/>
                  </a:lnTo>
                  <a:cubicBezTo>
                    <a:pt x="35498" y="7288"/>
                    <a:pt x="35409" y="7338"/>
                    <a:pt x="35313" y="7338"/>
                  </a:cubicBezTo>
                  <a:cubicBezTo>
                    <a:pt x="35176" y="7338"/>
                    <a:pt x="35025" y="7236"/>
                    <a:pt x="35025" y="7098"/>
                  </a:cubicBezTo>
                  <a:cubicBezTo>
                    <a:pt x="35059" y="3762"/>
                    <a:pt x="32757" y="1461"/>
                    <a:pt x="29555" y="927"/>
                  </a:cubicBezTo>
                  <a:cubicBezTo>
                    <a:pt x="29070" y="842"/>
                    <a:pt x="28594" y="798"/>
                    <a:pt x="28133" y="798"/>
                  </a:cubicBezTo>
                  <a:cubicBezTo>
                    <a:pt x="26055" y="798"/>
                    <a:pt x="24272" y="1694"/>
                    <a:pt x="23317" y="3796"/>
                  </a:cubicBezTo>
                  <a:cubicBezTo>
                    <a:pt x="23267" y="3909"/>
                    <a:pt x="23174" y="3956"/>
                    <a:pt x="23075" y="3956"/>
                  </a:cubicBezTo>
                  <a:cubicBezTo>
                    <a:pt x="22913" y="3956"/>
                    <a:pt x="22737" y="3829"/>
                    <a:pt x="22717" y="3662"/>
                  </a:cubicBezTo>
                  <a:cubicBezTo>
                    <a:pt x="22583" y="3662"/>
                    <a:pt x="22450" y="3662"/>
                    <a:pt x="22416" y="3562"/>
                  </a:cubicBezTo>
                  <a:cubicBezTo>
                    <a:pt x="21247" y="1061"/>
                    <a:pt x="18993" y="0"/>
                    <a:pt x="164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4" name="Google Shape;1244;p39"/>
            <p:cNvGrpSpPr/>
            <p:nvPr/>
          </p:nvGrpSpPr>
          <p:grpSpPr>
            <a:xfrm>
              <a:off x="7142275" y="251275"/>
              <a:ext cx="2420925" cy="777275"/>
              <a:chOff x="7142275" y="251275"/>
              <a:chExt cx="2420925" cy="777275"/>
            </a:xfrm>
          </p:grpSpPr>
          <p:sp>
            <p:nvSpPr>
              <p:cNvPr id="1245" name="Google Shape;1245;p39"/>
              <p:cNvSpPr/>
              <p:nvPr/>
            </p:nvSpPr>
            <p:spPr>
              <a:xfrm>
                <a:off x="7142275" y="251275"/>
                <a:ext cx="910300" cy="710525"/>
              </a:xfrm>
              <a:custGeom>
                <a:avLst/>
                <a:gdLst/>
                <a:ahLst/>
                <a:cxnLst/>
                <a:rect l="l" t="t" r="r" b="b"/>
                <a:pathLst>
                  <a:path w="36412" h="28421" extrusionOk="0">
                    <a:moveTo>
                      <a:pt x="16416" y="0"/>
                    </a:moveTo>
                    <a:cubicBezTo>
                      <a:pt x="12171" y="0"/>
                      <a:pt x="7666" y="2428"/>
                      <a:pt x="8173" y="6404"/>
                    </a:cubicBezTo>
                    <a:cubicBezTo>
                      <a:pt x="7524" y="6309"/>
                      <a:pt x="6855" y="6251"/>
                      <a:pt x="6195" y="6251"/>
                    </a:cubicBezTo>
                    <a:cubicBezTo>
                      <a:pt x="3600" y="6251"/>
                      <a:pt x="1139" y="7142"/>
                      <a:pt x="501" y="10173"/>
                    </a:cubicBezTo>
                    <a:cubicBezTo>
                      <a:pt x="1" y="12575"/>
                      <a:pt x="1635" y="14943"/>
                      <a:pt x="3937" y="15544"/>
                    </a:cubicBezTo>
                    <a:cubicBezTo>
                      <a:pt x="935" y="18412"/>
                      <a:pt x="1902" y="23383"/>
                      <a:pt x="4771" y="26085"/>
                    </a:cubicBezTo>
                    <a:cubicBezTo>
                      <a:pt x="6445" y="27644"/>
                      <a:pt x="8565" y="28420"/>
                      <a:pt x="10687" y="28420"/>
                    </a:cubicBezTo>
                    <a:cubicBezTo>
                      <a:pt x="12876" y="28420"/>
                      <a:pt x="15069" y="27594"/>
                      <a:pt x="16779" y="25951"/>
                    </a:cubicBezTo>
                    <a:cubicBezTo>
                      <a:pt x="16846" y="25918"/>
                      <a:pt x="16846" y="25818"/>
                      <a:pt x="16846" y="25784"/>
                    </a:cubicBezTo>
                    <a:cubicBezTo>
                      <a:pt x="16846" y="25664"/>
                      <a:pt x="16723" y="25578"/>
                      <a:pt x="16592" y="25578"/>
                    </a:cubicBezTo>
                    <a:cubicBezTo>
                      <a:pt x="16543" y="25578"/>
                      <a:pt x="16492" y="25590"/>
                      <a:pt x="16446" y="25618"/>
                    </a:cubicBezTo>
                    <a:cubicBezTo>
                      <a:pt x="14743" y="26962"/>
                      <a:pt x="12711" y="27699"/>
                      <a:pt x="10703" y="27699"/>
                    </a:cubicBezTo>
                    <a:cubicBezTo>
                      <a:pt x="8777" y="27699"/>
                      <a:pt x="6873" y="27021"/>
                      <a:pt x="5305" y="25551"/>
                    </a:cubicBezTo>
                    <a:cubicBezTo>
                      <a:pt x="2469" y="22916"/>
                      <a:pt x="1769" y="18212"/>
                      <a:pt x="4971" y="15577"/>
                    </a:cubicBezTo>
                    <a:cubicBezTo>
                      <a:pt x="5259" y="15315"/>
                      <a:pt x="5013" y="14951"/>
                      <a:pt x="4716" y="14951"/>
                    </a:cubicBezTo>
                    <a:cubicBezTo>
                      <a:pt x="4635" y="14951"/>
                      <a:pt x="4550" y="14979"/>
                      <a:pt x="4471" y="15043"/>
                    </a:cubicBezTo>
                    <a:lnTo>
                      <a:pt x="4437" y="15077"/>
                    </a:lnTo>
                    <a:cubicBezTo>
                      <a:pt x="2102" y="14243"/>
                      <a:pt x="434" y="12008"/>
                      <a:pt x="1502" y="9439"/>
                    </a:cubicBezTo>
                    <a:cubicBezTo>
                      <a:pt x="2385" y="7409"/>
                      <a:pt x="4175" y="6884"/>
                      <a:pt x="6063" y="6884"/>
                    </a:cubicBezTo>
                    <a:cubicBezTo>
                      <a:pt x="6812" y="6884"/>
                      <a:pt x="7577" y="6967"/>
                      <a:pt x="8307" y="7071"/>
                    </a:cubicBezTo>
                    <a:cubicBezTo>
                      <a:pt x="8407" y="7071"/>
                      <a:pt x="8473" y="7071"/>
                      <a:pt x="8507" y="7038"/>
                    </a:cubicBezTo>
                    <a:cubicBezTo>
                      <a:pt x="8559" y="7051"/>
                      <a:pt x="8613" y="7057"/>
                      <a:pt x="8665" y="7057"/>
                    </a:cubicBezTo>
                    <a:cubicBezTo>
                      <a:pt x="8877" y="7057"/>
                      <a:pt x="9061" y="6945"/>
                      <a:pt x="9007" y="6704"/>
                    </a:cubicBezTo>
                    <a:cubicBezTo>
                      <a:pt x="8740" y="3035"/>
                      <a:pt x="12143" y="1400"/>
                      <a:pt x="15178" y="867"/>
                    </a:cubicBezTo>
                    <a:cubicBezTo>
                      <a:pt x="15777" y="753"/>
                      <a:pt x="16373" y="694"/>
                      <a:pt x="16954" y="694"/>
                    </a:cubicBezTo>
                    <a:cubicBezTo>
                      <a:pt x="19449" y="694"/>
                      <a:pt x="21687" y="1774"/>
                      <a:pt x="22850" y="4236"/>
                    </a:cubicBezTo>
                    <a:cubicBezTo>
                      <a:pt x="22901" y="4338"/>
                      <a:pt x="22972" y="4381"/>
                      <a:pt x="23062" y="4381"/>
                    </a:cubicBezTo>
                    <a:cubicBezTo>
                      <a:pt x="23089" y="4381"/>
                      <a:pt x="23119" y="4377"/>
                      <a:pt x="23151" y="4369"/>
                    </a:cubicBezTo>
                    <a:cubicBezTo>
                      <a:pt x="23172" y="4518"/>
                      <a:pt x="23355" y="4639"/>
                      <a:pt x="23520" y="4639"/>
                    </a:cubicBezTo>
                    <a:cubicBezTo>
                      <a:pt x="23614" y="4639"/>
                      <a:pt x="23702" y="4600"/>
                      <a:pt x="23751" y="4503"/>
                    </a:cubicBezTo>
                    <a:cubicBezTo>
                      <a:pt x="24703" y="2354"/>
                      <a:pt x="26476" y="1469"/>
                      <a:pt x="28545" y="1469"/>
                    </a:cubicBezTo>
                    <a:cubicBezTo>
                      <a:pt x="29013" y="1469"/>
                      <a:pt x="29496" y="1514"/>
                      <a:pt x="29989" y="1600"/>
                    </a:cubicBezTo>
                    <a:cubicBezTo>
                      <a:pt x="33191" y="2201"/>
                      <a:pt x="35459" y="4436"/>
                      <a:pt x="35459" y="7772"/>
                    </a:cubicBezTo>
                    <a:cubicBezTo>
                      <a:pt x="35459" y="7943"/>
                      <a:pt x="35651" y="8059"/>
                      <a:pt x="35789" y="8059"/>
                    </a:cubicBezTo>
                    <a:cubicBezTo>
                      <a:pt x="35866" y="8059"/>
                      <a:pt x="35926" y="8022"/>
                      <a:pt x="35926" y="7938"/>
                    </a:cubicBezTo>
                    <a:lnTo>
                      <a:pt x="35926" y="7872"/>
                    </a:lnTo>
                    <a:lnTo>
                      <a:pt x="35926" y="7772"/>
                    </a:lnTo>
                    <a:cubicBezTo>
                      <a:pt x="36412" y="3634"/>
                      <a:pt x="31968" y="699"/>
                      <a:pt x="28141" y="699"/>
                    </a:cubicBezTo>
                    <a:cubicBezTo>
                      <a:pt x="25920" y="699"/>
                      <a:pt x="23907" y="1687"/>
                      <a:pt x="23184" y="4002"/>
                    </a:cubicBezTo>
                    <a:cubicBezTo>
                      <a:pt x="22324" y="1229"/>
                      <a:pt x="19436" y="0"/>
                      <a:pt x="16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7564100" y="263150"/>
                <a:ext cx="1999100" cy="765400"/>
              </a:xfrm>
              <a:custGeom>
                <a:avLst/>
                <a:gdLst/>
                <a:ahLst/>
                <a:cxnLst/>
                <a:rect l="l" t="t" r="r" b="b"/>
                <a:pathLst>
                  <a:path w="79964" h="30616" extrusionOk="0">
                    <a:moveTo>
                      <a:pt x="58586" y="1"/>
                    </a:moveTo>
                    <a:cubicBezTo>
                      <a:pt x="55335" y="1"/>
                      <a:pt x="52072" y="1435"/>
                      <a:pt x="50576" y="4428"/>
                    </a:cubicBezTo>
                    <a:cubicBezTo>
                      <a:pt x="49295" y="3005"/>
                      <a:pt x="47588" y="2329"/>
                      <a:pt x="45916" y="2329"/>
                    </a:cubicBezTo>
                    <a:cubicBezTo>
                      <a:pt x="43276" y="2329"/>
                      <a:pt x="40722" y="4013"/>
                      <a:pt x="40068" y="7096"/>
                    </a:cubicBezTo>
                    <a:cubicBezTo>
                      <a:pt x="39191" y="6057"/>
                      <a:pt x="37985" y="5580"/>
                      <a:pt x="36772" y="5580"/>
                    </a:cubicBezTo>
                    <a:cubicBezTo>
                      <a:pt x="34989" y="5580"/>
                      <a:pt x="33190" y="6610"/>
                      <a:pt x="32396" y="8397"/>
                    </a:cubicBezTo>
                    <a:cubicBezTo>
                      <a:pt x="31241" y="5222"/>
                      <a:pt x="28388" y="3578"/>
                      <a:pt x="25505" y="3578"/>
                    </a:cubicBezTo>
                    <a:cubicBezTo>
                      <a:pt x="23058" y="3578"/>
                      <a:pt x="20590" y="4762"/>
                      <a:pt x="19120" y="7196"/>
                    </a:cubicBezTo>
                    <a:cubicBezTo>
                      <a:pt x="19087" y="7230"/>
                      <a:pt x="19087" y="7263"/>
                      <a:pt x="19087" y="7297"/>
                    </a:cubicBezTo>
                    <a:lnTo>
                      <a:pt x="19087" y="7397"/>
                    </a:lnTo>
                    <a:cubicBezTo>
                      <a:pt x="19087" y="7569"/>
                      <a:pt x="19281" y="7713"/>
                      <a:pt x="19473" y="7713"/>
                    </a:cubicBezTo>
                    <a:cubicBezTo>
                      <a:pt x="19578" y="7713"/>
                      <a:pt x="19683" y="7670"/>
                      <a:pt x="19754" y="7563"/>
                    </a:cubicBezTo>
                    <a:cubicBezTo>
                      <a:pt x="21209" y="5343"/>
                      <a:pt x="23345" y="4297"/>
                      <a:pt x="25468" y="4297"/>
                    </a:cubicBezTo>
                    <a:cubicBezTo>
                      <a:pt x="28066" y="4297"/>
                      <a:pt x="30644" y="5864"/>
                      <a:pt x="31929" y="8764"/>
                    </a:cubicBezTo>
                    <a:cubicBezTo>
                      <a:pt x="31964" y="8852"/>
                      <a:pt x="32055" y="8894"/>
                      <a:pt x="32153" y="8894"/>
                    </a:cubicBezTo>
                    <a:cubicBezTo>
                      <a:pt x="32241" y="8894"/>
                      <a:pt x="32333" y="8861"/>
                      <a:pt x="32396" y="8798"/>
                    </a:cubicBezTo>
                    <a:cubicBezTo>
                      <a:pt x="32446" y="8864"/>
                      <a:pt x="32538" y="8906"/>
                      <a:pt x="32634" y="8906"/>
                    </a:cubicBezTo>
                    <a:cubicBezTo>
                      <a:pt x="32730" y="8906"/>
                      <a:pt x="32830" y="8864"/>
                      <a:pt x="32897" y="8764"/>
                    </a:cubicBezTo>
                    <a:cubicBezTo>
                      <a:pt x="33744" y="7069"/>
                      <a:pt x="35174" y="6201"/>
                      <a:pt x="36698" y="6201"/>
                    </a:cubicBezTo>
                    <a:cubicBezTo>
                      <a:pt x="37752" y="6201"/>
                      <a:pt x="38852" y="6617"/>
                      <a:pt x="39835" y="7463"/>
                    </a:cubicBezTo>
                    <a:cubicBezTo>
                      <a:pt x="39890" y="7518"/>
                      <a:pt x="39935" y="7543"/>
                      <a:pt x="39981" y="7543"/>
                    </a:cubicBezTo>
                    <a:cubicBezTo>
                      <a:pt x="40019" y="7543"/>
                      <a:pt x="40057" y="7527"/>
                      <a:pt x="40102" y="7497"/>
                    </a:cubicBezTo>
                    <a:cubicBezTo>
                      <a:pt x="40168" y="7580"/>
                      <a:pt x="40285" y="7638"/>
                      <a:pt x="40394" y="7638"/>
                    </a:cubicBezTo>
                    <a:cubicBezTo>
                      <a:pt x="40502" y="7638"/>
                      <a:pt x="40602" y="7580"/>
                      <a:pt x="40635" y="7430"/>
                    </a:cubicBezTo>
                    <a:cubicBezTo>
                      <a:pt x="41354" y="4637"/>
                      <a:pt x="43647" y="3037"/>
                      <a:pt x="46016" y="3037"/>
                    </a:cubicBezTo>
                    <a:cubicBezTo>
                      <a:pt x="47609" y="3037"/>
                      <a:pt x="49236" y="3760"/>
                      <a:pt x="50442" y="5328"/>
                    </a:cubicBezTo>
                    <a:cubicBezTo>
                      <a:pt x="50510" y="5419"/>
                      <a:pt x="50594" y="5456"/>
                      <a:pt x="50678" y="5456"/>
                    </a:cubicBezTo>
                    <a:cubicBezTo>
                      <a:pt x="50842" y="5456"/>
                      <a:pt x="51010" y="5316"/>
                      <a:pt x="51076" y="5162"/>
                    </a:cubicBezTo>
                    <a:cubicBezTo>
                      <a:pt x="52308" y="2032"/>
                      <a:pt x="55205" y="622"/>
                      <a:pt x="58185" y="622"/>
                    </a:cubicBezTo>
                    <a:cubicBezTo>
                      <a:pt x="62225" y="622"/>
                      <a:pt x="66418" y="3215"/>
                      <a:pt x="66821" y="7630"/>
                    </a:cubicBezTo>
                    <a:cubicBezTo>
                      <a:pt x="66705" y="7804"/>
                      <a:pt x="66867" y="8156"/>
                      <a:pt x="67086" y="8156"/>
                    </a:cubicBezTo>
                    <a:cubicBezTo>
                      <a:pt x="67119" y="8156"/>
                      <a:pt x="67153" y="8148"/>
                      <a:pt x="67188" y="8130"/>
                    </a:cubicBezTo>
                    <a:cubicBezTo>
                      <a:pt x="67650" y="7959"/>
                      <a:pt x="68110" y="7880"/>
                      <a:pt x="68551" y="7880"/>
                    </a:cubicBezTo>
                    <a:cubicBezTo>
                      <a:pt x="70942" y="7880"/>
                      <a:pt x="72781" y="10209"/>
                      <a:pt x="71457" y="12800"/>
                    </a:cubicBezTo>
                    <a:cubicBezTo>
                      <a:pt x="71324" y="13034"/>
                      <a:pt x="71457" y="13301"/>
                      <a:pt x="71758" y="13301"/>
                    </a:cubicBezTo>
                    <a:cubicBezTo>
                      <a:pt x="72172" y="13283"/>
                      <a:pt x="72589" y="13267"/>
                      <a:pt x="73006" y="13267"/>
                    </a:cubicBezTo>
                    <a:cubicBezTo>
                      <a:pt x="74132" y="13267"/>
                      <a:pt x="75256" y="13381"/>
                      <a:pt x="76328" y="13868"/>
                    </a:cubicBezTo>
                    <a:cubicBezTo>
                      <a:pt x="78529" y="14902"/>
                      <a:pt x="78863" y="17404"/>
                      <a:pt x="77662" y="19372"/>
                    </a:cubicBezTo>
                    <a:cubicBezTo>
                      <a:pt x="75794" y="22441"/>
                      <a:pt x="72592" y="22541"/>
                      <a:pt x="69323" y="22641"/>
                    </a:cubicBezTo>
                    <a:cubicBezTo>
                      <a:pt x="69273" y="22581"/>
                      <a:pt x="69203" y="22554"/>
                      <a:pt x="69130" y="22554"/>
                    </a:cubicBezTo>
                    <a:cubicBezTo>
                      <a:pt x="68956" y="22554"/>
                      <a:pt x="68765" y="22706"/>
                      <a:pt x="68789" y="22941"/>
                    </a:cubicBezTo>
                    <a:cubicBezTo>
                      <a:pt x="69320" y="26616"/>
                      <a:pt x="66127" y="28679"/>
                      <a:pt x="62928" y="28679"/>
                    </a:cubicBezTo>
                    <a:cubicBezTo>
                      <a:pt x="60899" y="28679"/>
                      <a:pt x="58868" y="27850"/>
                      <a:pt x="57781" y="26077"/>
                    </a:cubicBezTo>
                    <a:cubicBezTo>
                      <a:pt x="57718" y="25952"/>
                      <a:pt x="57612" y="25892"/>
                      <a:pt x="57509" y="25892"/>
                    </a:cubicBezTo>
                    <a:cubicBezTo>
                      <a:pt x="57393" y="25892"/>
                      <a:pt x="57283" y="25968"/>
                      <a:pt x="57247" y="26110"/>
                    </a:cubicBezTo>
                    <a:cubicBezTo>
                      <a:pt x="56705" y="28309"/>
                      <a:pt x="54647" y="29921"/>
                      <a:pt x="52412" y="29921"/>
                    </a:cubicBezTo>
                    <a:cubicBezTo>
                      <a:pt x="52036" y="29921"/>
                      <a:pt x="51656" y="29875"/>
                      <a:pt x="51276" y="29779"/>
                    </a:cubicBezTo>
                    <a:cubicBezTo>
                      <a:pt x="49108" y="29246"/>
                      <a:pt x="47574" y="27478"/>
                      <a:pt x="46740" y="25476"/>
                    </a:cubicBezTo>
                    <a:lnTo>
                      <a:pt x="46773" y="25443"/>
                    </a:lnTo>
                    <a:cubicBezTo>
                      <a:pt x="46907" y="25276"/>
                      <a:pt x="46740" y="25109"/>
                      <a:pt x="46573" y="25109"/>
                    </a:cubicBezTo>
                    <a:cubicBezTo>
                      <a:pt x="46537" y="25082"/>
                      <a:pt x="46497" y="25070"/>
                      <a:pt x="46457" y="25070"/>
                    </a:cubicBezTo>
                    <a:cubicBezTo>
                      <a:pt x="46349" y="25070"/>
                      <a:pt x="46248" y="25163"/>
                      <a:pt x="46273" y="25309"/>
                    </a:cubicBezTo>
                    <a:cubicBezTo>
                      <a:pt x="44686" y="26740"/>
                      <a:pt x="42486" y="27766"/>
                      <a:pt x="40344" y="27766"/>
                    </a:cubicBezTo>
                    <a:cubicBezTo>
                      <a:pt x="39288" y="27766"/>
                      <a:pt x="38247" y="27516"/>
                      <a:pt x="37300" y="26944"/>
                    </a:cubicBezTo>
                    <a:cubicBezTo>
                      <a:pt x="34298" y="25109"/>
                      <a:pt x="33297" y="21740"/>
                      <a:pt x="33330" y="18404"/>
                    </a:cubicBezTo>
                    <a:cubicBezTo>
                      <a:pt x="33330" y="18195"/>
                      <a:pt x="33151" y="18050"/>
                      <a:pt x="32975" y="18050"/>
                    </a:cubicBezTo>
                    <a:cubicBezTo>
                      <a:pt x="32899" y="18050"/>
                      <a:pt x="32824" y="18077"/>
                      <a:pt x="32763" y="18138"/>
                    </a:cubicBezTo>
                    <a:cubicBezTo>
                      <a:pt x="31777" y="19140"/>
                      <a:pt x="30570" y="19649"/>
                      <a:pt x="29387" y="19649"/>
                    </a:cubicBezTo>
                    <a:cubicBezTo>
                      <a:pt x="28051" y="19649"/>
                      <a:pt x="26745" y="18998"/>
                      <a:pt x="25825" y="17671"/>
                    </a:cubicBezTo>
                    <a:cubicBezTo>
                      <a:pt x="25761" y="17594"/>
                      <a:pt x="25673" y="17562"/>
                      <a:pt x="25587" y="17562"/>
                    </a:cubicBezTo>
                    <a:cubicBezTo>
                      <a:pt x="25447" y="17562"/>
                      <a:pt x="25312" y="17647"/>
                      <a:pt x="25291" y="17771"/>
                    </a:cubicBezTo>
                    <a:cubicBezTo>
                      <a:pt x="25264" y="17703"/>
                      <a:pt x="25194" y="17669"/>
                      <a:pt x="25115" y="17669"/>
                    </a:cubicBezTo>
                    <a:cubicBezTo>
                      <a:pt x="24999" y="17669"/>
                      <a:pt x="24864" y="17745"/>
                      <a:pt x="24824" y="17904"/>
                    </a:cubicBezTo>
                    <a:cubicBezTo>
                      <a:pt x="24506" y="21090"/>
                      <a:pt x="21726" y="22661"/>
                      <a:pt x="18873" y="22661"/>
                    </a:cubicBezTo>
                    <a:cubicBezTo>
                      <a:pt x="16350" y="22661"/>
                      <a:pt x="13769" y="21432"/>
                      <a:pt x="12782" y="19005"/>
                    </a:cubicBezTo>
                    <a:cubicBezTo>
                      <a:pt x="12709" y="18843"/>
                      <a:pt x="12570" y="18772"/>
                      <a:pt x="12438" y="18772"/>
                    </a:cubicBezTo>
                    <a:cubicBezTo>
                      <a:pt x="12271" y="18772"/>
                      <a:pt x="12115" y="18885"/>
                      <a:pt x="12115" y="19072"/>
                    </a:cubicBezTo>
                    <a:cubicBezTo>
                      <a:pt x="11982" y="19072"/>
                      <a:pt x="11882" y="19105"/>
                      <a:pt x="11882" y="19272"/>
                    </a:cubicBezTo>
                    <a:cubicBezTo>
                      <a:pt x="11515" y="22673"/>
                      <a:pt x="7827" y="27079"/>
                      <a:pt x="4281" y="27079"/>
                    </a:cubicBezTo>
                    <a:cubicBezTo>
                      <a:pt x="2994" y="27079"/>
                      <a:pt x="1725" y="26498"/>
                      <a:pt x="640" y="25076"/>
                    </a:cubicBezTo>
                    <a:cubicBezTo>
                      <a:pt x="586" y="25003"/>
                      <a:pt x="511" y="24973"/>
                      <a:pt x="434" y="24973"/>
                    </a:cubicBezTo>
                    <a:cubicBezTo>
                      <a:pt x="228" y="24973"/>
                      <a:pt x="0" y="25191"/>
                      <a:pt x="73" y="25409"/>
                    </a:cubicBezTo>
                    <a:cubicBezTo>
                      <a:pt x="73" y="25443"/>
                      <a:pt x="107" y="25443"/>
                      <a:pt x="107" y="25476"/>
                    </a:cubicBezTo>
                    <a:cubicBezTo>
                      <a:pt x="1174" y="27129"/>
                      <a:pt x="2599" y="27806"/>
                      <a:pt x="4098" y="27806"/>
                    </a:cubicBezTo>
                    <a:cubicBezTo>
                      <a:pt x="7894" y="27806"/>
                      <a:pt x="12162" y="23465"/>
                      <a:pt x="12282" y="19639"/>
                    </a:cubicBezTo>
                    <a:cubicBezTo>
                      <a:pt x="13321" y="22123"/>
                      <a:pt x="16094" y="23351"/>
                      <a:pt x="18814" y="23351"/>
                    </a:cubicBezTo>
                    <a:cubicBezTo>
                      <a:pt x="22108" y="23351"/>
                      <a:pt x="25326" y="21550"/>
                      <a:pt x="25292" y="18005"/>
                    </a:cubicBezTo>
                    <a:lnTo>
                      <a:pt x="25292" y="18005"/>
                    </a:lnTo>
                    <a:cubicBezTo>
                      <a:pt x="26359" y="19527"/>
                      <a:pt x="27907" y="20322"/>
                      <a:pt x="29477" y="20322"/>
                    </a:cubicBezTo>
                    <a:cubicBezTo>
                      <a:pt x="30556" y="20322"/>
                      <a:pt x="31645" y="19946"/>
                      <a:pt x="32596" y="19172"/>
                    </a:cubicBezTo>
                    <a:cubicBezTo>
                      <a:pt x="32730" y="22808"/>
                      <a:pt x="34164" y="26510"/>
                      <a:pt x="37800" y="28011"/>
                    </a:cubicBezTo>
                    <a:cubicBezTo>
                      <a:pt x="38583" y="28328"/>
                      <a:pt x="39437" y="28476"/>
                      <a:pt x="40305" y="28476"/>
                    </a:cubicBezTo>
                    <a:cubicBezTo>
                      <a:pt x="42542" y="28476"/>
                      <a:pt x="44874" y="27496"/>
                      <a:pt x="46340" y="25910"/>
                    </a:cubicBezTo>
                    <a:cubicBezTo>
                      <a:pt x="47240" y="28278"/>
                      <a:pt x="49142" y="30280"/>
                      <a:pt x="51777" y="30580"/>
                    </a:cubicBezTo>
                    <a:cubicBezTo>
                      <a:pt x="51985" y="30604"/>
                      <a:pt x="52191" y="30616"/>
                      <a:pt x="52396" y="30616"/>
                    </a:cubicBezTo>
                    <a:cubicBezTo>
                      <a:pt x="54724" y="30616"/>
                      <a:pt x="56817" y="29087"/>
                      <a:pt x="57614" y="26911"/>
                    </a:cubicBezTo>
                    <a:cubicBezTo>
                      <a:pt x="58892" y="28569"/>
                      <a:pt x="60911" y="29341"/>
                      <a:pt x="62923" y="29341"/>
                    </a:cubicBezTo>
                    <a:cubicBezTo>
                      <a:pt x="66374" y="29341"/>
                      <a:pt x="69802" y="27070"/>
                      <a:pt x="69423" y="23108"/>
                    </a:cubicBezTo>
                    <a:lnTo>
                      <a:pt x="69423" y="23108"/>
                    </a:lnTo>
                    <a:cubicBezTo>
                      <a:pt x="70038" y="23189"/>
                      <a:pt x="70667" y="23233"/>
                      <a:pt x="71295" y="23233"/>
                    </a:cubicBezTo>
                    <a:cubicBezTo>
                      <a:pt x="74786" y="23233"/>
                      <a:pt x="78238" y="21868"/>
                      <a:pt x="79030" y="17937"/>
                    </a:cubicBezTo>
                    <a:cubicBezTo>
                      <a:pt x="79964" y="13668"/>
                      <a:pt x="75494" y="12734"/>
                      <a:pt x="72258" y="12734"/>
                    </a:cubicBezTo>
                    <a:cubicBezTo>
                      <a:pt x="73297" y="9905"/>
                      <a:pt x="71339" y="7226"/>
                      <a:pt x="68631" y="7226"/>
                    </a:cubicBezTo>
                    <a:cubicBezTo>
                      <a:pt x="68210" y="7226"/>
                      <a:pt x="67770" y="7291"/>
                      <a:pt x="67321" y="7430"/>
                    </a:cubicBezTo>
                    <a:cubicBezTo>
                      <a:pt x="67283" y="2577"/>
                      <a:pt x="62945" y="1"/>
                      <a:pt x="58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29"/>
        <p:cNvGrpSpPr/>
        <p:nvPr/>
      </p:nvGrpSpPr>
      <p:grpSpPr>
        <a:xfrm>
          <a:off x="0" y="0"/>
          <a:ext cx="0" cy="0"/>
          <a:chOff x="0" y="0"/>
          <a:chExt cx="0" cy="0"/>
        </a:xfrm>
      </p:grpSpPr>
      <p:sp>
        <p:nvSpPr>
          <p:cNvPr id="1131" name="Google Shape;1131;p37"/>
          <p:cNvSpPr txBox="1">
            <a:spLocks noGrp="1"/>
          </p:cNvSpPr>
          <p:nvPr>
            <p:ph type="title"/>
          </p:nvPr>
        </p:nvSpPr>
        <p:spPr>
          <a:xfrm>
            <a:off x="1188720" y="220980"/>
            <a:ext cx="7242005" cy="75438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D" dirty="0"/>
              <a:t>Analisa </a:t>
            </a:r>
            <a:r>
              <a:rPr lang="en-ID" dirty="0" err="1"/>
              <a:t>Peluang</a:t>
            </a:r>
            <a:r>
              <a:rPr lang="en-ID" dirty="0"/>
              <a:t> </a:t>
            </a:r>
            <a:r>
              <a:rPr lang="en-ID" dirty="0" err="1"/>
              <a:t>Bisnis</a:t>
            </a:r>
            <a:endParaRPr dirty="0"/>
          </a:p>
        </p:txBody>
      </p:sp>
      <p:sp>
        <p:nvSpPr>
          <p:cNvPr id="1135" name="Google Shape;1135;p37"/>
          <p:cNvSpPr txBox="1">
            <a:spLocks noGrp="1"/>
          </p:cNvSpPr>
          <p:nvPr>
            <p:ph type="subTitle" idx="4"/>
          </p:nvPr>
        </p:nvSpPr>
        <p:spPr>
          <a:xfrm>
            <a:off x="990600" y="922020"/>
            <a:ext cx="7440125" cy="3368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lang="en-US" sz="1400" dirty="0">
              <a:solidFill>
                <a:srgbClr val="C00000"/>
              </a:solidFill>
              <a:latin typeface="Gill Sans Ultra Bold" panose="020B0A02020104020203" pitchFamily="34" charset="0"/>
            </a:endParaRPr>
          </a:p>
          <a:p>
            <a:pPr marL="0" lvl="0" indent="0" algn="l" rtl="0">
              <a:spcBef>
                <a:spcPts val="0"/>
              </a:spcBef>
              <a:spcAft>
                <a:spcPts val="0"/>
              </a:spcAft>
              <a:buNone/>
            </a:pPr>
            <a:r>
              <a:rPr lang="en-US" sz="1400" dirty="0">
                <a:solidFill>
                  <a:srgbClr val="C00000"/>
                </a:solidFill>
                <a:latin typeface="Gill Sans Ultra Bold" panose="020B0A02020104020203" pitchFamily="34" charset="0"/>
              </a:rPr>
              <a:t>5.1 Analisa Pasar </a:t>
            </a:r>
          </a:p>
          <a:p>
            <a:pPr marL="0" lvl="0" indent="0" algn="l" rtl="0">
              <a:spcBef>
                <a:spcPts val="0"/>
              </a:spcBef>
              <a:spcAft>
                <a:spcPts val="0"/>
              </a:spcAft>
              <a:buNone/>
            </a:pPr>
            <a:endParaRPr lang="en-US" sz="1400" dirty="0">
              <a:solidFill>
                <a:srgbClr val="C00000"/>
              </a:solidFill>
              <a:latin typeface="Gill Sans Ultra Bold" panose="020B0A02020104020203" pitchFamily="34" charset="0"/>
            </a:endParaRPr>
          </a:p>
          <a:p>
            <a:pPr marL="0" lvl="0" indent="0" algn="l" rtl="0">
              <a:spcBef>
                <a:spcPts val="0"/>
              </a:spcBef>
              <a:spcAft>
                <a:spcPts val="0"/>
              </a:spcAft>
              <a:buNone/>
            </a:pPr>
            <a:endParaRPr lang="en-ID" sz="1600" b="0" dirty="0">
              <a:solidFill>
                <a:srgbClr val="002060"/>
              </a:solidFill>
              <a:latin typeface="+mn-lt"/>
            </a:endParaRPr>
          </a:p>
          <a:p>
            <a:pPr marL="0" lvl="0" indent="0" algn="l" rtl="0">
              <a:spcBef>
                <a:spcPts val="0"/>
              </a:spcBef>
              <a:spcAft>
                <a:spcPts val="0"/>
              </a:spcAft>
              <a:buNone/>
            </a:pPr>
            <a:endParaRPr lang="en-ID" sz="1600" b="0" dirty="0">
              <a:solidFill>
                <a:srgbClr val="002060"/>
              </a:solidFill>
              <a:latin typeface="+mn-lt"/>
            </a:endParaRPr>
          </a:p>
          <a:p>
            <a:pPr marL="0" lvl="0" indent="0" algn="l" rtl="0">
              <a:spcBef>
                <a:spcPts val="0"/>
              </a:spcBef>
              <a:spcAft>
                <a:spcPts val="0"/>
              </a:spcAft>
              <a:buNone/>
            </a:pPr>
            <a:r>
              <a:rPr lang="en-ID" sz="1600" b="0" dirty="0">
                <a:solidFill>
                  <a:srgbClr val="002060"/>
                </a:solidFill>
                <a:latin typeface="+mn-lt"/>
              </a:rPr>
              <a:t>Salah </a:t>
            </a:r>
            <a:r>
              <a:rPr lang="en-ID" sz="1600" b="0" dirty="0" err="1">
                <a:solidFill>
                  <a:srgbClr val="002060"/>
                </a:solidFill>
                <a:latin typeface="+mn-lt"/>
              </a:rPr>
              <a:t>satu</a:t>
            </a:r>
            <a:r>
              <a:rPr lang="en-ID" sz="1600" b="0" dirty="0">
                <a:solidFill>
                  <a:srgbClr val="002060"/>
                </a:solidFill>
                <a:latin typeface="+mn-lt"/>
              </a:rPr>
              <a:t> </a:t>
            </a:r>
            <a:r>
              <a:rPr lang="en-ID" sz="1600" b="0" dirty="0" err="1">
                <a:solidFill>
                  <a:srgbClr val="002060"/>
                </a:solidFill>
                <a:latin typeface="+mn-lt"/>
              </a:rPr>
              <a:t>hal</a:t>
            </a:r>
            <a:r>
              <a:rPr lang="en-ID" sz="1600" b="0" dirty="0">
                <a:solidFill>
                  <a:srgbClr val="002060"/>
                </a:solidFill>
                <a:latin typeface="+mn-lt"/>
              </a:rPr>
              <a:t> </a:t>
            </a:r>
            <a:r>
              <a:rPr lang="en-ID" sz="1600" b="0" dirty="0" err="1">
                <a:solidFill>
                  <a:srgbClr val="002060"/>
                </a:solidFill>
                <a:latin typeface="+mn-lt"/>
              </a:rPr>
              <a:t>utama</a:t>
            </a:r>
            <a:r>
              <a:rPr lang="en-ID" sz="1600" b="0" dirty="0">
                <a:solidFill>
                  <a:srgbClr val="002060"/>
                </a:solidFill>
                <a:latin typeface="+mn-lt"/>
              </a:rPr>
              <a:t> yang </a:t>
            </a:r>
            <a:r>
              <a:rPr lang="en-ID" sz="1600" b="0" dirty="0" err="1">
                <a:solidFill>
                  <a:srgbClr val="002060"/>
                </a:solidFill>
                <a:latin typeface="+mn-lt"/>
              </a:rPr>
              <a:t>harus</a:t>
            </a:r>
            <a:r>
              <a:rPr lang="en-ID" sz="1600" b="0" dirty="0">
                <a:solidFill>
                  <a:srgbClr val="002060"/>
                </a:solidFill>
                <a:latin typeface="+mn-lt"/>
              </a:rPr>
              <a:t> </a:t>
            </a:r>
            <a:r>
              <a:rPr lang="en-ID" sz="1600" b="0" dirty="0" err="1">
                <a:solidFill>
                  <a:srgbClr val="002060"/>
                </a:solidFill>
                <a:latin typeface="+mn-lt"/>
              </a:rPr>
              <a:t>dilakukan</a:t>
            </a:r>
            <a:r>
              <a:rPr lang="en-ID" sz="1600" b="0" dirty="0">
                <a:solidFill>
                  <a:srgbClr val="002060"/>
                </a:solidFill>
                <a:latin typeface="+mn-lt"/>
              </a:rPr>
              <a:t> </a:t>
            </a:r>
            <a:r>
              <a:rPr lang="en-ID" sz="1600" b="0" dirty="0" err="1">
                <a:solidFill>
                  <a:srgbClr val="002060"/>
                </a:solidFill>
                <a:latin typeface="+mn-lt"/>
              </a:rPr>
              <a:t>ketika</a:t>
            </a:r>
            <a:r>
              <a:rPr lang="en-ID" sz="1600" b="0" dirty="0">
                <a:solidFill>
                  <a:srgbClr val="002060"/>
                </a:solidFill>
                <a:latin typeface="+mn-lt"/>
              </a:rPr>
              <a:t> </a:t>
            </a:r>
            <a:r>
              <a:rPr lang="en-ID" sz="1600" b="0" dirty="0" err="1">
                <a:solidFill>
                  <a:srgbClr val="002060"/>
                </a:solidFill>
                <a:latin typeface="+mn-lt"/>
              </a:rPr>
              <a:t>ingin</a:t>
            </a:r>
            <a:r>
              <a:rPr lang="en-ID" sz="1600" b="0" dirty="0">
                <a:solidFill>
                  <a:srgbClr val="002060"/>
                </a:solidFill>
                <a:latin typeface="+mn-lt"/>
              </a:rPr>
              <a:t> </a:t>
            </a:r>
            <a:r>
              <a:rPr lang="en-ID" sz="1600" b="0" dirty="0" err="1">
                <a:solidFill>
                  <a:srgbClr val="002060"/>
                </a:solidFill>
                <a:latin typeface="+mn-lt"/>
              </a:rPr>
              <a:t>membangun</a:t>
            </a:r>
            <a:r>
              <a:rPr lang="en-ID" sz="1600" b="0" dirty="0">
                <a:solidFill>
                  <a:srgbClr val="002060"/>
                </a:solidFill>
                <a:latin typeface="+mn-lt"/>
              </a:rPr>
              <a:t> </a:t>
            </a:r>
            <a:r>
              <a:rPr lang="en-ID" sz="1600" b="0" dirty="0" err="1">
                <a:solidFill>
                  <a:srgbClr val="002060"/>
                </a:solidFill>
                <a:latin typeface="+mn-lt"/>
              </a:rPr>
              <a:t>sebuah</a:t>
            </a:r>
            <a:r>
              <a:rPr lang="en-ID" sz="1600" b="0" dirty="0">
                <a:solidFill>
                  <a:srgbClr val="002060"/>
                </a:solidFill>
                <a:latin typeface="+mn-lt"/>
              </a:rPr>
              <a:t> </a:t>
            </a:r>
            <a:r>
              <a:rPr lang="en-ID" sz="1600" b="0" dirty="0" err="1">
                <a:solidFill>
                  <a:srgbClr val="002060"/>
                </a:solidFill>
                <a:latin typeface="+mn-lt"/>
              </a:rPr>
              <a:t>bisnis</a:t>
            </a:r>
            <a:r>
              <a:rPr lang="en-ID" sz="1600" b="0" dirty="0">
                <a:solidFill>
                  <a:srgbClr val="002060"/>
                </a:solidFill>
                <a:latin typeface="+mn-lt"/>
              </a:rPr>
              <a:t> </a:t>
            </a:r>
            <a:r>
              <a:rPr lang="en-ID" sz="1600" b="0" dirty="0" err="1">
                <a:solidFill>
                  <a:srgbClr val="002060"/>
                </a:solidFill>
                <a:latin typeface="+mn-lt"/>
              </a:rPr>
              <a:t>adalah</a:t>
            </a:r>
            <a:r>
              <a:rPr lang="en-ID" sz="1600" b="0" dirty="0">
                <a:solidFill>
                  <a:srgbClr val="002060"/>
                </a:solidFill>
                <a:latin typeface="+mn-lt"/>
              </a:rPr>
              <a:t> </a:t>
            </a:r>
            <a:r>
              <a:rPr lang="en-ID" sz="1600" b="0" dirty="0" err="1">
                <a:solidFill>
                  <a:srgbClr val="002060"/>
                </a:solidFill>
                <a:latin typeface="+mn-lt"/>
              </a:rPr>
              <a:t>menentukan</a:t>
            </a:r>
            <a:r>
              <a:rPr lang="en-ID" sz="1600" b="0" dirty="0">
                <a:solidFill>
                  <a:srgbClr val="002060"/>
                </a:solidFill>
                <a:latin typeface="+mn-lt"/>
              </a:rPr>
              <a:t> target pasar. </a:t>
            </a:r>
            <a:r>
              <a:rPr lang="en-ID" sz="1600" b="0" dirty="0" err="1">
                <a:solidFill>
                  <a:srgbClr val="002060"/>
                </a:solidFill>
                <a:latin typeface="+mn-lt"/>
              </a:rPr>
              <a:t>Penentuan</a:t>
            </a:r>
            <a:r>
              <a:rPr lang="en-ID" sz="1600" b="0" dirty="0">
                <a:solidFill>
                  <a:srgbClr val="002060"/>
                </a:solidFill>
                <a:latin typeface="+mn-lt"/>
              </a:rPr>
              <a:t> target pasar </a:t>
            </a:r>
            <a:r>
              <a:rPr lang="en-ID" sz="1600" b="0" dirty="0" err="1">
                <a:solidFill>
                  <a:srgbClr val="002060"/>
                </a:solidFill>
                <a:latin typeface="+mn-lt"/>
              </a:rPr>
              <a:t>ini</a:t>
            </a:r>
            <a:r>
              <a:rPr lang="en-ID" sz="1600" b="0" dirty="0">
                <a:solidFill>
                  <a:srgbClr val="002060"/>
                </a:solidFill>
                <a:latin typeface="+mn-lt"/>
              </a:rPr>
              <a:t> </a:t>
            </a:r>
            <a:r>
              <a:rPr lang="en-ID" sz="1600" b="0" dirty="0" err="1">
                <a:solidFill>
                  <a:srgbClr val="002060"/>
                </a:solidFill>
                <a:latin typeface="+mn-lt"/>
              </a:rPr>
              <a:t>akan</a:t>
            </a:r>
            <a:r>
              <a:rPr lang="en-ID" sz="1600" b="0" dirty="0">
                <a:solidFill>
                  <a:srgbClr val="002060"/>
                </a:solidFill>
                <a:latin typeface="+mn-lt"/>
              </a:rPr>
              <a:t> sangat </a:t>
            </a:r>
            <a:r>
              <a:rPr lang="en-ID" sz="1600" b="0" dirty="0" err="1">
                <a:solidFill>
                  <a:srgbClr val="002060"/>
                </a:solidFill>
                <a:latin typeface="+mn-lt"/>
              </a:rPr>
              <a:t>berpengaruh</a:t>
            </a:r>
            <a:r>
              <a:rPr lang="en-ID" sz="1600" b="0" dirty="0">
                <a:solidFill>
                  <a:srgbClr val="002060"/>
                </a:solidFill>
                <a:latin typeface="+mn-lt"/>
              </a:rPr>
              <a:t> </a:t>
            </a:r>
            <a:r>
              <a:rPr lang="en-ID" sz="1600" b="0" dirty="0" err="1">
                <a:solidFill>
                  <a:srgbClr val="002060"/>
                </a:solidFill>
                <a:latin typeface="+mn-lt"/>
              </a:rPr>
              <a:t>terhadap</a:t>
            </a:r>
            <a:r>
              <a:rPr lang="en-ID" sz="1600" b="0" dirty="0">
                <a:solidFill>
                  <a:srgbClr val="002060"/>
                </a:solidFill>
                <a:latin typeface="+mn-lt"/>
              </a:rPr>
              <a:t> strategi </a:t>
            </a:r>
            <a:r>
              <a:rPr lang="en-ID" sz="1600" b="0" dirty="0" err="1">
                <a:solidFill>
                  <a:srgbClr val="002060"/>
                </a:solidFill>
                <a:latin typeface="+mn-lt"/>
              </a:rPr>
              <a:t>pemasaran</a:t>
            </a:r>
            <a:r>
              <a:rPr lang="en-ID" sz="1600" b="0" dirty="0">
                <a:solidFill>
                  <a:srgbClr val="002060"/>
                </a:solidFill>
                <a:latin typeface="+mn-lt"/>
              </a:rPr>
              <a:t> yang </a:t>
            </a:r>
            <a:r>
              <a:rPr lang="en-ID" sz="1600" b="0" dirty="0" err="1">
                <a:solidFill>
                  <a:srgbClr val="002060"/>
                </a:solidFill>
                <a:latin typeface="+mn-lt"/>
              </a:rPr>
              <a:t>akan</a:t>
            </a:r>
            <a:r>
              <a:rPr lang="en-ID" sz="1600" b="0" dirty="0">
                <a:solidFill>
                  <a:srgbClr val="002060"/>
                </a:solidFill>
                <a:latin typeface="+mn-lt"/>
              </a:rPr>
              <a:t> </a:t>
            </a:r>
            <a:r>
              <a:rPr lang="en-ID" sz="1600" b="0" dirty="0" err="1">
                <a:solidFill>
                  <a:srgbClr val="002060"/>
                </a:solidFill>
                <a:latin typeface="+mn-lt"/>
              </a:rPr>
              <a:t>diterapkan</a:t>
            </a:r>
            <a:r>
              <a:rPr lang="en-ID" sz="1600" b="0" dirty="0">
                <a:solidFill>
                  <a:srgbClr val="002060"/>
                </a:solidFill>
                <a:latin typeface="+mn-lt"/>
              </a:rPr>
              <a:t> </a:t>
            </a:r>
            <a:r>
              <a:rPr lang="en-ID" sz="1600" b="0" dirty="0" err="1">
                <a:solidFill>
                  <a:srgbClr val="002060"/>
                </a:solidFill>
                <a:latin typeface="+mn-lt"/>
              </a:rPr>
              <a:t>nantinya</a:t>
            </a:r>
            <a:r>
              <a:rPr lang="en-ID" sz="1600" b="0" dirty="0">
                <a:solidFill>
                  <a:srgbClr val="002060"/>
                </a:solidFill>
                <a:latin typeface="+mn-lt"/>
              </a:rPr>
              <a:t>. </a:t>
            </a:r>
            <a:r>
              <a:rPr lang="en-ID" sz="1600" b="0" dirty="0" err="1">
                <a:solidFill>
                  <a:srgbClr val="002060"/>
                </a:solidFill>
                <a:latin typeface="+mn-lt"/>
              </a:rPr>
              <a:t>Selain</a:t>
            </a:r>
            <a:r>
              <a:rPr lang="en-ID" sz="1600" b="0" dirty="0">
                <a:solidFill>
                  <a:srgbClr val="002060"/>
                </a:solidFill>
                <a:latin typeface="+mn-lt"/>
              </a:rPr>
              <a:t> </a:t>
            </a:r>
            <a:r>
              <a:rPr lang="en-ID" sz="1600" b="0" dirty="0" err="1">
                <a:solidFill>
                  <a:srgbClr val="002060"/>
                </a:solidFill>
                <a:latin typeface="+mn-lt"/>
              </a:rPr>
              <a:t>itu</a:t>
            </a:r>
            <a:r>
              <a:rPr lang="en-ID" sz="1600" b="0" dirty="0">
                <a:solidFill>
                  <a:srgbClr val="002060"/>
                </a:solidFill>
                <a:latin typeface="+mn-lt"/>
              </a:rPr>
              <a:t>, </a:t>
            </a:r>
            <a:r>
              <a:rPr lang="en-ID" sz="1600" b="0" dirty="0" err="1">
                <a:solidFill>
                  <a:srgbClr val="002060"/>
                </a:solidFill>
                <a:latin typeface="+mn-lt"/>
              </a:rPr>
              <a:t>melakukan</a:t>
            </a:r>
            <a:r>
              <a:rPr lang="en-ID" sz="1600" b="0" dirty="0">
                <a:solidFill>
                  <a:srgbClr val="002060"/>
                </a:solidFill>
                <a:latin typeface="+mn-lt"/>
              </a:rPr>
              <a:t> </a:t>
            </a:r>
            <a:r>
              <a:rPr lang="en-ID" sz="1600" b="0" dirty="0" err="1">
                <a:solidFill>
                  <a:srgbClr val="002060"/>
                </a:solidFill>
                <a:latin typeface="+mn-lt"/>
              </a:rPr>
              <a:t>analisa</a:t>
            </a:r>
            <a:r>
              <a:rPr lang="en-ID" sz="1600" b="0" dirty="0">
                <a:solidFill>
                  <a:srgbClr val="002060"/>
                </a:solidFill>
                <a:latin typeface="+mn-lt"/>
              </a:rPr>
              <a:t> pasar juga </a:t>
            </a:r>
            <a:r>
              <a:rPr lang="en-ID" sz="1600" b="0" dirty="0" err="1">
                <a:solidFill>
                  <a:srgbClr val="002060"/>
                </a:solidFill>
                <a:latin typeface="+mn-lt"/>
              </a:rPr>
              <a:t>bertujuan</a:t>
            </a:r>
            <a:r>
              <a:rPr lang="en-ID" sz="1600" b="0" dirty="0">
                <a:solidFill>
                  <a:srgbClr val="002060"/>
                </a:solidFill>
                <a:latin typeface="+mn-lt"/>
              </a:rPr>
              <a:t> </a:t>
            </a:r>
            <a:r>
              <a:rPr lang="en-ID" sz="1600" b="0" dirty="0" err="1">
                <a:solidFill>
                  <a:srgbClr val="002060"/>
                </a:solidFill>
                <a:latin typeface="+mn-lt"/>
              </a:rPr>
              <a:t>untuk</a:t>
            </a:r>
            <a:r>
              <a:rPr lang="en-ID" sz="1600" b="0" dirty="0">
                <a:solidFill>
                  <a:srgbClr val="002060"/>
                </a:solidFill>
                <a:latin typeface="+mn-lt"/>
              </a:rPr>
              <a:t> </a:t>
            </a:r>
            <a:r>
              <a:rPr lang="en-ID" sz="1600" b="0" dirty="0" err="1">
                <a:solidFill>
                  <a:srgbClr val="002060"/>
                </a:solidFill>
                <a:latin typeface="+mn-lt"/>
              </a:rPr>
              <a:t>membidik</a:t>
            </a:r>
            <a:r>
              <a:rPr lang="en-ID" sz="1600" b="0" dirty="0">
                <a:solidFill>
                  <a:srgbClr val="002060"/>
                </a:solidFill>
                <a:latin typeface="+mn-lt"/>
              </a:rPr>
              <a:t> pasar yang </a:t>
            </a:r>
            <a:r>
              <a:rPr lang="en-ID" sz="1600" b="0" dirty="0" err="1">
                <a:solidFill>
                  <a:srgbClr val="002060"/>
                </a:solidFill>
                <a:latin typeface="+mn-lt"/>
              </a:rPr>
              <a:t>tepat</a:t>
            </a:r>
            <a:r>
              <a:rPr lang="en-ID" sz="1600" b="0" dirty="0">
                <a:solidFill>
                  <a:srgbClr val="002060"/>
                </a:solidFill>
                <a:latin typeface="+mn-lt"/>
              </a:rPr>
              <a:t> </a:t>
            </a:r>
            <a:r>
              <a:rPr lang="en-ID" sz="1600" b="0" dirty="0" err="1">
                <a:solidFill>
                  <a:srgbClr val="002060"/>
                </a:solidFill>
                <a:latin typeface="+mn-lt"/>
              </a:rPr>
              <a:t>sehingga</a:t>
            </a:r>
            <a:r>
              <a:rPr lang="en-ID" sz="1600" b="0" dirty="0">
                <a:solidFill>
                  <a:srgbClr val="002060"/>
                </a:solidFill>
                <a:latin typeface="+mn-lt"/>
              </a:rPr>
              <a:t> </a:t>
            </a:r>
            <a:r>
              <a:rPr lang="en-ID" sz="1600" b="0" dirty="0" err="1">
                <a:solidFill>
                  <a:srgbClr val="002060"/>
                </a:solidFill>
                <a:latin typeface="+mn-lt"/>
              </a:rPr>
              <a:t>meminimalisir</a:t>
            </a:r>
            <a:r>
              <a:rPr lang="en-ID" sz="1600" b="0" dirty="0">
                <a:solidFill>
                  <a:srgbClr val="002060"/>
                </a:solidFill>
                <a:latin typeface="+mn-lt"/>
              </a:rPr>
              <a:t> </a:t>
            </a:r>
            <a:r>
              <a:rPr lang="en-ID" sz="1600" b="0" dirty="0" err="1">
                <a:solidFill>
                  <a:srgbClr val="002060"/>
                </a:solidFill>
                <a:latin typeface="+mn-lt"/>
              </a:rPr>
              <a:t>tingkat</a:t>
            </a:r>
            <a:r>
              <a:rPr lang="en-ID" sz="1600" b="0" dirty="0">
                <a:solidFill>
                  <a:srgbClr val="002060"/>
                </a:solidFill>
                <a:latin typeface="+mn-lt"/>
              </a:rPr>
              <a:t> </a:t>
            </a:r>
            <a:r>
              <a:rPr lang="en-ID" sz="1600" b="0" dirty="0" err="1">
                <a:solidFill>
                  <a:srgbClr val="002060"/>
                </a:solidFill>
                <a:latin typeface="+mn-lt"/>
              </a:rPr>
              <a:t>kerugian</a:t>
            </a:r>
            <a:r>
              <a:rPr lang="en-ID" sz="1600" b="0" dirty="0">
                <a:solidFill>
                  <a:srgbClr val="002060"/>
                </a:solidFill>
                <a:latin typeface="+mn-lt"/>
              </a:rPr>
              <a:t> </a:t>
            </a:r>
            <a:r>
              <a:rPr lang="en-ID" sz="1600" b="0" dirty="0" err="1">
                <a:solidFill>
                  <a:srgbClr val="002060"/>
                </a:solidFill>
                <a:latin typeface="+mn-lt"/>
              </a:rPr>
              <a:t>dalam</a:t>
            </a:r>
            <a:r>
              <a:rPr lang="en-ID" sz="1600" b="0" dirty="0">
                <a:solidFill>
                  <a:srgbClr val="002060"/>
                </a:solidFill>
                <a:latin typeface="+mn-lt"/>
              </a:rPr>
              <a:t> </a:t>
            </a:r>
            <a:r>
              <a:rPr lang="en-ID" sz="1600" b="0" dirty="0" err="1">
                <a:solidFill>
                  <a:srgbClr val="002060"/>
                </a:solidFill>
                <a:latin typeface="+mn-lt"/>
              </a:rPr>
              <a:t>berbisnis</a:t>
            </a:r>
            <a:endParaRPr lang="en-US" sz="1600" b="0" dirty="0">
              <a:solidFill>
                <a:srgbClr val="002060"/>
              </a:solidFill>
              <a:latin typeface="+mn-lt"/>
            </a:endParaRPr>
          </a:p>
          <a:p>
            <a:pPr marL="0" lvl="0" indent="0" algn="l" rtl="0">
              <a:spcBef>
                <a:spcPts val="0"/>
              </a:spcBef>
              <a:spcAft>
                <a:spcPts val="0"/>
              </a:spcAft>
              <a:buNone/>
            </a:pPr>
            <a:endParaRPr lang="en-US" sz="1600" dirty="0">
              <a:solidFill>
                <a:srgbClr val="C00000"/>
              </a:solidFill>
              <a:latin typeface="Gill Sans Ultra Bold" panose="020B0A02020104020203" pitchFamily="34" charset="0"/>
            </a:endParaRPr>
          </a:p>
          <a:p>
            <a:pPr marL="0" lvl="0" indent="0" algn="l" rtl="0">
              <a:spcBef>
                <a:spcPts val="0"/>
              </a:spcBef>
              <a:spcAft>
                <a:spcPts val="0"/>
              </a:spcAft>
              <a:buNone/>
            </a:pPr>
            <a:endParaRPr lang="en-US" sz="1600" dirty="0">
              <a:solidFill>
                <a:srgbClr val="C00000"/>
              </a:solidFill>
              <a:latin typeface="Gill Sans Ultra Bold" panose="020B0A02020104020203" pitchFamily="34" charset="0"/>
            </a:endParaRPr>
          </a:p>
          <a:p>
            <a:pPr marL="0" lvl="0" indent="0" algn="l" rtl="0">
              <a:spcBef>
                <a:spcPts val="0"/>
              </a:spcBef>
              <a:spcAft>
                <a:spcPts val="0"/>
              </a:spcAft>
              <a:buNone/>
            </a:pPr>
            <a:endParaRPr lang="en-US" sz="1600" dirty="0">
              <a:solidFill>
                <a:srgbClr val="C00000"/>
              </a:solidFill>
              <a:latin typeface="Gill Sans Ultra Bold" panose="020B0A02020104020203" pitchFamily="34" charset="0"/>
            </a:endParaRPr>
          </a:p>
          <a:p>
            <a:pPr marL="0" lvl="0" indent="0" algn="l" rtl="0">
              <a:spcBef>
                <a:spcPts val="0"/>
              </a:spcBef>
              <a:spcAft>
                <a:spcPts val="0"/>
              </a:spcAft>
              <a:buNone/>
            </a:pPr>
            <a:endParaRPr lang="en-US" sz="1600" dirty="0">
              <a:solidFill>
                <a:srgbClr val="C00000"/>
              </a:solidFill>
              <a:latin typeface="Gill Sans Ultra Bold" panose="020B0A02020104020203" pitchFamily="34" charset="0"/>
            </a:endParaRPr>
          </a:p>
          <a:p>
            <a:pPr marL="0" lvl="0" indent="0" algn="l" rtl="0">
              <a:spcBef>
                <a:spcPts val="0"/>
              </a:spcBef>
              <a:spcAft>
                <a:spcPts val="0"/>
              </a:spcAft>
              <a:buNone/>
            </a:pPr>
            <a:endParaRPr sz="1400" dirty="0">
              <a:solidFill>
                <a:srgbClr val="C00000"/>
              </a:solidFill>
              <a:latin typeface="Gill Sans Ultra Bold" panose="020B0A02020104020203" pitchFamily="34" charset="0"/>
            </a:endParaRPr>
          </a:p>
        </p:txBody>
      </p:sp>
      <p:grpSp>
        <p:nvGrpSpPr>
          <p:cNvPr id="34" name="Google Shape;2229;p44">
            <a:extLst>
              <a:ext uri="{FF2B5EF4-FFF2-40B4-BE49-F238E27FC236}">
                <a16:creationId xmlns:a16="http://schemas.microsoft.com/office/drawing/2014/main" id="{8606D52E-99A0-4E45-BF02-8C239C7EFC22}"/>
              </a:ext>
            </a:extLst>
          </p:cNvPr>
          <p:cNvGrpSpPr/>
          <p:nvPr/>
        </p:nvGrpSpPr>
        <p:grpSpPr>
          <a:xfrm>
            <a:off x="508620" y="3288133"/>
            <a:ext cx="680100" cy="680100"/>
            <a:chOff x="7373125" y="1606850"/>
            <a:chExt cx="680100" cy="680100"/>
          </a:xfrm>
        </p:grpSpPr>
        <p:sp>
          <p:nvSpPr>
            <p:cNvPr id="35" name="Google Shape;2230;p44">
              <a:extLst>
                <a:ext uri="{FF2B5EF4-FFF2-40B4-BE49-F238E27FC236}">
                  <a16:creationId xmlns:a16="http://schemas.microsoft.com/office/drawing/2014/main" id="{5CEDAE11-F554-4123-963C-DED093A43337}"/>
                </a:ext>
              </a:extLst>
            </p:cNvPr>
            <p:cNvSpPr/>
            <p:nvPr/>
          </p:nvSpPr>
          <p:spPr>
            <a:xfrm>
              <a:off x="7373125" y="1606850"/>
              <a:ext cx="680100" cy="680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2231;p44">
              <a:extLst>
                <a:ext uri="{FF2B5EF4-FFF2-40B4-BE49-F238E27FC236}">
                  <a16:creationId xmlns:a16="http://schemas.microsoft.com/office/drawing/2014/main" id="{6165D0C2-2098-47A8-BAC8-0D9DF21668DF}"/>
                </a:ext>
              </a:extLst>
            </p:cNvPr>
            <p:cNvGrpSpPr/>
            <p:nvPr/>
          </p:nvGrpSpPr>
          <p:grpSpPr>
            <a:xfrm>
              <a:off x="7546762" y="1795125"/>
              <a:ext cx="332844" cy="303550"/>
              <a:chOff x="3091371" y="2263634"/>
              <a:chExt cx="248021" cy="226192"/>
            </a:xfrm>
          </p:grpSpPr>
          <p:sp>
            <p:nvSpPr>
              <p:cNvPr id="37" name="Google Shape;2232;p44">
                <a:extLst>
                  <a:ext uri="{FF2B5EF4-FFF2-40B4-BE49-F238E27FC236}">
                    <a16:creationId xmlns:a16="http://schemas.microsoft.com/office/drawing/2014/main" id="{AF0889E0-0975-42B2-B9E8-0560B360205A}"/>
                  </a:ext>
                </a:extLst>
              </p:cNvPr>
              <p:cNvSpPr/>
              <p:nvPr/>
            </p:nvSpPr>
            <p:spPr>
              <a:xfrm>
                <a:off x="3091371" y="2263634"/>
                <a:ext cx="248021" cy="226192"/>
              </a:xfrm>
              <a:custGeom>
                <a:avLst/>
                <a:gdLst/>
                <a:ahLst/>
                <a:cxnLst/>
                <a:rect l="l" t="t" r="r" b="b"/>
                <a:pathLst>
                  <a:path w="2761" h="2518" extrusionOk="0">
                    <a:moveTo>
                      <a:pt x="1092" y="201"/>
                    </a:moveTo>
                    <a:cubicBezTo>
                      <a:pt x="1228" y="205"/>
                      <a:pt x="1368" y="205"/>
                      <a:pt x="1506" y="221"/>
                    </a:cubicBezTo>
                    <a:cubicBezTo>
                      <a:pt x="1518" y="225"/>
                      <a:pt x="1534" y="227"/>
                      <a:pt x="1546" y="233"/>
                    </a:cubicBezTo>
                    <a:cubicBezTo>
                      <a:pt x="1557" y="237"/>
                      <a:pt x="1567" y="239"/>
                      <a:pt x="1577" y="239"/>
                    </a:cubicBezTo>
                    <a:cubicBezTo>
                      <a:pt x="1586" y="239"/>
                      <a:pt x="1595" y="237"/>
                      <a:pt x="1603" y="233"/>
                    </a:cubicBezTo>
                    <a:cubicBezTo>
                      <a:pt x="1753" y="256"/>
                      <a:pt x="1897" y="306"/>
                      <a:pt x="2017" y="402"/>
                    </a:cubicBezTo>
                    <a:cubicBezTo>
                      <a:pt x="2285" y="615"/>
                      <a:pt x="2429" y="996"/>
                      <a:pt x="2421" y="1331"/>
                    </a:cubicBezTo>
                    <a:cubicBezTo>
                      <a:pt x="2406" y="1912"/>
                      <a:pt x="1857" y="2342"/>
                      <a:pt x="1302" y="2342"/>
                    </a:cubicBezTo>
                    <a:cubicBezTo>
                      <a:pt x="1255" y="2342"/>
                      <a:pt x="1207" y="2339"/>
                      <a:pt x="1159" y="2332"/>
                    </a:cubicBezTo>
                    <a:cubicBezTo>
                      <a:pt x="856" y="2291"/>
                      <a:pt x="562" y="2104"/>
                      <a:pt x="410" y="1838"/>
                    </a:cubicBezTo>
                    <a:cubicBezTo>
                      <a:pt x="272" y="1601"/>
                      <a:pt x="274" y="1301"/>
                      <a:pt x="335" y="1043"/>
                    </a:cubicBezTo>
                    <a:cubicBezTo>
                      <a:pt x="430" y="645"/>
                      <a:pt x="716" y="284"/>
                      <a:pt x="1090" y="201"/>
                    </a:cubicBezTo>
                    <a:close/>
                    <a:moveTo>
                      <a:pt x="1256" y="1"/>
                    </a:moveTo>
                    <a:cubicBezTo>
                      <a:pt x="807" y="1"/>
                      <a:pt x="427" y="334"/>
                      <a:pt x="243" y="767"/>
                    </a:cubicBezTo>
                    <a:cubicBezTo>
                      <a:pt x="0" y="1331"/>
                      <a:pt x="116" y="1964"/>
                      <a:pt x="639" y="2317"/>
                    </a:cubicBezTo>
                    <a:cubicBezTo>
                      <a:pt x="842" y="2454"/>
                      <a:pt x="1073" y="2518"/>
                      <a:pt x="1305" y="2518"/>
                    </a:cubicBezTo>
                    <a:cubicBezTo>
                      <a:pt x="1683" y="2518"/>
                      <a:pt x="2061" y="2349"/>
                      <a:pt x="2315" y="2056"/>
                    </a:cubicBezTo>
                    <a:cubicBezTo>
                      <a:pt x="2760" y="1538"/>
                      <a:pt x="2650" y="716"/>
                      <a:pt x="2141" y="276"/>
                    </a:cubicBezTo>
                    <a:cubicBezTo>
                      <a:pt x="1974" y="132"/>
                      <a:pt x="1768" y="75"/>
                      <a:pt x="1550" y="48"/>
                    </a:cubicBezTo>
                    <a:cubicBezTo>
                      <a:pt x="1450" y="16"/>
                      <a:pt x="1351" y="1"/>
                      <a:pt x="1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33;p44">
                <a:extLst>
                  <a:ext uri="{FF2B5EF4-FFF2-40B4-BE49-F238E27FC236}">
                    <a16:creationId xmlns:a16="http://schemas.microsoft.com/office/drawing/2014/main" id="{24C4533E-9435-4C62-92AA-B3DB4551F8FF}"/>
                  </a:ext>
                </a:extLst>
              </p:cNvPr>
              <p:cNvSpPr/>
              <p:nvPr/>
            </p:nvSpPr>
            <p:spPr>
              <a:xfrm>
                <a:off x="3170870" y="2348612"/>
                <a:ext cx="22727" cy="17607"/>
              </a:xfrm>
              <a:custGeom>
                <a:avLst/>
                <a:gdLst/>
                <a:ahLst/>
                <a:cxnLst/>
                <a:rect l="l" t="t" r="r" b="b"/>
                <a:pathLst>
                  <a:path w="253" h="196" extrusionOk="0">
                    <a:moveTo>
                      <a:pt x="126" y="0"/>
                    </a:moveTo>
                    <a:cubicBezTo>
                      <a:pt x="0" y="0"/>
                      <a:pt x="0" y="196"/>
                      <a:pt x="126" y="196"/>
                    </a:cubicBezTo>
                    <a:cubicBezTo>
                      <a:pt x="253" y="196"/>
                      <a:pt x="253" y="0"/>
                      <a:pt x="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34;p44">
                <a:extLst>
                  <a:ext uri="{FF2B5EF4-FFF2-40B4-BE49-F238E27FC236}">
                    <a16:creationId xmlns:a16="http://schemas.microsoft.com/office/drawing/2014/main" id="{17CED0DA-36D4-43E2-9B44-DF8958DAA23B}"/>
                  </a:ext>
                </a:extLst>
              </p:cNvPr>
              <p:cNvSpPr/>
              <p:nvPr/>
            </p:nvSpPr>
            <p:spPr>
              <a:xfrm>
                <a:off x="3231056" y="2349511"/>
                <a:ext cx="22727" cy="17607"/>
              </a:xfrm>
              <a:custGeom>
                <a:avLst/>
                <a:gdLst/>
                <a:ahLst/>
                <a:cxnLst/>
                <a:rect l="l" t="t" r="r" b="b"/>
                <a:pathLst>
                  <a:path w="253" h="196" extrusionOk="0">
                    <a:moveTo>
                      <a:pt x="127" y="0"/>
                    </a:moveTo>
                    <a:cubicBezTo>
                      <a:pt x="1" y="0"/>
                      <a:pt x="1" y="195"/>
                      <a:pt x="127" y="195"/>
                    </a:cubicBezTo>
                    <a:cubicBezTo>
                      <a:pt x="253" y="195"/>
                      <a:pt x="253" y="0"/>
                      <a:pt x="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35;p44">
                <a:extLst>
                  <a:ext uri="{FF2B5EF4-FFF2-40B4-BE49-F238E27FC236}">
                    <a16:creationId xmlns:a16="http://schemas.microsoft.com/office/drawing/2014/main" id="{BE437007-9FDE-45FD-8FAA-3363E4150BCD}"/>
                  </a:ext>
                </a:extLst>
              </p:cNvPr>
              <p:cNvSpPr/>
              <p:nvPr/>
            </p:nvSpPr>
            <p:spPr>
              <a:xfrm>
                <a:off x="3159193" y="2393437"/>
                <a:ext cx="106269" cy="35483"/>
              </a:xfrm>
              <a:custGeom>
                <a:avLst/>
                <a:gdLst/>
                <a:ahLst/>
                <a:cxnLst/>
                <a:rect l="l" t="t" r="r" b="b"/>
                <a:pathLst>
                  <a:path w="1183" h="395" extrusionOk="0">
                    <a:moveTo>
                      <a:pt x="144" y="0"/>
                    </a:moveTo>
                    <a:cubicBezTo>
                      <a:pt x="68" y="0"/>
                      <a:pt x="1" y="98"/>
                      <a:pt x="71" y="166"/>
                    </a:cubicBezTo>
                    <a:cubicBezTo>
                      <a:pt x="231" y="315"/>
                      <a:pt x="420" y="394"/>
                      <a:pt x="608" y="394"/>
                    </a:cubicBezTo>
                    <a:cubicBezTo>
                      <a:pt x="786" y="394"/>
                      <a:pt x="963" y="324"/>
                      <a:pt x="1114" y="176"/>
                    </a:cubicBezTo>
                    <a:cubicBezTo>
                      <a:pt x="1183" y="107"/>
                      <a:pt x="1116" y="9"/>
                      <a:pt x="1041" y="9"/>
                    </a:cubicBezTo>
                    <a:cubicBezTo>
                      <a:pt x="1019" y="9"/>
                      <a:pt x="996" y="18"/>
                      <a:pt x="976" y="38"/>
                    </a:cubicBezTo>
                    <a:cubicBezTo>
                      <a:pt x="863" y="149"/>
                      <a:pt x="735" y="202"/>
                      <a:pt x="607" y="202"/>
                    </a:cubicBezTo>
                    <a:cubicBezTo>
                      <a:pt x="469" y="202"/>
                      <a:pt x="331" y="141"/>
                      <a:pt x="209" y="28"/>
                    </a:cubicBezTo>
                    <a:cubicBezTo>
                      <a:pt x="189" y="8"/>
                      <a:pt x="166" y="0"/>
                      <a:pt x="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3"/>
        <p:cNvGrpSpPr/>
        <p:nvPr/>
      </p:nvGrpSpPr>
      <p:grpSpPr>
        <a:xfrm>
          <a:off x="0" y="0"/>
          <a:ext cx="0" cy="0"/>
          <a:chOff x="0" y="0"/>
          <a:chExt cx="0" cy="0"/>
        </a:xfrm>
      </p:grpSpPr>
      <p:sp>
        <p:nvSpPr>
          <p:cNvPr id="2218" name="Google Shape;2218;p44"/>
          <p:cNvSpPr txBox="1">
            <a:spLocks noGrp="1"/>
          </p:cNvSpPr>
          <p:nvPr>
            <p:ph type="subTitle" idx="4"/>
          </p:nvPr>
        </p:nvSpPr>
        <p:spPr>
          <a:xfrm>
            <a:off x="1089660" y="396240"/>
            <a:ext cx="7673340" cy="293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D" sz="1400" dirty="0">
                <a:solidFill>
                  <a:srgbClr val="C00000"/>
                </a:solidFill>
                <a:latin typeface="Gill Sans Ultra Bold" panose="020B0A02020104020203" pitchFamily="34" charset="0"/>
              </a:rPr>
              <a:t>5.1.1 Analisa </a:t>
            </a:r>
            <a:r>
              <a:rPr lang="en-ID" sz="1400" dirty="0" err="1">
                <a:solidFill>
                  <a:srgbClr val="C00000"/>
                </a:solidFill>
                <a:latin typeface="Gill Sans Ultra Bold" panose="020B0A02020104020203" pitchFamily="34" charset="0"/>
              </a:rPr>
              <a:t>Penawaran</a:t>
            </a:r>
            <a:endParaRPr lang="en-ID" sz="1400" dirty="0">
              <a:solidFill>
                <a:srgbClr val="C00000"/>
              </a:solidFill>
              <a:latin typeface="Gill Sans Ultra Bold" panose="020B0A02020104020203" pitchFamily="34" charset="0"/>
            </a:endParaRPr>
          </a:p>
          <a:p>
            <a:pPr marL="0" lvl="0" indent="0" algn="l" rtl="0">
              <a:spcBef>
                <a:spcPts val="0"/>
              </a:spcBef>
              <a:spcAft>
                <a:spcPts val="0"/>
              </a:spcAft>
              <a:buNone/>
            </a:pPr>
            <a:endParaRPr lang="en-ID" sz="1100" dirty="0"/>
          </a:p>
          <a:p>
            <a:pPr marL="0" lvl="0" indent="0" algn="l" rtl="0">
              <a:spcBef>
                <a:spcPts val="0"/>
              </a:spcBef>
              <a:spcAft>
                <a:spcPts val="0"/>
              </a:spcAft>
              <a:buNone/>
            </a:pPr>
            <a:endParaRPr lang="en-ID" sz="1100" dirty="0"/>
          </a:p>
          <a:p>
            <a:pPr marL="0" lvl="0" indent="0" algn="l" rtl="0">
              <a:spcBef>
                <a:spcPts val="0"/>
              </a:spcBef>
              <a:spcAft>
                <a:spcPts val="0"/>
              </a:spcAft>
              <a:buNone/>
            </a:pPr>
            <a:r>
              <a:rPr lang="en-ID" sz="1600" b="0" dirty="0">
                <a:solidFill>
                  <a:schemeClr val="accent3">
                    <a:lumMod val="75000"/>
                  </a:schemeClr>
                </a:solidFill>
                <a:latin typeface="+mn-lt"/>
              </a:rPr>
              <a:t>Analisa </a:t>
            </a:r>
            <a:r>
              <a:rPr lang="en-ID" sz="1600" b="0" dirty="0" err="1">
                <a:solidFill>
                  <a:schemeClr val="accent3">
                    <a:lumMod val="75000"/>
                  </a:schemeClr>
                </a:solidFill>
                <a:latin typeface="+mn-lt"/>
              </a:rPr>
              <a:t>penawaran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merupakan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kemampuan</a:t>
            </a:r>
            <a:r>
              <a:rPr lang="en-ID" sz="1600" b="0" dirty="0">
                <a:solidFill>
                  <a:schemeClr val="accent3">
                    <a:lumMod val="75000"/>
                  </a:schemeClr>
                </a:solidFill>
                <a:latin typeface="+mn-lt"/>
              </a:rPr>
              <a:t> yang </a:t>
            </a:r>
            <a:r>
              <a:rPr lang="en-ID" sz="1600" b="0" dirty="0" err="1">
                <a:solidFill>
                  <a:schemeClr val="accent3">
                    <a:lumMod val="75000"/>
                  </a:schemeClr>
                </a:solidFill>
                <a:latin typeface="+mn-lt"/>
              </a:rPr>
              <a:t>dimiliki</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wirausaha</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dalam</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memproduksi</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suatu</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barang</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memberikan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pelayanan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baik</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itu</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jasa</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maupun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produk</a:t>
            </a:r>
            <a:r>
              <a:rPr lang="en-ID" sz="1600" b="0" dirty="0">
                <a:solidFill>
                  <a:schemeClr val="accent3">
                    <a:lumMod val="75000"/>
                  </a:schemeClr>
                </a:solidFill>
                <a:latin typeface="+mn-lt"/>
              </a:rPr>
              <a:t> dan </a:t>
            </a:r>
            <a:r>
              <a:rPr lang="en-ID" sz="1600" b="0" dirty="0" err="1">
                <a:solidFill>
                  <a:schemeClr val="accent3">
                    <a:lumMod val="75000"/>
                  </a:schemeClr>
                </a:solidFill>
                <a:latin typeface="+mn-lt"/>
              </a:rPr>
              <a:t>aktivitas</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lainnya</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Dalam</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analisa</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penawaran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ini</a:t>
            </a:r>
            <a:r>
              <a:rPr lang="en-ID" sz="1600" b="0" dirty="0">
                <a:solidFill>
                  <a:schemeClr val="accent3">
                    <a:lumMod val="75000"/>
                  </a:schemeClr>
                </a:solidFill>
                <a:latin typeface="+mn-lt"/>
              </a:rPr>
              <a:t>, kami </a:t>
            </a:r>
            <a:r>
              <a:rPr lang="en-ID" sz="1600" b="0" dirty="0" err="1">
                <a:solidFill>
                  <a:schemeClr val="accent3">
                    <a:lumMod val="75000"/>
                  </a:schemeClr>
                </a:solidFill>
                <a:latin typeface="+mn-lt"/>
              </a:rPr>
              <a:t>akan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mulai</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mencari</a:t>
            </a:r>
            <a:r>
              <a:rPr lang="en-ID" sz="1600" b="0" dirty="0">
                <a:solidFill>
                  <a:schemeClr val="accent3">
                    <a:lumMod val="75000"/>
                  </a:schemeClr>
                </a:solidFill>
                <a:latin typeface="+mn-lt"/>
              </a:rPr>
              <a:t> pasar dan </a:t>
            </a:r>
            <a:r>
              <a:rPr lang="en-ID" sz="1600" b="0" dirty="0" err="1">
                <a:solidFill>
                  <a:schemeClr val="accent3">
                    <a:lumMod val="75000"/>
                  </a:schemeClr>
                </a:solidFill>
                <a:latin typeface="+mn-lt"/>
              </a:rPr>
              <a:t>memahami</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keinginan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maupun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tren</a:t>
            </a:r>
            <a:r>
              <a:rPr lang="en-ID" sz="1600" b="0" dirty="0">
                <a:solidFill>
                  <a:schemeClr val="accent3">
                    <a:lumMod val="75000"/>
                  </a:schemeClr>
                </a:solidFill>
                <a:latin typeface="+mn-lt"/>
              </a:rPr>
              <a:t> yang </a:t>
            </a:r>
            <a:r>
              <a:rPr lang="en-ID" sz="1600" b="0" dirty="0" err="1">
                <a:solidFill>
                  <a:schemeClr val="accent3">
                    <a:lumMod val="75000"/>
                  </a:schemeClr>
                </a:solidFill>
                <a:latin typeface="+mn-lt"/>
              </a:rPr>
              <a:t>sedang</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berlaku</a:t>
            </a:r>
            <a:r>
              <a:rPr lang="en-ID" sz="1600" b="0" dirty="0">
                <a:solidFill>
                  <a:schemeClr val="accent3">
                    <a:lumMod val="75000"/>
                  </a:schemeClr>
                </a:solidFill>
                <a:latin typeface="+mn-lt"/>
              </a:rPr>
              <a:t> di </a:t>
            </a:r>
            <a:r>
              <a:rPr lang="en-ID" sz="1600" b="0" dirty="0" err="1">
                <a:solidFill>
                  <a:schemeClr val="accent3">
                    <a:lumMod val="75000"/>
                  </a:schemeClr>
                </a:solidFill>
                <a:latin typeface="+mn-lt"/>
              </a:rPr>
              <a:t>masyarakat</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Menstabilkan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harga</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produk</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terhadap</a:t>
            </a:r>
            <a:r>
              <a:rPr lang="en-ID" sz="1600" b="0" dirty="0">
                <a:solidFill>
                  <a:schemeClr val="accent3">
                    <a:lumMod val="75000"/>
                  </a:schemeClr>
                </a:solidFill>
                <a:latin typeface="+mn-lt"/>
              </a:rPr>
              <a:t> target pasar, </a:t>
            </a:r>
            <a:r>
              <a:rPr lang="en-ID" sz="1600" b="0" dirty="0" err="1">
                <a:solidFill>
                  <a:schemeClr val="accent3">
                    <a:lumMod val="75000"/>
                  </a:schemeClr>
                </a:solidFill>
                <a:latin typeface="+mn-lt"/>
              </a:rPr>
              <a:t>meningkatkan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kualitas</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produk</a:t>
            </a:r>
            <a:r>
              <a:rPr lang="en-ID" sz="1600" b="0" dirty="0">
                <a:solidFill>
                  <a:schemeClr val="accent3">
                    <a:lumMod val="75000"/>
                  </a:schemeClr>
                </a:solidFill>
                <a:latin typeface="+mn-lt"/>
              </a:rPr>
              <a:t> kami </a:t>
            </a:r>
            <a:r>
              <a:rPr lang="en-ID" sz="1600" b="0" dirty="0" err="1">
                <a:solidFill>
                  <a:schemeClr val="accent3">
                    <a:lumMod val="75000"/>
                  </a:schemeClr>
                </a:solidFill>
                <a:latin typeface="+mn-lt"/>
              </a:rPr>
              <a:t>dari</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produk</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diluaran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sana</a:t>
            </a:r>
            <a:r>
              <a:rPr lang="en-ID" sz="1600" b="0" dirty="0">
                <a:solidFill>
                  <a:schemeClr val="accent3">
                    <a:lumMod val="75000"/>
                  </a:schemeClr>
                </a:solidFill>
                <a:latin typeface="+mn-lt"/>
              </a:rPr>
              <a:t> yang </a:t>
            </a:r>
            <a:r>
              <a:rPr lang="en-ID" sz="1600" b="0" dirty="0" err="1">
                <a:solidFill>
                  <a:schemeClr val="accent3">
                    <a:lumMod val="75000"/>
                  </a:schemeClr>
                </a:solidFill>
                <a:latin typeface="+mn-lt"/>
              </a:rPr>
              <a:t>sejenis</a:t>
            </a:r>
            <a:r>
              <a:rPr lang="en-ID" sz="1600" b="0" dirty="0">
                <a:solidFill>
                  <a:schemeClr val="accent3">
                    <a:lumMod val="75000"/>
                  </a:schemeClr>
                </a:solidFill>
                <a:latin typeface="+mn-lt"/>
              </a:rPr>
              <a:t>, dan </a:t>
            </a:r>
            <a:r>
              <a:rPr lang="en-ID" sz="1600" b="0" dirty="0" err="1">
                <a:solidFill>
                  <a:schemeClr val="accent3">
                    <a:lumMod val="75000"/>
                  </a:schemeClr>
                </a:solidFill>
                <a:latin typeface="+mn-lt"/>
              </a:rPr>
              <a:t>kelebihan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bisnis</a:t>
            </a:r>
            <a:r>
              <a:rPr lang="en-ID" sz="1600" b="0" dirty="0">
                <a:solidFill>
                  <a:schemeClr val="accent3">
                    <a:lumMod val="75000"/>
                  </a:schemeClr>
                </a:solidFill>
                <a:latin typeface="+mn-lt"/>
              </a:rPr>
              <a:t> kami (</a:t>
            </a:r>
            <a:r>
              <a:rPr lang="en-ID" sz="1600" b="0" dirty="0" err="1">
                <a:solidFill>
                  <a:schemeClr val="accent3">
                    <a:lumMod val="75000"/>
                  </a:schemeClr>
                </a:solidFill>
                <a:latin typeface="+mn-lt"/>
              </a:rPr>
              <a:t>pembuatan</a:t>
            </a:r>
            <a:r>
              <a:rPr lang="en-ID" sz="1600" b="0" dirty="0">
                <a:solidFill>
                  <a:schemeClr val="accent3">
                    <a:lumMod val="75000"/>
                  </a:schemeClr>
                </a:solidFill>
                <a:latin typeface="+mn-lt"/>
              </a:rPr>
              <a:t> yang </a:t>
            </a:r>
            <a:r>
              <a:rPr lang="en-ID" sz="1600" b="0" dirty="0" err="1">
                <a:solidFill>
                  <a:schemeClr val="accent3">
                    <a:lumMod val="75000"/>
                  </a:schemeClr>
                </a:solidFill>
                <a:latin typeface="+mn-lt"/>
              </a:rPr>
              <a:t>terjamin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kebersihan</a:t>
            </a:r>
            <a:r>
              <a:rPr lang="en-ID" sz="1600" b="0" dirty="0">
                <a:solidFill>
                  <a:schemeClr val="accent3">
                    <a:lumMod val="75000"/>
                  </a:schemeClr>
                </a:solidFill>
                <a:latin typeface="+mn-lt"/>
              </a:rPr>
              <a:t> dan </a:t>
            </a:r>
            <a:r>
              <a:rPr lang="en-ID" sz="1600" b="0" dirty="0" err="1">
                <a:solidFill>
                  <a:schemeClr val="accent3">
                    <a:lumMod val="75000"/>
                  </a:schemeClr>
                </a:solidFill>
                <a:latin typeface="+mn-lt"/>
              </a:rPr>
              <a:t>penggunaan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bahan-bahan</a:t>
            </a:r>
            <a:r>
              <a:rPr lang="en-ID" sz="1600" b="0" dirty="0">
                <a:solidFill>
                  <a:schemeClr val="accent3">
                    <a:lumMod val="75000"/>
                  </a:schemeClr>
                </a:solidFill>
                <a:latin typeface="+mn-lt"/>
              </a:rPr>
              <a:t> yang </a:t>
            </a:r>
            <a:r>
              <a:rPr lang="en-ID" sz="1600" b="0" dirty="0" err="1">
                <a:solidFill>
                  <a:schemeClr val="accent3">
                    <a:lumMod val="75000"/>
                  </a:schemeClr>
                </a:solidFill>
                <a:latin typeface="+mn-lt"/>
              </a:rPr>
              <a:t>berkualitas</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merupakan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analisis</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penawaran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produk</a:t>
            </a:r>
            <a:r>
              <a:rPr lang="en-ID" sz="1600" b="0" dirty="0">
                <a:solidFill>
                  <a:schemeClr val="accent3">
                    <a:lumMod val="75000"/>
                  </a:schemeClr>
                </a:solidFill>
                <a:latin typeface="+mn-lt"/>
              </a:rPr>
              <a:t> kami</a:t>
            </a:r>
            <a:r>
              <a:rPr lang="en-ID" sz="1100" dirty="0"/>
              <a:t>. </a:t>
            </a:r>
            <a:endParaRPr sz="1400" b="0" dirty="0">
              <a:solidFill>
                <a:srgbClr val="C00000"/>
              </a:solidFill>
              <a:latin typeface="Gill Sans Ultra Bold" panose="020B0A020201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34"/>
          <p:cNvSpPr txBox="1">
            <a:spLocks noGrp="1"/>
          </p:cNvSpPr>
          <p:nvPr>
            <p:ph type="subTitle" idx="1"/>
          </p:nvPr>
        </p:nvSpPr>
        <p:spPr>
          <a:xfrm>
            <a:off x="1339350" y="2810453"/>
            <a:ext cx="6465300" cy="1654391"/>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D" dirty="0">
                <a:latin typeface="Dubai Medium" panose="020B0603030403030204" pitchFamily="34" charset="-78"/>
                <a:cs typeface="Dubai Medium" panose="020B0603030403030204" pitchFamily="34" charset="-78"/>
              </a:rPr>
              <a:t>Gambar </a:t>
            </a:r>
            <a:r>
              <a:rPr lang="en-ID" dirty="0" err="1">
                <a:latin typeface="Dubai Medium" panose="020B0603030403030204" pitchFamily="34" charset="-78"/>
                <a:cs typeface="Dubai Medium" panose="020B0603030403030204" pitchFamily="34" charset="-78"/>
              </a:rPr>
              <a:t>diatas</a:t>
            </a:r>
            <a:r>
              <a:rPr lang="en-ID" dirty="0">
                <a:latin typeface="Dubai Medium" panose="020B0603030403030204" pitchFamily="34" charset="-78"/>
                <a:cs typeface="Dubai Medium" panose="020B0603030403030204" pitchFamily="34" charset="-78"/>
              </a:rPr>
              <a:t> </a:t>
            </a:r>
            <a:r>
              <a:rPr lang="en-ID" dirty="0" err="1">
                <a:latin typeface="Dubai Medium" panose="020B0603030403030204" pitchFamily="34" charset="-78"/>
                <a:cs typeface="Dubai Medium" panose="020B0603030403030204" pitchFamily="34" charset="-78"/>
              </a:rPr>
              <a:t>merupakan</a:t>
            </a:r>
            <a:r>
              <a:rPr lang="en-ID" dirty="0">
                <a:latin typeface="Dubai Medium" panose="020B0603030403030204" pitchFamily="34" charset="-78"/>
                <a:cs typeface="Dubai Medium" panose="020B0603030403030204" pitchFamily="34" charset="-78"/>
              </a:rPr>
              <a:t> logo dan </a:t>
            </a:r>
            <a:r>
              <a:rPr lang="en-ID" dirty="0" err="1">
                <a:latin typeface="Dubai Medium" panose="020B0603030403030204" pitchFamily="34" charset="-78"/>
                <a:cs typeface="Dubai Medium" panose="020B0603030403030204" pitchFamily="34" charset="-78"/>
              </a:rPr>
              <a:t>nama</a:t>
            </a:r>
            <a:r>
              <a:rPr lang="en-ID" dirty="0">
                <a:latin typeface="Dubai Medium" panose="020B0603030403030204" pitchFamily="34" charset="-78"/>
                <a:cs typeface="Dubai Medium" panose="020B0603030403030204" pitchFamily="34" charset="-78"/>
              </a:rPr>
              <a:t> brand yang </a:t>
            </a:r>
            <a:r>
              <a:rPr lang="en-ID" dirty="0" err="1">
                <a:latin typeface="Dubai Medium" panose="020B0603030403030204" pitchFamily="34" charset="-78"/>
                <a:cs typeface="Dubai Medium" panose="020B0603030403030204" pitchFamily="34" charset="-78"/>
              </a:rPr>
              <a:t>telah</a:t>
            </a:r>
            <a:r>
              <a:rPr lang="en-ID" dirty="0">
                <a:latin typeface="Dubai Medium" panose="020B0603030403030204" pitchFamily="34" charset="-78"/>
                <a:cs typeface="Dubai Medium" panose="020B0603030403030204" pitchFamily="34" charset="-78"/>
              </a:rPr>
              <a:t> </a:t>
            </a:r>
            <a:r>
              <a:rPr lang="en-ID" dirty="0" err="1">
                <a:latin typeface="Dubai Medium" panose="020B0603030403030204" pitchFamily="34" charset="-78"/>
                <a:cs typeface="Dubai Medium" panose="020B0603030403030204" pitchFamily="34" charset="-78"/>
              </a:rPr>
              <a:t>dibuat</a:t>
            </a:r>
            <a:r>
              <a:rPr lang="en-ID" dirty="0">
                <a:latin typeface="Dubai Medium" panose="020B0603030403030204" pitchFamily="34" charset="-78"/>
                <a:cs typeface="Dubai Medium" panose="020B0603030403030204" pitchFamily="34" charset="-78"/>
              </a:rPr>
              <a:t> </a:t>
            </a:r>
            <a:r>
              <a:rPr lang="en-ID" dirty="0" err="1">
                <a:latin typeface="Dubai Medium" panose="020B0603030403030204" pitchFamily="34" charset="-78"/>
                <a:cs typeface="Dubai Medium" panose="020B0603030403030204" pitchFamily="34" charset="-78"/>
              </a:rPr>
              <a:t>untuk</a:t>
            </a:r>
            <a:r>
              <a:rPr lang="en-ID" dirty="0">
                <a:latin typeface="Dubai Medium" panose="020B0603030403030204" pitchFamily="34" charset="-78"/>
                <a:cs typeface="Dubai Medium" panose="020B0603030403030204" pitchFamily="34" charset="-78"/>
              </a:rPr>
              <a:t> </a:t>
            </a:r>
            <a:r>
              <a:rPr lang="en-ID" dirty="0" err="1">
                <a:latin typeface="Dubai Medium" panose="020B0603030403030204" pitchFamily="34" charset="-78"/>
                <a:cs typeface="Dubai Medium" panose="020B0603030403030204" pitchFamily="34" charset="-78"/>
              </a:rPr>
              <a:t>bisnis</a:t>
            </a:r>
            <a:r>
              <a:rPr lang="en-ID" dirty="0">
                <a:latin typeface="Dubai Medium" panose="020B0603030403030204" pitchFamily="34" charset="-78"/>
                <a:cs typeface="Dubai Medium" panose="020B0603030403030204" pitchFamily="34" charset="-78"/>
              </a:rPr>
              <a:t> food truck </a:t>
            </a:r>
            <a:r>
              <a:rPr lang="en-ID" dirty="0" err="1">
                <a:latin typeface="Dubai Medium" panose="020B0603030403030204" pitchFamily="34" charset="-78"/>
                <a:cs typeface="Dubai Medium" panose="020B0603030403030204" pitchFamily="34" charset="-78"/>
              </a:rPr>
              <a:t>ini</a:t>
            </a:r>
            <a:r>
              <a:rPr lang="en-ID" dirty="0">
                <a:latin typeface="Dubai Medium" panose="020B0603030403030204" pitchFamily="34" charset="-78"/>
                <a:cs typeface="Dubai Medium" panose="020B0603030403030204" pitchFamily="34" charset="-78"/>
              </a:rPr>
              <a:t>. Nama brand food truck kami </a:t>
            </a:r>
            <a:r>
              <a:rPr lang="en-ID" dirty="0" err="1">
                <a:latin typeface="Dubai Medium" panose="020B0603030403030204" pitchFamily="34" charset="-78"/>
                <a:cs typeface="Dubai Medium" panose="020B0603030403030204" pitchFamily="34" charset="-78"/>
              </a:rPr>
              <a:t>adalah</a:t>
            </a:r>
            <a:r>
              <a:rPr lang="en-ID" dirty="0">
                <a:latin typeface="Dubai Medium" panose="020B0603030403030204" pitchFamily="34" charset="-78"/>
                <a:cs typeface="Dubai Medium" panose="020B0603030403030204" pitchFamily="34" charset="-78"/>
              </a:rPr>
              <a:t> “Korean Mix” </a:t>
            </a:r>
            <a:r>
              <a:rPr lang="en-ID" dirty="0" err="1">
                <a:latin typeface="Dubai Medium" panose="020B0603030403030204" pitchFamily="34" charset="-78"/>
                <a:cs typeface="Dubai Medium" panose="020B0603030403030204" pitchFamily="34" charset="-78"/>
              </a:rPr>
              <a:t>dengan</a:t>
            </a:r>
            <a:r>
              <a:rPr lang="en-ID" dirty="0">
                <a:latin typeface="Dubai Medium" panose="020B0603030403030204" pitchFamily="34" charset="-78"/>
                <a:cs typeface="Dubai Medium" panose="020B0603030403030204" pitchFamily="34" charset="-78"/>
              </a:rPr>
              <a:t> slogan “Harga </a:t>
            </a:r>
            <a:r>
              <a:rPr lang="en-ID" dirty="0" err="1">
                <a:latin typeface="Dubai Medium" panose="020B0603030403030204" pitchFamily="34" charset="-78"/>
                <a:cs typeface="Dubai Medium" panose="020B0603030403030204" pitchFamily="34" charset="-78"/>
              </a:rPr>
              <a:t>Lokal</a:t>
            </a:r>
            <a:r>
              <a:rPr lang="en-ID" dirty="0">
                <a:latin typeface="Dubai Medium" panose="020B0603030403030204" pitchFamily="34" charset="-78"/>
                <a:cs typeface="Dubai Medium" panose="020B0603030403030204" pitchFamily="34" charset="-78"/>
              </a:rPr>
              <a:t>, Rasa </a:t>
            </a:r>
            <a:r>
              <a:rPr lang="en-ID" dirty="0" err="1">
                <a:latin typeface="Dubai Medium" panose="020B0603030403030204" pitchFamily="34" charset="-78"/>
                <a:cs typeface="Dubai Medium" panose="020B0603030403030204" pitchFamily="34" charset="-78"/>
              </a:rPr>
              <a:t>Internasional</a:t>
            </a:r>
            <a:r>
              <a:rPr lang="en-ID" dirty="0">
                <a:latin typeface="Dubai Medium" panose="020B0603030403030204" pitchFamily="34" charset="-78"/>
                <a:cs typeface="Dubai Medium" panose="020B0603030403030204" pitchFamily="34" charset="-78"/>
              </a:rPr>
              <a:t>” yang </a:t>
            </a:r>
            <a:r>
              <a:rPr lang="en-ID" dirty="0" err="1">
                <a:latin typeface="Dubai Medium" panose="020B0603030403030204" pitchFamily="34" charset="-78"/>
                <a:cs typeface="Dubai Medium" panose="020B0603030403030204" pitchFamily="34" charset="-78"/>
              </a:rPr>
              <a:t>menjadikan</a:t>
            </a:r>
            <a:r>
              <a:rPr lang="en-ID" dirty="0">
                <a:latin typeface="Dubai Medium" panose="020B0603030403030204" pitchFamily="34" charset="-78"/>
                <a:cs typeface="Dubai Medium" panose="020B0603030403030204" pitchFamily="34" charset="-78"/>
              </a:rPr>
              <a:t> brand kami </a:t>
            </a:r>
            <a:r>
              <a:rPr lang="en-ID" dirty="0" err="1">
                <a:latin typeface="Dubai Medium" panose="020B0603030403030204" pitchFamily="34" charset="-78"/>
                <a:cs typeface="Dubai Medium" panose="020B0603030403030204" pitchFamily="34" charset="-78"/>
              </a:rPr>
              <a:t>unik</a:t>
            </a:r>
            <a:r>
              <a:rPr lang="en-ID" dirty="0">
                <a:latin typeface="Dubai Medium" panose="020B0603030403030204" pitchFamily="34" charset="-78"/>
                <a:cs typeface="Dubai Medium" panose="020B0603030403030204" pitchFamily="34" charset="-78"/>
              </a:rPr>
              <a:t>, </a:t>
            </a:r>
            <a:r>
              <a:rPr lang="en-ID" dirty="0" err="1">
                <a:latin typeface="Dubai Medium" panose="020B0603030403030204" pitchFamily="34" charset="-78"/>
                <a:cs typeface="Dubai Medium" panose="020B0603030403030204" pitchFamily="34" charset="-78"/>
              </a:rPr>
              <a:t>menarik</a:t>
            </a:r>
            <a:r>
              <a:rPr lang="en-ID" dirty="0">
                <a:latin typeface="Dubai Medium" panose="020B0603030403030204" pitchFamily="34" charset="-78"/>
                <a:cs typeface="Dubai Medium" panose="020B0603030403030204" pitchFamily="34" charset="-78"/>
              </a:rPr>
              <a:t>, dan </a:t>
            </a:r>
            <a:r>
              <a:rPr lang="en-ID" dirty="0" err="1">
                <a:latin typeface="Dubai Medium" panose="020B0603030403030204" pitchFamily="34" charset="-78"/>
                <a:cs typeface="Dubai Medium" panose="020B0603030403030204" pitchFamily="34" charset="-78"/>
              </a:rPr>
              <a:t>berbeda</a:t>
            </a:r>
            <a:r>
              <a:rPr lang="en-ID" dirty="0">
                <a:latin typeface="Dubai Medium" panose="020B0603030403030204" pitchFamily="34" charset="-78"/>
                <a:cs typeface="Dubai Medium" panose="020B0603030403030204" pitchFamily="34" charset="-78"/>
              </a:rPr>
              <a:t> </a:t>
            </a:r>
            <a:r>
              <a:rPr lang="en-ID" dirty="0" err="1">
                <a:latin typeface="Dubai Medium" panose="020B0603030403030204" pitchFamily="34" charset="-78"/>
                <a:cs typeface="Dubai Medium" panose="020B0603030403030204" pitchFamily="34" charset="-78"/>
              </a:rPr>
              <a:t>dari</a:t>
            </a:r>
            <a:r>
              <a:rPr lang="en-ID" dirty="0">
                <a:latin typeface="Dubai Medium" panose="020B0603030403030204" pitchFamily="34" charset="-78"/>
                <a:cs typeface="Dubai Medium" panose="020B0603030403030204" pitchFamily="34" charset="-78"/>
              </a:rPr>
              <a:t> </a:t>
            </a:r>
            <a:r>
              <a:rPr lang="en-ID" dirty="0" err="1">
                <a:latin typeface="Dubai Medium" panose="020B0603030403030204" pitchFamily="34" charset="-78"/>
                <a:cs typeface="Dubai Medium" panose="020B0603030403030204" pitchFamily="34" charset="-78"/>
              </a:rPr>
              <a:t>pesaing</a:t>
            </a:r>
            <a:r>
              <a:rPr lang="en-ID" dirty="0">
                <a:latin typeface="Dubai Medium" panose="020B0603030403030204" pitchFamily="34" charset="-78"/>
                <a:cs typeface="Dubai Medium" panose="020B0603030403030204" pitchFamily="34" charset="-78"/>
              </a:rPr>
              <a:t> </a:t>
            </a:r>
            <a:r>
              <a:rPr lang="en-ID" dirty="0" err="1">
                <a:latin typeface="Dubai Medium" panose="020B0603030403030204" pitchFamily="34" charset="-78"/>
                <a:cs typeface="Dubai Medium" panose="020B0603030403030204" pitchFamily="34" charset="-78"/>
              </a:rPr>
              <a:t>lainnya</a:t>
            </a:r>
            <a:r>
              <a:rPr lang="en-ID" dirty="0">
                <a:latin typeface="Dubai Medium" panose="020B0603030403030204" pitchFamily="34" charset="-78"/>
                <a:cs typeface="Dubai Medium" panose="020B0603030403030204" pitchFamily="34" charset="-78"/>
              </a:rPr>
              <a:t>. Kami </a:t>
            </a:r>
            <a:r>
              <a:rPr lang="en-ID" dirty="0" err="1">
                <a:latin typeface="Dubai Medium" panose="020B0603030403030204" pitchFamily="34" charset="-78"/>
                <a:cs typeface="Dubai Medium" panose="020B0603030403030204" pitchFamily="34" charset="-78"/>
              </a:rPr>
              <a:t>memilih</a:t>
            </a:r>
            <a:r>
              <a:rPr lang="en-ID" dirty="0">
                <a:latin typeface="Dubai Medium" panose="020B0603030403030204" pitchFamily="34" charset="-78"/>
                <a:cs typeface="Dubai Medium" panose="020B0603030403030204" pitchFamily="34" charset="-78"/>
              </a:rPr>
              <a:t> </a:t>
            </a:r>
            <a:r>
              <a:rPr lang="en-ID" dirty="0" err="1">
                <a:latin typeface="Dubai Medium" panose="020B0603030403030204" pitchFamily="34" charset="-78"/>
                <a:cs typeface="Dubai Medium" panose="020B0603030403030204" pitchFamily="34" charset="-78"/>
              </a:rPr>
              <a:t>nama</a:t>
            </a:r>
            <a:r>
              <a:rPr lang="en-ID" dirty="0">
                <a:latin typeface="Dubai Medium" panose="020B0603030403030204" pitchFamily="34" charset="-78"/>
                <a:cs typeface="Dubai Medium" panose="020B0603030403030204" pitchFamily="34" charset="-78"/>
              </a:rPr>
              <a:t> brand “Korean Mix” </a:t>
            </a:r>
            <a:r>
              <a:rPr lang="en-ID" dirty="0" err="1">
                <a:latin typeface="Dubai Medium" panose="020B0603030403030204" pitchFamily="34" charset="-78"/>
                <a:cs typeface="Dubai Medium" panose="020B0603030403030204" pitchFamily="34" charset="-78"/>
              </a:rPr>
              <a:t>karena</a:t>
            </a:r>
            <a:r>
              <a:rPr lang="en-ID" dirty="0">
                <a:latin typeface="Dubai Medium" panose="020B0603030403030204" pitchFamily="34" charset="-78"/>
                <a:cs typeface="Dubai Medium" panose="020B0603030403030204" pitchFamily="34" charset="-78"/>
              </a:rPr>
              <a:t> kami </a:t>
            </a:r>
            <a:r>
              <a:rPr lang="en-ID" dirty="0" err="1">
                <a:latin typeface="Dubai Medium" panose="020B0603030403030204" pitchFamily="34" charset="-78"/>
                <a:cs typeface="Dubai Medium" panose="020B0603030403030204" pitchFamily="34" charset="-78"/>
              </a:rPr>
              <a:t>akan</a:t>
            </a:r>
            <a:r>
              <a:rPr lang="en-ID" dirty="0">
                <a:latin typeface="Dubai Medium" panose="020B0603030403030204" pitchFamily="34" charset="-78"/>
                <a:cs typeface="Dubai Medium" panose="020B0603030403030204" pitchFamily="34" charset="-78"/>
              </a:rPr>
              <a:t> </a:t>
            </a:r>
            <a:r>
              <a:rPr lang="en-ID" dirty="0" err="1">
                <a:latin typeface="Dubai Medium" panose="020B0603030403030204" pitchFamily="34" charset="-78"/>
                <a:cs typeface="Dubai Medium" panose="020B0603030403030204" pitchFamily="34" charset="-78"/>
              </a:rPr>
              <a:t>menghadirkan</a:t>
            </a:r>
            <a:r>
              <a:rPr lang="en-ID" dirty="0">
                <a:latin typeface="Dubai Medium" panose="020B0603030403030204" pitchFamily="34" charset="-78"/>
                <a:cs typeface="Dubai Medium" panose="020B0603030403030204" pitchFamily="34" charset="-78"/>
              </a:rPr>
              <a:t> dan </a:t>
            </a:r>
            <a:r>
              <a:rPr lang="en-ID" dirty="0" err="1">
                <a:latin typeface="Dubai Medium" panose="020B0603030403030204" pitchFamily="34" charset="-78"/>
                <a:cs typeface="Dubai Medium" panose="020B0603030403030204" pitchFamily="34" charset="-78"/>
              </a:rPr>
              <a:t>menawarkan</a:t>
            </a:r>
            <a:r>
              <a:rPr lang="en-ID" dirty="0">
                <a:latin typeface="Dubai Medium" panose="020B0603030403030204" pitchFamily="34" charset="-78"/>
                <a:cs typeface="Dubai Medium" panose="020B0603030403030204" pitchFamily="34" charset="-78"/>
              </a:rPr>
              <a:t> </a:t>
            </a:r>
            <a:r>
              <a:rPr lang="en-ID" dirty="0" err="1">
                <a:latin typeface="Dubai Medium" panose="020B0603030403030204" pitchFamily="34" charset="-78"/>
                <a:cs typeface="Dubai Medium" panose="020B0603030403030204" pitchFamily="34" charset="-78"/>
              </a:rPr>
              <a:t>berbagai</a:t>
            </a:r>
            <a:r>
              <a:rPr lang="en-ID" dirty="0">
                <a:latin typeface="Dubai Medium" panose="020B0603030403030204" pitchFamily="34" charset="-78"/>
                <a:cs typeface="Dubai Medium" panose="020B0603030403030204" pitchFamily="34" charset="-78"/>
              </a:rPr>
              <a:t> </a:t>
            </a:r>
            <a:r>
              <a:rPr lang="en-ID" dirty="0" err="1">
                <a:latin typeface="Dubai Medium" panose="020B0603030403030204" pitchFamily="34" charset="-78"/>
                <a:cs typeface="Dubai Medium" panose="020B0603030403030204" pitchFamily="34" charset="-78"/>
              </a:rPr>
              <a:t>cita</a:t>
            </a:r>
            <a:r>
              <a:rPr lang="en-ID" dirty="0">
                <a:latin typeface="Dubai Medium" panose="020B0603030403030204" pitchFamily="34" charset="-78"/>
                <a:cs typeface="Dubai Medium" panose="020B0603030403030204" pitchFamily="34" charset="-78"/>
              </a:rPr>
              <a:t> rasa </a:t>
            </a:r>
            <a:r>
              <a:rPr lang="en-ID" dirty="0" err="1">
                <a:latin typeface="Dubai Medium" panose="020B0603030403030204" pitchFamily="34" charset="-78"/>
                <a:cs typeface="Dubai Medium" panose="020B0603030403030204" pitchFamily="34" charset="-78"/>
              </a:rPr>
              <a:t>masakan</a:t>
            </a:r>
            <a:r>
              <a:rPr lang="en-ID" dirty="0">
                <a:latin typeface="Dubai Medium" panose="020B0603030403030204" pitchFamily="34" charset="-78"/>
                <a:cs typeface="Dubai Medium" panose="020B0603030403030204" pitchFamily="34" charset="-78"/>
              </a:rPr>
              <a:t> </a:t>
            </a:r>
            <a:r>
              <a:rPr lang="en-ID" dirty="0" err="1">
                <a:latin typeface="Dubai Medium" panose="020B0603030403030204" pitchFamily="34" charset="-78"/>
                <a:cs typeface="Dubai Medium" panose="020B0603030403030204" pitchFamily="34" charset="-78"/>
              </a:rPr>
              <a:t>lokal</a:t>
            </a:r>
            <a:r>
              <a:rPr lang="en-ID" dirty="0">
                <a:latin typeface="Dubai Medium" panose="020B0603030403030204" pitchFamily="34" charset="-78"/>
                <a:cs typeface="Dubai Medium" panose="020B0603030403030204" pitchFamily="34" charset="-78"/>
              </a:rPr>
              <a:t> </a:t>
            </a:r>
            <a:r>
              <a:rPr lang="en-ID" dirty="0" err="1">
                <a:latin typeface="Dubai Medium" panose="020B0603030403030204" pitchFamily="34" charset="-78"/>
                <a:cs typeface="Dubai Medium" panose="020B0603030403030204" pitchFamily="34" charset="-78"/>
              </a:rPr>
              <a:t>khas</a:t>
            </a:r>
            <a:r>
              <a:rPr lang="en-ID" dirty="0">
                <a:latin typeface="Dubai Medium" panose="020B0603030403030204" pitchFamily="34" charset="-78"/>
                <a:cs typeface="Dubai Medium" panose="020B0603030403030204" pitchFamily="34" charset="-78"/>
              </a:rPr>
              <a:t> Indonesia yang </a:t>
            </a:r>
            <a:r>
              <a:rPr lang="en-ID" dirty="0" err="1">
                <a:latin typeface="Dubai Medium" panose="020B0603030403030204" pitchFamily="34" charset="-78"/>
                <a:cs typeface="Dubai Medium" panose="020B0603030403030204" pitchFamily="34" charset="-78"/>
              </a:rPr>
              <a:t>dipadukan</a:t>
            </a:r>
            <a:r>
              <a:rPr lang="en-ID" dirty="0">
                <a:latin typeface="Dubai Medium" panose="020B0603030403030204" pitchFamily="34" charset="-78"/>
                <a:cs typeface="Dubai Medium" panose="020B0603030403030204" pitchFamily="34" charset="-78"/>
              </a:rPr>
              <a:t> </a:t>
            </a:r>
            <a:r>
              <a:rPr lang="en-ID" dirty="0" err="1">
                <a:latin typeface="Dubai Medium" panose="020B0603030403030204" pitchFamily="34" charset="-78"/>
                <a:cs typeface="Dubai Medium" panose="020B0603030403030204" pitchFamily="34" charset="-78"/>
              </a:rPr>
              <a:t>dengan</a:t>
            </a:r>
            <a:r>
              <a:rPr lang="en-ID" dirty="0">
                <a:latin typeface="Dubai Medium" panose="020B0603030403030204" pitchFamily="34" charset="-78"/>
                <a:cs typeface="Dubai Medium" panose="020B0603030403030204" pitchFamily="34" charset="-78"/>
              </a:rPr>
              <a:t> </a:t>
            </a:r>
            <a:r>
              <a:rPr lang="en-ID" dirty="0" err="1">
                <a:latin typeface="Dubai Medium" panose="020B0603030403030204" pitchFamily="34" charset="-78"/>
                <a:cs typeface="Dubai Medium" panose="020B0603030403030204" pitchFamily="34" charset="-78"/>
              </a:rPr>
              <a:t>makanan</a:t>
            </a:r>
            <a:r>
              <a:rPr lang="en-ID" dirty="0">
                <a:latin typeface="Dubai Medium" panose="020B0603030403030204" pitchFamily="34" charset="-78"/>
                <a:cs typeface="Dubai Medium" panose="020B0603030403030204" pitchFamily="34" charset="-78"/>
              </a:rPr>
              <a:t> </a:t>
            </a:r>
            <a:r>
              <a:rPr lang="en-ID" dirty="0" err="1">
                <a:latin typeface="Dubai Medium" panose="020B0603030403030204" pitchFamily="34" charset="-78"/>
                <a:cs typeface="Dubai Medium" panose="020B0603030403030204" pitchFamily="34" charset="-78"/>
              </a:rPr>
              <a:t>khas</a:t>
            </a:r>
            <a:r>
              <a:rPr lang="en-ID" dirty="0">
                <a:latin typeface="Dubai Medium" panose="020B0603030403030204" pitchFamily="34" charset="-78"/>
                <a:cs typeface="Dubai Medium" panose="020B0603030403030204" pitchFamily="34" charset="-78"/>
              </a:rPr>
              <a:t> Korea dan </a:t>
            </a:r>
            <a:r>
              <a:rPr lang="en-ID" dirty="0" err="1">
                <a:latin typeface="Dubai Medium" panose="020B0603030403030204" pitchFamily="34" charset="-78"/>
                <a:cs typeface="Dubai Medium" panose="020B0603030403030204" pitchFamily="34" charset="-78"/>
              </a:rPr>
              <a:t>penampilan</a:t>
            </a:r>
            <a:r>
              <a:rPr lang="en-ID" dirty="0">
                <a:latin typeface="Dubai Medium" panose="020B0603030403030204" pitchFamily="34" charset="-78"/>
                <a:cs typeface="Dubai Medium" panose="020B0603030403030204" pitchFamily="34" charset="-78"/>
              </a:rPr>
              <a:t> </a:t>
            </a:r>
            <a:r>
              <a:rPr lang="en-ID" dirty="0" err="1">
                <a:latin typeface="Dubai Medium" panose="020B0603030403030204" pitchFamily="34" charset="-78"/>
                <a:cs typeface="Dubai Medium" panose="020B0603030403030204" pitchFamily="34" charset="-78"/>
              </a:rPr>
              <a:t>bernuansa</a:t>
            </a:r>
            <a:r>
              <a:rPr lang="en-ID" dirty="0">
                <a:latin typeface="Dubai Medium" panose="020B0603030403030204" pitchFamily="34" charset="-78"/>
                <a:cs typeface="Dubai Medium" panose="020B0603030403030204" pitchFamily="34" charset="-78"/>
              </a:rPr>
              <a:t> modern</a:t>
            </a:r>
            <a:endParaRPr dirty="0">
              <a:solidFill>
                <a:schemeClr val="accent4">
                  <a:lumMod val="50000"/>
                </a:schemeClr>
              </a:solidFill>
              <a:latin typeface="Dubai Medium" panose="020B0603030403030204" pitchFamily="34" charset="-78"/>
              <a:cs typeface="Dubai Medium" panose="020B0603030403030204" pitchFamily="34" charset="-78"/>
            </a:endParaRPr>
          </a:p>
        </p:txBody>
      </p:sp>
      <p:pic>
        <p:nvPicPr>
          <p:cNvPr id="4" name="Picture 3">
            <a:extLst>
              <a:ext uri="{FF2B5EF4-FFF2-40B4-BE49-F238E27FC236}">
                <a16:creationId xmlns:a16="http://schemas.microsoft.com/office/drawing/2014/main" id="{64F91795-0BBF-4C84-9688-BE37EE181546}"/>
              </a:ext>
            </a:extLst>
          </p:cNvPr>
          <p:cNvPicPr>
            <a:picLocks noChangeAspect="1"/>
          </p:cNvPicPr>
          <p:nvPr/>
        </p:nvPicPr>
        <p:blipFill>
          <a:blip r:embed="rId3"/>
          <a:stretch>
            <a:fillRect/>
          </a:stretch>
        </p:blipFill>
        <p:spPr>
          <a:xfrm>
            <a:off x="3171825" y="114745"/>
            <a:ext cx="2617518" cy="250701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3B7EE29-54B2-4375-929A-463A4894EC36}"/>
              </a:ext>
            </a:extLst>
          </p:cNvPr>
          <p:cNvSpPr>
            <a:spLocks noGrp="1"/>
          </p:cNvSpPr>
          <p:nvPr>
            <p:ph type="subTitle" idx="1"/>
          </p:nvPr>
        </p:nvSpPr>
        <p:spPr>
          <a:xfrm>
            <a:off x="713225" y="434340"/>
            <a:ext cx="7717500" cy="4074860"/>
          </a:xfrm>
        </p:spPr>
        <p:txBody>
          <a:bodyPr/>
          <a:lstStyle/>
          <a:p>
            <a:pPr marL="127000" indent="0">
              <a:buNone/>
            </a:pPr>
            <a:r>
              <a:rPr lang="en-ID" sz="1400" dirty="0">
                <a:solidFill>
                  <a:srgbClr val="C00000"/>
                </a:solidFill>
                <a:latin typeface="Gill Sans Ultra Bold" panose="020B0A02020104020203" pitchFamily="34" charset="0"/>
              </a:rPr>
              <a:t>5.1.2 Analisa </a:t>
            </a:r>
            <a:r>
              <a:rPr lang="en-ID" sz="1400" dirty="0" err="1">
                <a:solidFill>
                  <a:srgbClr val="C00000"/>
                </a:solidFill>
                <a:latin typeface="Gill Sans Ultra Bold" panose="020B0A02020104020203" pitchFamily="34" charset="0"/>
              </a:rPr>
              <a:t>Permintaan</a:t>
            </a:r>
            <a:r>
              <a:rPr lang="en-ID" sz="1400" dirty="0">
                <a:solidFill>
                  <a:srgbClr val="C00000"/>
                </a:solidFill>
                <a:latin typeface="Gill Sans Ultra Bold" panose="020B0A02020104020203" pitchFamily="34" charset="0"/>
              </a:rPr>
              <a:t> </a:t>
            </a:r>
          </a:p>
          <a:p>
            <a:endParaRPr lang="en-ID" dirty="0"/>
          </a:p>
          <a:p>
            <a:pPr marL="127000" indent="0">
              <a:buNone/>
            </a:pPr>
            <a:r>
              <a:rPr lang="en-ID" sz="1600" dirty="0" err="1">
                <a:solidFill>
                  <a:schemeClr val="accent3">
                    <a:lumMod val="75000"/>
                  </a:schemeClr>
                </a:solidFill>
                <a:latin typeface="+mn-lt"/>
              </a:rPr>
              <a:t>Metode</a:t>
            </a:r>
            <a:r>
              <a:rPr lang="en-ID" sz="1600" dirty="0">
                <a:solidFill>
                  <a:schemeClr val="accent3">
                    <a:lumMod val="75000"/>
                  </a:schemeClr>
                </a:solidFill>
                <a:latin typeface="+mn-lt"/>
              </a:rPr>
              <a:t> </a:t>
            </a:r>
            <a:r>
              <a:rPr lang="en-ID" sz="1600" dirty="0" err="1">
                <a:solidFill>
                  <a:schemeClr val="accent3">
                    <a:lumMod val="75000"/>
                  </a:schemeClr>
                </a:solidFill>
                <a:latin typeface="+mn-lt"/>
              </a:rPr>
              <a:t>analisa</a:t>
            </a:r>
            <a:r>
              <a:rPr lang="en-ID" sz="1600" dirty="0">
                <a:solidFill>
                  <a:schemeClr val="accent3">
                    <a:lumMod val="75000"/>
                  </a:schemeClr>
                </a:solidFill>
                <a:latin typeface="+mn-lt"/>
              </a:rPr>
              <a:t> </a:t>
            </a:r>
            <a:r>
              <a:rPr lang="en-ID" sz="1600" dirty="0" err="1">
                <a:solidFill>
                  <a:schemeClr val="accent3">
                    <a:lumMod val="75000"/>
                  </a:schemeClr>
                </a:solidFill>
                <a:latin typeface="+mn-lt"/>
              </a:rPr>
              <a:t>permintaan</a:t>
            </a:r>
            <a:r>
              <a:rPr lang="en-ID" sz="1600" dirty="0">
                <a:solidFill>
                  <a:schemeClr val="accent3">
                    <a:lumMod val="75000"/>
                  </a:schemeClr>
                </a:solidFill>
                <a:latin typeface="+mn-lt"/>
              </a:rPr>
              <a:t> </a:t>
            </a:r>
            <a:r>
              <a:rPr lang="en-ID" sz="1600" dirty="0" err="1">
                <a:solidFill>
                  <a:schemeClr val="accent3">
                    <a:lumMod val="75000"/>
                  </a:schemeClr>
                </a:solidFill>
                <a:latin typeface="+mn-lt"/>
              </a:rPr>
              <a:t>menekankan</a:t>
            </a:r>
            <a:r>
              <a:rPr lang="en-ID" sz="1600" dirty="0">
                <a:solidFill>
                  <a:schemeClr val="accent3">
                    <a:lumMod val="75000"/>
                  </a:schemeClr>
                </a:solidFill>
                <a:latin typeface="+mn-lt"/>
              </a:rPr>
              <a:t> </a:t>
            </a:r>
            <a:r>
              <a:rPr lang="en-ID" sz="1600" dirty="0" err="1">
                <a:solidFill>
                  <a:schemeClr val="accent3">
                    <a:lumMod val="75000"/>
                  </a:schemeClr>
                </a:solidFill>
                <a:latin typeface="+mn-lt"/>
              </a:rPr>
              <a:t>mengenai</a:t>
            </a:r>
            <a:r>
              <a:rPr lang="en-ID" sz="1600" dirty="0">
                <a:solidFill>
                  <a:schemeClr val="accent3">
                    <a:lumMod val="75000"/>
                  </a:schemeClr>
                </a:solidFill>
                <a:latin typeface="+mn-lt"/>
              </a:rPr>
              <a:t> </a:t>
            </a:r>
            <a:r>
              <a:rPr lang="en-ID" sz="1600" dirty="0" err="1">
                <a:solidFill>
                  <a:schemeClr val="accent3">
                    <a:lumMod val="75000"/>
                  </a:schemeClr>
                </a:solidFill>
                <a:latin typeface="+mn-lt"/>
              </a:rPr>
              <a:t>kebutuhan</a:t>
            </a:r>
            <a:r>
              <a:rPr lang="en-ID" sz="1600" dirty="0">
                <a:solidFill>
                  <a:schemeClr val="accent3">
                    <a:lumMod val="75000"/>
                  </a:schemeClr>
                </a:solidFill>
                <a:latin typeface="+mn-lt"/>
              </a:rPr>
              <a:t> </a:t>
            </a:r>
            <a:r>
              <a:rPr lang="en-ID" sz="1600" dirty="0" err="1">
                <a:solidFill>
                  <a:schemeClr val="accent3">
                    <a:lumMod val="75000"/>
                  </a:schemeClr>
                </a:solidFill>
                <a:latin typeface="+mn-lt"/>
              </a:rPr>
              <a:t>manusia</a:t>
            </a:r>
            <a:r>
              <a:rPr lang="en-ID" sz="1600" dirty="0">
                <a:solidFill>
                  <a:schemeClr val="accent3">
                    <a:lumMod val="75000"/>
                  </a:schemeClr>
                </a:solidFill>
                <a:latin typeface="+mn-lt"/>
              </a:rPr>
              <a:t> yang </a:t>
            </a:r>
            <a:r>
              <a:rPr lang="en-ID" sz="1600" dirty="0" err="1">
                <a:solidFill>
                  <a:schemeClr val="accent3">
                    <a:lumMod val="75000"/>
                  </a:schemeClr>
                </a:solidFill>
                <a:latin typeface="+mn-lt"/>
              </a:rPr>
              <a:t>hingga</a:t>
            </a:r>
            <a:r>
              <a:rPr lang="en-ID" sz="1600" dirty="0">
                <a:solidFill>
                  <a:schemeClr val="accent3">
                    <a:lumMod val="75000"/>
                  </a:schemeClr>
                </a:solidFill>
                <a:latin typeface="+mn-lt"/>
              </a:rPr>
              <a:t> </a:t>
            </a:r>
            <a:r>
              <a:rPr lang="en-ID" sz="1600" dirty="0" err="1">
                <a:solidFill>
                  <a:schemeClr val="accent3">
                    <a:lumMod val="75000"/>
                  </a:schemeClr>
                </a:solidFill>
                <a:latin typeface="+mn-lt"/>
              </a:rPr>
              <a:t>kini</a:t>
            </a:r>
            <a:r>
              <a:rPr lang="en-ID" sz="1600" dirty="0">
                <a:solidFill>
                  <a:schemeClr val="accent3">
                    <a:lumMod val="75000"/>
                  </a:schemeClr>
                </a:solidFill>
                <a:latin typeface="+mn-lt"/>
              </a:rPr>
              <a:t> </a:t>
            </a:r>
            <a:r>
              <a:rPr lang="en-ID" sz="1600" dirty="0" err="1">
                <a:solidFill>
                  <a:schemeClr val="accent3">
                    <a:lumMod val="75000"/>
                  </a:schemeClr>
                </a:solidFill>
                <a:latin typeface="+mn-lt"/>
              </a:rPr>
              <a:t>masih</a:t>
            </a:r>
            <a:r>
              <a:rPr lang="en-ID" sz="1600" dirty="0">
                <a:solidFill>
                  <a:schemeClr val="accent3">
                    <a:lumMod val="75000"/>
                  </a:schemeClr>
                </a:solidFill>
                <a:latin typeface="+mn-lt"/>
              </a:rPr>
              <a:t> </a:t>
            </a:r>
            <a:r>
              <a:rPr lang="en-ID" sz="1600" dirty="0" err="1">
                <a:solidFill>
                  <a:schemeClr val="accent3">
                    <a:lumMod val="75000"/>
                  </a:schemeClr>
                </a:solidFill>
                <a:latin typeface="+mn-lt"/>
              </a:rPr>
              <a:t>belum</a:t>
            </a:r>
            <a:r>
              <a:rPr lang="en-ID" sz="1600" dirty="0">
                <a:solidFill>
                  <a:schemeClr val="accent3">
                    <a:lumMod val="75000"/>
                  </a:schemeClr>
                </a:solidFill>
                <a:latin typeface="+mn-lt"/>
              </a:rPr>
              <a:t> </a:t>
            </a:r>
            <a:r>
              <a:rPr lang="en-ID" sz="1600" dirty="0" err="1">
                <a:solidFill>
                  <a:schemeClr val="accent3">
                    <a:lumMod val="75000"/>
                  </a:schemeClr>
                </a:solidFill>
                <a:latin typeface="+mn-lt"/>
              </a:rPr>
              <a:t>dapat</a:t>
            </a:r>
            <a:r>
              <a:rPr lang="en-ID" sz="1600" dirty="0">
                <a:solidFill>
                  <a:schemeClr val="accent3">
                    <a:lumMod val="75000"/>
                  </a:schemeClr>
                </a:solidFill>
                <a:latin typeface="+mn-lt"/>
              </a:rPr>
              <a:t> </a:t>
            </a:r>
            <a:r>
              <a:rPr lang="en-ID" sz="1600" dirty="0" err="1">
                <a:solidFill>
                  <a:schemeClr val="accent3">
                    <a:lumMod val="75000"/>
                  </a:schemeClr>
                </a:solidFill>
                <a:latin typeface="+mn-lt"/>
              </a:rPr>
              <a:t>terpenuhi</a:t>
            </a:r>
            <a:r>
              <a:rPr lang="en-ID" sz="1600" dirty="0">
                <a:solidFill>
                  <a:schemeClr val="accent3">
                    <a:lumMod val="75000"/>
                  </a:schemeClr>
                </a:solidFill>
                <a:latin typeface="+mn-lt"/>
              </a:rPr>
              <a:t> </a:t>
            </a:r>
            <a:r>
              <a:rPr lang="en-ID" sz="1600" dirty="0" err="1">
                <a:solidFill>
                  <a:schemeClr val="accent3">
                    <a:lumMod val="75000"/>
                  </a:schemeClr>
                </a:solidFill>
                <a:latin typeface="+mn-lt"/>
              </a:rPr>
              <a:t>sepenuhnya</a:t>
            </a:r>
            <a:r>
              <a:rPr lang="en-ID" sz="1600" dirty="0">
                <a:solidFill>
                  <a:schemeClr val="accent3">
                    <a:lumMod val="75000"/>
                  </a:schemeClr>
                </a:solidFill>
                <a:latin typeface="+mn-lt"/>
              </a:rPr>
              <a:t> </a:t>
            </a:r>
            <a:r>
              <a:rPr lang="en-ID" sz="1600" dirty="0" err="1">
                <a:solidFill>
                  <a:schemeClr val="accent3">
                    <a:lumMod val="75000"/>
                  </a:schemeClr>
                </a:solidFill>
                <a:latin typeface="+mn-lt"/>
              </a:rPr>
              <a:t>atau</a:t>
            </a:r>
            <a:r>
              <a:rPr lang="en-ID" sz="1600" dirty="0">
                <a:solidFill>
                  <a:schemeClr val="accent3">
                    <a:lumMod val="75000"/>
                  </a:schemeClr>
                </a:solidFill>
                <a:latin typeface="+mn-lt"/>
              </a:rPr>
              <a:t> </a:t>
            </a:r>
            <a:r>
              <a:rPr lang="en-ID" sz="1600" dirty="0" err="1">
                <a:solidFill>
                  <a:schemeClr val="accent3">
                    <a:lumMod val="75000"/>
                  </a:schemeClr>
                </a:solidFill>
                <a:latin typeface="+mn-lt"/>
              </a:rPr>
              <a:t>mungkin</a:t>
            </a:r>
            <a:r>
              <a:rPr lang="en-ID" sz="1600" dirty="0">
                <a:solidFill>
                  <a:schemeClr val="accent3">
                    <a:lumMod val="75000"/>
                  </a:schemeClr>
                </a:solidFill>
                <a:latin typeface="+mn-lt"/>
              </a:rPr>
              <a:t> </a:t>
            </a:r>
            <a:r>
              <a:rPr lang="en-ID" sz="1600" dirty="0" err="1">
                <a:solidFill>
                  <a:schemeClr val="accent3">
                    <a:lumMod val="75000"/>
                  </a:schemeClr>
                </a:solidFill>
                <a:latin typeface="+mn-lt"/>
              </a:rPr>
              <a:t>ada</a:t>
            </a:r>
            <a:r>
              <a:rPr lang="en-ID" sz="1600" dirty="0">
                <a:solidFill>
                  <a:schemeClr val="accent3">
                    <a:lumMod val="75000"/>
                  </a:schemeClr>
                </a:solidFill>
                <a:latin typeface="+mn-lt"/>
              </a:rPr>
              <a:t> yang </a:t>
            </a:r>
            <a:r>
              <a:rPr lang="en-ID" sz="1600" dirty="0" err="1">
                <a:solidFill>
                  <a:schemeClr val="accent3">
                    <a:lumMod val="75000"/>
                  </a:schemeClr>
                </a:solidFill>
                <a:latin typeface="+mn-lt"/>
              </a:rPr>
              <a:t>telah</a:t>
            </a:r>
            <a:r>
              <a:rPr lang="en-ID" sz="1600" dirty="0">
                <a:solidFill>
                  <a:schemeClr val="accent3">
                    <a:lumMod val="75000"/>
                  </a:schemeClr>
                </a:solidFill>
                <a:latin typeface="+mn-lt"/>
              </a:rPr>
              <a:t> </a:t>
            </a:r>
            <a:r>
              <a:rPr lang="en-ID" sz="1600" dirty="0" err="1">
                <a:solidFill>
                  <a:schemeClr val="accent3">
                    <a:lumMod val="75000"/>
                  </a:schemeClr>
                </a:solidFill>
                <a:latin typeface="+mn-lt"/>
              </a:rPr>
              <a:t>terpenuhi</a:t>
            </a:r>
            <a:r>
              <a:rPr lang="en-ID" sz="1600" dirty="0">
                <a:solidFill>
                  <a:schemeClr val="accent3">
                    <a:lumMod val="75000"/>
                  </a:schemeClr>
                </a:solidFill>
                <a:latin typeface="+mn-lt"/>
              </a:rPr>
              <a:t> </a:t>
            </a:r>
            <a:r>
              <a:rPr lang="en-ID" sz="1600" dirty="0" err="1">
                <a:solidFill>
                  <a:schemeClr val="accent3">
                    <a:lumMod val="75000"/>
                  </a:schemeClr>
                </a:solidFill>
                <a:latin typeface="+mn-lt"/>
              </a:rPr>
              <a:t>tapi</a:t>
            </a:r>
            <a:r>
              <a:rPr lang="en-ID" sz="1600" dirty="0">
                <a:solidFill>
                  <a:schemeClr val="accent3">
                    <a:lumMod val="75000"/>
                  </a:schemeClr>
                </a:solidFill>
                <a:latin typeface="+mn-lt"/>
              </a:rPr>
              <a:t> </a:t>
            </a:r>
            <a:r>
              <a:rPr lang="en-ID" sz="1600" dirty="0" err="1">
                <a:solidFill>
                  <a:schemeClr val="accent3">
                    <a:lumMod val="75000"/>
                  </a:schemeClr>
                </a:solidFill>
                <a:latin typeface="+mn-lt"/>
              </a:rPr>
              <a:t>hasilnya</a:t>
            </a:r>
            <a:r>
              <a:rPr lang="en-ID" sz="1600" dirty="0">
                <a:solidFill>
                  <a:schemeClr val="accent3">
                    <a:lumMod val="75000"/>
                  </a:schemeClr>
                </a:solidFill>
                <a:latin typeface="+mn-lt"/>
              </a:rPr>
              <a:t> </a:t>
            </a:r>
            <a:r>
              <a:rPr lang="en-ID" sz="1600" dirty="0" err="1">
                <a:solidFill>
                  <a:schemeClr val="accent3">
                    <a:lumMod val="75000"/>
                  </a:schemeClr>
                </a:solidFill>
                <a:latin typeface="+mn-lt"/>
              </a:rPr>
              <a:t>kurang</a:t>
            </a:r>
            <a:r>
              <a:rPr lang="en-ID" sz="1600" dirty="0">
                <a:solidFill>
                  <a:schemeClr val="accent3">
                    <a:lumMod val="75000"/>
                  </a:schemeClr>
                </a:solidFill>
                <a:latin typeface="+mn-lt"/>
              </a:rPr>
              <a:t> </a:t>
            </a:r>
            <a:r>
              <a:rPr lang="en-ID" sz="1600" dirty="0" err="1">
                <a:solidFill>
                  <a:schemeClr val="accent3">
                    <a:lumMod val="75000"/>
                  </a:schemeClr>
                </a:solidFill>
                <a:latin typeface="+mn-lt"/>
              </a:rPr>
              <a:t>memuaskan</a:t>
            </a:r>
            <a:r>
              <a:rPr lang="en-ID" sz="1600" dirty="0">
                <a:solidFill>
                  <a:schemeClr val="accent3">
                    <a:lumMod val="75000"/>
                  </a:schemeClr>
                </a:solidFill>
                <a:latin typeface="+mn-lt"/>
              </a:rPr>
              <a:t>. </a:t>
            </a:r>
            <a:r>
              <a:rPr lang="en-ID" sz="1600" dirty="0" err="1">
                <a:solidFill>
                  <a:schemeClr val="accent3">
                    <a:lumMod val="75000"/>
                  </a:schemeClr>
                </a:solidFill>
                <a:latin typeface="+mn-lt"/>
              </a:rPr>
              <a:t>Dalam</a:t>
            </a:r>
            <a:r>
              <a:rPr lang="en-ID" sz="1600" dirty="0">
                <a:solidFill>
                  <a:schemeClr val="accent3">
                    <a:lumMod val="75000"/>
                  </a:schemeClr>
                </a:solidFill>
                <a:latin typeface="+mn-lt"/>
              </a:rPr>
              <a:t> </a:t>
            </a:r>
            <a:r>
              <a:rPr lang="en-ID" sz="1600" dirty="0" err="1">
                <a:solidFill>
                  <a:schemeClr val="accent3">
                    <a:lumMod val="75000"/>
                  </a:schemeClr>
                </a:solidFill>
                <a:latin typeface="+mn-lt"/>
              </a:rPr>
              <a:t>analisis</a:t>
            </a:r>
            <a:r>
              <a:rPr lang="en-ID" sz="1600" dirty="0">
                <a:solidFill>
                  <a:schemeClr val="accent3">
                    <a:lumMod val="75000"/>
                  </a:schemeClr>
                </a:solidFill>
                <a:latin typeface="+mn-lt"/>
              </a:rPr>
              <a:t> </a:t>
            </a:r>
            <a:r>
              <a:rPr lang="en-ID" sz="1600" dirty="0" err="1">
                <a:solidFill>
                  <a:schemeClr val="accent3">
                    <a:lumMod val="75000"/>
                  </a:schemeClr>
                </a:solidFill>
                <a:latin typeface="+mn-lt"/>
              </a:rPr>
              <a:t>permintaan</a:t>
            </a:r>
            <a:r>
              <a:rPr lang="en-ID" sz="1600" dirty="0">
                <a:solidFill>
                  <a:schemeClr val="accent3">
                    <a:lumMod val="75000"/>
                  </a:schemeClr>
                </a:solidFill>
                <a:latin typeface="+mn-lt"/>
              </a:rPr>
              <a:t>, </a:t>
            </a:r>
            <a:r>
              <a:rPr lang="en-ID" sz="1600" dirty="0" err="1">
                <a:solidFill>
                  <a:schemeClr val="accent3">
                    <a:lumMod val="75000"/>
                  </a:schemeClr>
                </a:solidFill>
                <a:latin typeface="+mn-lt"/>
              </a:rPr>
              <a:t>konsep</a:t>
            </a:r>
            <a:r>
              <a:rPr lang="en-ID" sz="1600" dirty="0">
                <a:solidFill>
                  <a:schemeClr val="accent3">
                    <a:lumMod val="75000"/>
                  </a:schemeClr>
                </a:solidFill>
                <a:latin typeface="+mn-lt"/>
              </a:rPr>
              <a:t> </a:t>
            </a:r>
            <a:r>
              <a:rPr lang="en-ID" sz="1600" dirty="0" err="1">
                <a:solidFill>
                  <a:schemeClr val="accent3">
                    <a:lumMod val="75000"/>
                  </a:schemeClr>
                </a:solidFill>
                <a:latin typeface="+mn-lt"/>
              </a:rPr>
              <a:t>bisnis</a:t>
            </a:r>
            <a:r>
              <a:rPr lang="en-ID" sz="1600" dirty="0">
                <a:solidFill>
                  <a:schemeClr val="accent3">
                    <a:lumMod val="75000"/>
                  </a:schemeClr>
                </a:solidFill>
                <a:latin typeface="+mn-lt"/>
              </a:rPr>
              <a:t> kami </a:t>
            </a:r>
            <a:r>
              <a:rPr lang="en-ID" sz="1600" dirty="0" err="1">
                <a:solidFill>
                  <a:schemeClr val="accent3">
                    <a:lumMod val="75000"/>
                  </a:schemeClr>
                </a:solidFill>
                <a:latin typeface="+mn-lt"/>
              </a:rPr>
              <a:t>adalah</a:t>
            </a:r>
            <a:r>
              <a:rPr lang="en-ID" sz="1600" dirty="0">
                <a:solidFill>
                  <a:schemeClr val="accent3">
                    <a:lumMod val="75000"/>
                  </a:schemeClr>
                </a:solidFill>
                <a:latin typeface="+mn-lt"/>
              </a:rPr>
              <a:t> food truck yang </a:t>
            </a:r>
            <a:r>
              <a:rPr lang="en-ID" sz="1600" dirty="0" err="1">
                <a:solidFill>
                  <a:schemeClr val="accent3">
                    <a:lumMod val="75000"/>
                  </a:schemeClr>
                </a:solidFill>
                <a:latin typeface="+mn-lt"/>
              </a:rPr>
              <a:t>artinya</a:t>
            </a:r>
            <a:r>
              <a:rPr lang="en-ID" sz="1600" dirty="0">
                <a:solidFill>
                  <a:schemeClr val="accent3">
                    <a:lumMod val="75000"/>
                  </a:schemeClr>
                </a:solidFill>
                <a:latin typeface="+mn-lt"/>
              </a:rPr>
              <a:t> kami </a:t>
            </a:r>
            <a:r>
              <a:rPr lang="en-ID" sz="1600" dirty="0" err="1">
                <a:solidFill>
                  <a:schemeClr val="accent3">
                    <a:lumMod val="75000"/>
                  </a:schemeClr>
                </a:solidFill>
                <a:latin typeface="+mn-lt"/>
              </a:rPr>
              <a:t>bisa</a:t>
            </a:r>
            <a:r>
              <a:rPr lang="en-ID" sz="1600" dirty="0">
                <a:solidFill>
                  <a:schemeClr val="accent3">
                    <a:lumMod val="75000"/>
                  </a:schemeClr>
                </a:solidFill>
                <a:latin typeface="+mn-lt"/>
              </a:rPr>
              <a:t> </a:t>
            </a:r>
            <a:r>
              <a:rPr lang="en-ID" sz="1600" dirty="0" err="1">
                <a:solidFill>
                  <a:schemeClr val="accent3">
                    <a:lumMod val="75000"/>
                  </a:schemeClr>
                </a:solidFill>
                <a:latin typeface="+mn-lt"/>
              </a:rPr>
              <a:t>berpindah</a:t>
            </a:r>
            <a:r>
              <a:rPr lang="en-ID" sz="1600" dirty="0">
                <a:solidFill>
                  <a:schemeClr val="accent3">
                    <a:lumMod val="75000"/>
                  </a:schemeClr>
                </a:solidFill>
                <a:latin typeface="+mn-lt"/>
              </a:rPr>
              <a:t> </a:t>
            </a:r>
            <a:r>
              <a:rPr lang="en-ID" sz="1600" dirty="0" err="1">
                <a:solidFill>
                  <a:schemeClr val="accent3">
                    <a:lumMod val="75000"/>
                  </a:schemeClr>
                </a:solidFill>
                <a:latin typeface="+mn-lt"/>
              </a:rPr>
              <a:t>tempat</a:t>
            </a:r>
            <a:r>
              <a:rPr lang="en-ID" sz="1600" dirty="0">
                <a:solidFill>
                  <a:schemeClr val="accent3">
                    <a:lumMod val="75000"/>
                  </a:schemeClr>
                </a:solidFill>
                <a:latin typeface="+mn-lt"/>
              </a:rPr>
              <a:t> </a:t>
            </a:r>
            <a:r>
              <a:rPr lang="en-ID" sz="1600" dirty="0" err="1">
                <a:solidFill>
                  <a:schemeClr val="accent3">
                    <a:lumMod val="75000"/>
                  </a:schemeClr>
                </a:solidFill>
                <a:latin typeface="+mn-lt"/>
              </a:rPr>
              <a:t>dengan</a:t>
            </a:r>
            <a:r>
              <a:rPr lang="en-ID" sz="1600" dirty="0">
                <a:solidFill>
                  <a:schemeClr val="accent3">
                    <a:lumMod val="75000"/>
                  </a:schemeClr>
                </a:solidFill>
                <a:latin typeface="+mn-lt"/>
              </a:rPr>
              <a:t> </a:t>
            </a:r>
            <a:r>
              <a:rPr lang="en-ID" sz="1600" dirty="0" err="1">
                <a:solidFill>
                  <a:schemeClr val="accent3">
                    <a:lumMod val="75000"/>
                  </a:schemeClr>
                </a:solidFill>
                <a:latin typeface="+mn-lt"/>
              </a:rPr>
              <a:t>mudah</a:t>
            </a:r>
            <a:r>
              <a:rPr lang="en-ID" sz="1600" dirty="0">
                <a:solidFill>
                  <a:schemeClr val="accent3">
                    <a:lumMod val="75000"/>
                  </a:schemeClr>
                </a:solidFill>
                <a:latin typeface="+mn-lt"/>
              </a:rPr>
              <a:t> dan </a:t>
            </a:r>
            <a:r>
              <a:rPr lang="en-ID" sz="1600" dirty="0" err="1">
                <a:solidFill>
                  <a:schemeClr val="accent3">
                    <a:lumMod val="75000"/>
                  </a:schemeClr>
                </a:solidFill>
                <a:latin typeface="+mn-lt"/>
              </a:rPr>
              <a:t>bisa</a:t>
            </a:r>
            <a:r>
              <a:rPr lang="en-ID" sz="1600" dirty="0">
                <a:solidFill>
                  <a:schemeClr val="accent3">
                    <a:lumMod val="75000"/>
                  </a:schemeClr>
                </a:solidFill>
                <a:latin typeface="+mn-lt"/>
              </a:rPr>
              <a:t> </a:t>
            </a:r>
            <a:r>
              <a:rPr lang="en-ID" sz="1600" dirty="0" err="1">
                <a:solidFill>
                  <a:schemeClr val="accent3">
                    <a:lumMod val="75000"/>
                  </a:schemeClr>
                </a:solidFill>
                <a:latin typeface="+mn-lt"/>
              </a:rPr>
              <a:t>menjangkau</a:t>
            </a:r>
            <a:r>
              <a:rPr lang="en-ID" sz="1600" dirty="0">
                <a:solidFill>
                  <a:schemeClr val="accent3">
                    <a:lumMod val="75000"/>
                  </a:schemeClr>
                </a:solidFill>
                <a:latin typeface="+mn-lt"/>
              </a:rPr>
              <a:t> </a:t>
            </a:r>
            <a:r>
              <a:rPr lang="en-ID" sz="1600" dirty="0" err="1">
                <a:solidFill>
                  <a:schemeClr val="accent3">
                    <a:lumMod val="75000"/>
                  </a:schemeClr>
                </a:solidFill>
                <a:latin typeface="+mn-lt"/>
              </a:rPr>
              <a:t>tempat-tempat</a:t>
            </a:r>
            <a:r>
              <a:rPr lang="en-ID" sz="1600" dirty="0">
                <a:solidFill>
                  <a:schemeClr val="accent3">
                    <a:lumMod val="75000"/>
                  </a:schemeClr>
                </a:solidFill>
                <a:latin typeface="+mn-lt"/>
              </a:rPr>
              <a:t> </a:t>
            </a:r>
            <a:r>
              <a:rPr lang="en-ID" sz="1600" dirty="0" err="1">
                <a:solidFill>
                  <a:schemeClr val="accent3">
                    <a:lumMod val="75000"/>
                  </a:schemeClr>
                </a:solidFill>
                <a:latin typeface="+mn-lt"/>
              </a:rPr>
              <a:t>dengan</a:t>
            </a:r>
            <a:r>
              <a:rPr lang="en-ID" sz="1600" dirty="0">
                <a:solidFill>
                  <a:schemeClr val="accent3">
                    <a:lumMod val="75000"/>
                  </a:schemeClr>
                </a:solidFill>
                <a:latin typeface="+mn-lt"/>
              </a:rPr>
              <a:t> </a:t>
            </a:r>
            <a:r>
              <a:rPr lang="en-ID" sz="1600" dirty="0" err="1">
                <a:solidFill>
                  <a:schemeClr val="accent3">
                    <a:lumMod val="75000"/>
                  </a:schemeClr>
                </a:solidFill>
                <a:latin typeface="+mn-lt"/>
              </a:rPr>
              <a:t>produk</a:t>
            </a:r>
            <a:r>
              <a:rPr lang="en-ID" sz="1600" dirty="0">
                <a:solidFill>
                  <a:schemeClr val="accent3">
                    <a:lumMod val="75000"/>
                  </a:schemeClr>
                </a:solidFill>
                <a:latin typeface="+mn-lt"/>
              </a:rPr>
              <a:t> </a:t>
            </a:r>
            <a:r>
              <a:rPr lang="en-ID" sz="1600" dirty="0" err="1">
                <a:solidFill>
                  <a:schemeClr val="accent3">
                    <a:lumMod val="75000"/>
                  </a:schemeClr>
                </a:solidFill>
                <a:latin typeface="+mn-lt"/>
              </a:rPr>
              <a:t>sejenis</a:t>
            </a:r>
            <a:r>
              <a:rPr lang="en-ID" sz="1600" dirty="0">
                <a:solidFill>
                  <a:schemeClr val="accent3">
                    <a:lumMod val="75000"/>
                  </a:schemeClr>
                </a:solidFill>
                <a:latin typeface="+mn-lt"/>
              </a:rPr>
              <a:t> yang minim. </a:t>
            </a:r>
            <a:r>
              <a:rPr lang="en-ID" sz="1600" dirty="0" err="1">
                <a:solidFill>
                  <a:schemeClr val="accent3">
                    <a:lumMod val="75000"/>
                  </a:schemeClr>
                </a:solidFill>
                <a:latin typeface="+mn-lt"/>
              </a:rPr>
              <a:t>Sehingga</a:t>
            </a:r>
            <a:r>
              <a:rPr lang="en-ID" sz="1600" dirty="0">
                <a:solidFill>
                  <a:schemeClr val="accent3">
                    <a:lumMod val="75000"/>
                  </a:schemeClr>
                </a:solidFill>
                <a:latin typeface="+mn-lt"/>
              </a:rPr>
              <a:t> </a:t>
            </a:r>
            <a:r>
              <a:rPr lang="en-ID" sz="1600" dirty="0" err="1">
                <a:solidFill>
                  <a:schemeClr val="accent3">
                    <a:lumMod val="75000"/>
                  </a:schemeClr>
                </a:solidFill>
                <a:latin typeface="+mn-lt"/>
              </a:rPr>
              <a:t>kebutuhan</a:t>
            </a:r>
            <a:r>
              <a:rPr lang="en-ID" sz="1600" dirty="0">
                <a:solidFill>
                  <a:schemeClr val="accent3">
                    <a:lumMod val="75000"/>
                  </a:schemeClr>
                </a:solidFill>
                <a:latin typeface="+mn-lt"/>
              </a:rPr>
              <a:t> </a:t>
            </a:r>
            <a:r>
              <a:rPr lang="en-ID" sz="1600" dirty="0" err="1">
                <a:solidFill>
                  <a:schemeClr val="accent3">
                    <a:lumMod val="75000"/>
                  </a:schemeClr>
                </a:solidFill>
                <a:latin typeface="+mn-lt"/>
              </a:rPr>
              <a:t>masyarakat</a:t>
            </a:r>
            <a:r>
              <a:rPr lang="en-ID" sz="1600" dirty="0">
                <a:solidFill>
                  <a:schemeClr val="accent3">
                    <a:lumMod val="75000"/>
                  </a:schemeClr>
                </a:solidFill>
                <a:latin typeface="+mn-lt"/>
              </a:rPr>
              <a:t> yang </a:t>
            </a:r>
            <a:r>
              <a:rPr lang="en-ID" sz="1600" dirty="0" err="1">
                <a:solidFill>
                  <a:schemeClr val="accent3">
                    <a:lumMod val="75000"/>
                  </a:schemeClr>
                </a:solidFill>
                <a:latin typeface="+mn-lt"/>
              </a:rPr>
              <a:t>tadinya</a:t>
            </a:r>
            <a:r>
              <a:rPr lang="en-ID" sz="1600" dirty="0">
                <a:solidFill>
                  <a:schemeClr val="accent3">
                    <a:lumMod val="75000"/>
                  </a:schemeClr>
                </a:solidFill>
                <a:latin typeface="+mn-lt"/>
              </a:rPr>
              <a:t> </a:t>
            </a:r>
            <a:r>
              <a:rPr lang="en-ID" sz="1600" dirty="0" err="1">
                <a:solidFill>
                  <a:schemeClr val="accent3">
                    <a:lumMod val="75000"/>
                  </a:schemeClr>
                </a:solidFill>
                <a:latin typeface="+mn-lt"/>
              </a:rPr>
              <a:t>sulit</a:t>
            </a:r>
            <a:r>
              <a:rPr lang="en-ID" sz="1600" dirty="0">
                <a:solidFill>
                  <a:schemeClr val="accent3">
                    <a:lumMod val="75000"/>
                  </a:schemeClr>
                </a:solidFill>
                <a:latin typeface="+mn-lt"/>
              </a:rPr>
              <a:t> </a:t>
            </a:r>
            <a:r>
              <a:rPr lang="en-ID" sz="1600" dirty="0" err="1">
                <a:solidFill>
                  <a:schemeClr val="accent3">
                    <a:lumMod val="75000"/>
                  </a:schemeClr>
                </a:solidFill>
                <a:latin typeface="+mn-lt"/>
              </a:rPr>
              <a:t>untuk</a:t>
            </a:r>
            <a:r>
              <a:rPr lang="en-ID" sz="1600" dirty="0">
                <a:solidFill>
                  <a:schemeClr val="accent3">
                    <a:lumMod val="75000"/>
                  </a:schemeClr>
                </a:solidFill>
                <a:latin typeface="+mn-lt"/>
              </a:rPr>
              <a:t> </a:t>
            </a:r>
            <a:r>
              <a:rPr lang="en-ID" sz="1600" dirty="0" err="1">
                <a:solidFill>
                  <a:schemeClr val="accent3">
                    <a:lumMod val="75000"/>
                  </a:schemeClr>
                </a:solidFill>
                <a:latin typeface="+mn-lt"/>
              </a:rPr>
              <a:t>dipenuhi</a:t>
            </a:r>
            <a:r>
              <a:rPr lang="en-ID" sz="1600" dirty="0">
                <a:solidFill>
                  <a:schemeClr val="accent3">
                    <a:lumMod val="75000"/>
                  </a:schemeClr>
                </a:solidFill>
                <a:latin typeface="+mn-lt"/>
              </a:rPr>
              <a:t> </a:t>
            </a:r>
            <a:r>
              <a:rPr lang="en-ID" sz="1600" dirty="0" err="1">
                <a:solidFill>
                  <a:schemeClr val="accent3">
                    <a:lumMod val="75000"/>
                  </a:schemeClr>
                </a:solidFill>
                <a:latin typeface="+mn-lt"/>
              </a:rPr>
              <a:t>atau</a:t>
            </a:r>
            <a:r>
              <a:rPr lang="en-ID" sz="1600" dirty="0">
                <a:solidFill>
                  <a:schemeClr val="accent3">
                    <a:lumMod val="75000"/>
                  </a:schemeClr>
                </a:solidFill>
                <a:latin typeface="+mn-lt"/>
              </a:rPr>
              <a:t> </a:t>
            </a:r>
            <a:r>
              <a:rPr lang="en-ID" sz="1600" dirty="0" err="1">
                <a:solidFill>
                  <a:schemeClr val="accent3">
                    <a:lumMod val="75000"/>
                  </a:schemeClr>
                </a:solidFill>
                <a:latin typeface="+mn-lt"/>
              </a:rPr>
              <a:t>belum</a:t>
            </a:r>
            <a:r>
              <a:rPr lang="en-ID" sz="1600" dirty="0">
                <a:solidFill>
                  <a:schemeClr val="accent3">
                    <a:lumMod val="75000"/>
                  </a:schemeClr>
                </a:solidFill>
                <a:latin typeface="+mn-lt"/>
              </a:rPr>
              <a:t> </a:t>
            </a:r>
            <a:r>
              <a:rPr lang="en-ID" sz="1600" dirty="0" err="1">
                <a:solidFill>
                  <a:schemeClr val="accent3">
                    <a:lumMod val="75000"/>
                  </a:schemeClr>
                </a:solidFill>
                <a:latin typeface="+mn-lt"/>
              </a:rPr>
              <a:t>memuaskan</a:t>
            </a:r>
            <a:r>
              <a:rPr lang="en-ID" sz="1600" dirty="0">
                <a:solidFill>
                  <a:schemeClr val="accent3">
                    <a:lumMod val="75000"/>
                  </a:schemeClr>
                </a:solidFill>
                <a:latin typeface="+mn-lt"/>
              </a:rPr>
              <a:t> </a:t>
            </a:r>
            <a:r>
              <a:rPr lang="en-ID" sz="1600" dirty="0" err="1">
                <a:solidFill>
                  <a:schemeClr val="accent3">
                    <a:lumMod val="75000"/>
                  </a:schemeClr>
                </a:solidFill>
                <a:latin typeface="+mn-lt"/>
              </a:rPr>
              <a:t>bisa</a:t>
            </a:r>
            <a:r>
              <a:rPr lang="en-ID" sz="1600" dirty="0">
                <a:solidFill>
                  <a:schemeClr val="accent3">
                    <a:lumMod val="75000"/>
                  </a:schemeClr>
                </a:solidFill>
                <a:latin typeface="+mn-lt"/>
              </a:rPr>
              <a:t> kami </a:t>
            </a:r>
            <a:r>
              <a:rPr lang="en-ID" sz="1600" dirty="0" err="1">
                <a:solidFill>
                  <a:schemeClr val="accent3">
                    <a:lumMod val="75000"/>
                  </a:schemeClr>
                </a:solidFill>
                <a:latin typeface="+mn-lt"/>
              </a:rPr>
              <a:t>jadikan</a:t>
            </a:r>
            <a:r>
              <a:rPr lang="en-ID" sz="1600" dirty="0">
                <a:solidFill>
                  <a:schemeClr val="accent3">
                    <a:lumMod val="75000"/>
                  </a:schemeClr>
                </a:solidFill>
                <a:latin typeface="+mn-lt"/>
              </a:rPr>
              <a:t> </a:t>
            </a:r>
            <a:r>
              <a:rPr lang="en-ID" sz="1600" dirty="0" err="1">
                <a:solidFill>
                  <a:schemeClr val="accent3">
                    <a:lumMod val="75000"/>
                  </a:schemeClr>
                </a:solidFill>
                <a:latin typeface="+mn-lt"/>
              </a:rPr>
              <a:t>peluang</a:t>
            </a:r>
            <a:r>
              <a:rPr lang="en-ID" sz="1600" dirty="0">
                <a:solidFill>
                  <a:schemeClr val="accent3">
                    <a:lumMod val="75000"/>
                  </a:schemeClr>
                </a:solidFill>
                <a:latin typeface="+mn-lt"/>
              </a:rPr>
              <a:t>. </a:t>
            </a:r>
            <a:r>
              <a:rPr lang="en-ID" sz="1600" dirty="0" err="1">
                <a:solidFill>
                  <a:schemeClr val="accent3">
                    <a:lumMod val="75000"/>
                  </a:schemeClr>
                </a:solidFill>
                <a:latin typeface="+mn-lt"/>
              </a:rPr>
              <a:t>Selain</a:t>
            </a:r>
            <a:r>
              <a:rPr lang="en-ID" sz="1600" dirty="0">
                <a:solidFill>
                  <a:schemeClr val="accent3">
                    <a:lumMod val="75000"/>
                  </a:schemeClr>
                </a:solidFill>
                <a:latin typeface="+mn-lt"/>
              </a:rPr>
              <a:t> </a:t>
            </a:r>
            <a:r>
              <a:rPr lang="en-ID" sz="1600" dirty="0" err="1">
                <a:solidFill>
                  <a:schemeClr val="accent3">
                    <a:lumMod val="75000"/>
                  </a:schemeClr>
                </a:solidFill>
                <a:latin typeface="+mn-lt"/>
              </a:rPr>
              <a:t>itu</a:t>
            </a:r>
            <a:r>
              <a:rPr lang="en-ID" sz="1600" dirty="0">
                <a:solidFill>
                  <a:schemeClr val="accent3">
                    <a:lumMod val="75000"/>
                  </a:schemeClr>
                </a:solidFill>
                <a:latin typeface="+mn-lt"/>
              </a:rPr>
              <a:t>, kami </a:t>
            </a:r>
            <a:r>
              <a:rPr lang="en-ID" sz="1600" dirty="0" err="1">
                <a:solidFill>
                  <a:schemeClr val="accent3">
                    <a:lumMod val="75000"/>
                  </a:schemeClr>
                </a:solidFill>
                <a:latin typeface="+mn-lt"/>
              </a:rPr>
              <a:t>tetap</a:t>
            </a:r>
            <a:r>
              <a:rPr lang="en-ID" sz="1600" dirty="0">
                <a:solidFill>
                  <a:schemeClr val="accent3">
                    <a:lumMod val="75000"/>
                  </a:schemeClr>
                </a:solidFill>
                <a:latin typeface="+mn-lt"/>
              </a:rPr>
              <a:t> </a:t>
            </a:r>
            <a:r>
              <a:rPr lang="en-ID" sz="1600" dirty="0" err="1">
                <a:solidFill>
                  <a:schemeClr val="accent3">
                    <a:lumMod val="75000"/>
                  </a:schemeClr>
                </a:solidFill>
                <a:latin typeface="+mn-lt"/>
              </a:rPr>
              <a:t>harus</a:t>
            </a:r>
            <a:r>
              <a:rPr lang="en-ID" sz="1600" dirty="0">
                <a:solidFill>
                  <a:schemeClr val="accent3">
                    <a:lumMod val="75000"/>
                  </a:schemeClr>
                </a:solidFill>
                <a:latin typeface="+mn-lt"/>
              </a:rPr>
              <a:t> </a:t>
            </a:r>
            <a:r>
              <a:rPr lang="en-ID" sz="1600" dirty="0" err="1">
                <a:solidFill>
                  <a:schemeClr val="accent3">
                    <a:lumMod val="75000"/>
                  </a:schemeClr>
                </a:solidFill>
                <a:latin typeface="+mn-lt"/>
              </a:rPr>
              <a:t>menyesuaikan</a:t>
            </a:r>
            <a:r>
              <a:rPr lang="en-ID" sz="1600" dirty="0">
                <a:solidFill>
                  <a:schemeClr val="accent3">
                    <a:lumMod val="75000"/>
                  </a:schemeClr>
                </a:solidFill>
                <a:latin typeface="+mn-lt"/>
              </a:rPr>
              <a:t> </a:t>
            </a:r>
            <a:r>
              <a:rPr lang="en-ID" sz="1600" dirty="0" err="1">
                <a:solidFill>
                  <a:schemeClr val="accent3">
                    <a:lumMod val="75000"/>
                  </a:schemeClr>
                </a:solidFill>
                <a:latin typeface="+mn-lt"/>
              </a:rPr>
              <a:t>harga</a:t>
            </a:r>
            <a:r>
              <a:rPr lang="en-ID" sz="1600" dirty="0">
                <a:solidFill>
                  <a:schemeClr val="accent3">
                    <a:lumMod val="75000"/>
                  </a:schemeClr>
                </a:solidFill>
                <a:latin typeface="+mn-lt"/>
              </a:rPr>
              <a:t> </a:t>
            </a:r>
            <a:r>
              <a:rPr lang="en-ID" sz="1600" dirty="0" err="1">
                <a:solidFill>
                  <a:schemeClr val="accent3">
                    <a:lumMod val="75000"/>
                  </a:schemeClr>
                </a:solidFill>
                <a:latin typeface="+mn-lt"/>
              </a:rPr>
              <a:t>dimana</a:t>
            </a:r>
            <a:r>
              <a:rPr lang="en-ID" sz="1600" dirty="0">
                <a:solidFill>
                  <a:schemeClr val="accent3">
                    <a:lumMod val="75000"/>
                  </a:schemeClr>
                </a:solidFill>
                <a:latin typeface="+mn-lt"/>
              </a:rPr>
              <a:t> kami </a:t>
            </a:r>
            <a:r>
              <a:rPr lang="en-ID" sz="1600" dirty="0" err="1">
                <a:solidFill>
                  <a:schemeClr val="accent3">
                    <a:lumMod val="75000"/>
                  </a:schemeClr>
                </a:solidFill>
                <a:latin typeface="+mn-lt"/>
              </a:rPr>
              <a:t>berjualan</a:t>
            </a:r>
            <a:r>
              <a:rPr lang="en-ID" dirty="0"/>
              <a:t>.</a:t>
            </a:r>
          </a:p>
        </p:txBody>
      </p:sp>
    </p:spTree>
    <p:extLst>
      <p:ext uri="{BB962C8B-B14F-4D97-AF65-F5344CB8AC3E}">
        <p14:creationId xmlns:p14="http://schemas.microsoft.com/office/powerpoint/2010/main" val="3538727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7"/>
        <p:cNvGrpSpPr/>
        <p:nvPr/>
      </p:nvGrpSpPr>
      <p:grpSpPr>
        <a:xfrm>
          <a:off x="0" y="0"/>
          <a:ext cx="0" cy="0"/>
          <a:chOff x="0" y="0"/>
          <a:chExt cx="0" cy="0"/>
        </a:xfrm>
      </p:grpSpPr>
      <p:sp>
        <p:nvSpPr>
          <p:cNvPr id="2538" name="Google Shape;2538;p49"/>
          <p:cNvSpPr txBox="1">
            <a:spLocks noGrp="1"/>
          </p:cNvSpPr>
          <p:nvPr>
            <p:ph type="title"/>
          </p:nvPr>
        </p:nvSpPr>
        <p:spPr>
          <a:xfrm>
            <a:off x="210860" y="213742"/>
            <a:ext cx="8338780" cy="4377959"/>
          </a:xfrm>
          <a:prstGeom prst="rect">
            <a:avLst/>
          </a:prstGeom>
        </p:spPr>
        <p:txBody>
          <a:bodyPr spcFirstLastPara="1" wrap="square" lIns="0" tIns="0" rIns="0" bIns="0" anchor="ctr" anchorCtr="0">
            <a:noAutofit/>
          </a:bodyPr>
          <a:lstStyle/>
          <a:p>
            <a:pPr marL="127000" indent="0" algn="l"/>
            <a:r>
              <a:rPr lang="en-ID" sz="1400" dirty="0">
                <a:solidFill>
                  <a:srgbClr val="C00000"/>
                </a:solidFill>
                <a:latin typeface="Gill Sans Ultra Bold" panose="020B0A02020104020203" pitchFamily="34" charset="0"/>
              </a:rPr>
              <a:t>5.1.3 Data </a:t>
            </a:r>
            <a:r>
              <a:rPr lang="en-ID" sz="1400" dirty="0" err="1">
                <a:solidFill>
                  <a:srgbClr val="C00000"/>
                </a:solidFill>
                <a:latin typeface="Gill Sans Ultra Bold" panose="020B0A02020104020203" pitchFamily="34" charset="0"/>
              </a:rPr>
              <a:t>Konsumsi</a:t>
            </a:r>
            <a:r>
              <a:rPr lang="en-ID" sz="1400" dirty="0">
                <a:solidFill>
                  <a:srgbClr val="C00000"/>
                </a:solidFill>
                <a:latin typeface="Gill Sans Ultra Bold" panose="020B0A02020104020203" pitchFamily="34" charset="0"/>
              </a:rPr>
              <a:t> (</a:t>
            </a:r>
            <a:r>
              <a:rPr lang="en-ID" sz="1400" dirty="0" err="1">
                <a:solidFill>
                  <a:srgbClr val="C00000"/>
                </a:solidFill>
                <a:latin typeface="Gill Sans Ultra Bold" panose="020B0A02020104020203" pitchFamily="34" charset="0"/>
              </a:rPr>
              <a:t>Daya</a:t>
            </a:r>
            <a:r>
              <a:rPr lang="en-ID" sz="1400" dirty="0">
                <a:solidFill>
                  <a:srgbClr val="C00000"/>
                </a:solidFill>
                <a:latin typeface="Gill Sans Ultra Bold" panose="020B0A02020104020203" pitchFamily="34" charset="0"/>
              </a:rPr>
              <a:t> </a:t>
            </a:r>
            <a:r>
              <a:rPr lang="en-ID" sz="1400" dirty="0" err="1">
                <a:solidFill>
                  <a:srgbClr val="C00000"/>
                </a:solidFill>
                <a:latin typeface="Gill Sans Ultra Bold" panose="020B0A02020104020203" pitchFamily="34" charset="0"/>
              </a:rPr>
              <a:t>Serap</a:t>
            </a:r>
            <a:r>
              <a:rPr lang="en-ID" sz="1400" dirty="0">
                <a:solidFill>
                  <a:srgbClr val="C00000"/>
                </a:solidFill>
                <a:latin typeface="Gill Sans Ultra Bold" panose="020B0A02020104020203" pitchFamily="34" charset="0"/>
              </a:rPr>
              <a:t> Masyarakat </a:t>
            </a:r>
            <a:r>
              <a:rPr lang="en-ID" sz="1400" dirty="0" err="1">
                <a:solidFill>
                  <a:srgbClr val="C00000"/>
                </a:solidFill>
                <a:latin typeface="Gill Sans Ultra Bold" panose="020B0A02020104020203" pitchFamily="34" charset="0"/>
              </a:rPr>
              <a:t>saat</a:t>
            </a:r>
            <a:r>
              <a:rPr lang="en-ID" sz="1400" dirty="0">
                <a:solidFill>
                  <a:srgbClr val="C00000"/>
                </a:solidFill>
                <a:latin typeface="Gill Sans Ultra Bold" panose="020B0A02020104020203" pitchFamily="34" charset="0"/>
              </a:rPr>
              <a:t> </a:t>
            </a:r>
            <a:r>
              <a:rPr lang="en-ID" sz="1400" dirty="0" err="1">
                <a:solidFill>
                  <a:srgbClr val="C00000"/>
                </a:solidFill>
                <a:latin typeface="Gill Sans Ultra Bold" panose="020B0A02020104020203" pitchFamily="34" charset="0"/>
              </a:rPr>
              <a:t>ini</a:t>
            </a:r>
            <a:r>
              <a:rPr lang="en-ID" sz="1400" dirty="0">
                <a:solidFill>
                  <a:srgbClr val="C00000"/>
                </a:solidFill>
                <a:latin typeface="Gill Sans Ultra Bold" panose="020B0A02020104020203" pitchFamily="34" charset="0"/>
              </a:rPr>
              <a:t>) </a:t>
            </a:r>
            <a:br>
              <a:rPr lang="en-ID" sz="1400" dirty="0">
                <a:solidFill>
                  <a:srgbClr val="C00000"/>
                </a:solidFill>
                <a:latin typeface="Gill Sans Ultra Bold" panose="020B0A02020104020203" pitchFamily="34" charset="0"/>
              </a:rPr>
            </a:br>
            <a:br>
              <a:rPr lang="en-ID" sz="800" dirty="0"/>
            </a:br>
            <a:br>
              <a:rPr lang="en-ID" sz="800" dirty="0"/>
            </a:br>
            <a:r>
              <a:rPr lang="en-ID" sz="1600" b="0" dirty="0" err="1">
                <a:solidFill>
                  <a:schemeClr val="accent3">
                    <a:lumMod val="75000"/>
                  </a:schemeClr>
                </a:solidFill>
                <a:latin typeface="+mn-lt"/>
              </a:rPr>
              <a:t>Dalam</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kondisi</a:t>
            </a:r>
            <a:r>
              <a:rPr lang="en-ID" sz="1600" b="0" dirty="0">
                <a:solidFill>
                  <a:schemeClr val="accent3">
                    <a:lumMod val="75000"/>
                  </a:schemeClr>
                </a:solidFill>
                <a:latin typeface="+mn-lt"/>
              </a:rPr>
              <a:t> negara yang </a:t>
            </a:r>
            <a:r>
              <a:rPr lang="en-ID" sz="1600" b="0" dirty="0" err="1">
                <a:solidFill>
                  <a:schemeClr val="accent3">
                    <a:lumMod val="75000"/>
                  </a:schemeClr>
                </a:solidFill>
                <a:latin typeface="+mn-lt"/>
              </a:rPr>
              <a:t>sedang</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dilanda</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pandemi</a:t>
            </a:r>
            <a:r>
              <a:rPr lang="en-ID" sz="1600" b="0" dirty="0">
                <a:solidFill>
                  <a:schemeClr val="accent3">
                    <a:lumMod val="75000"/>
                  </a:schemeClr>
                </a:solidFill>
                <a:latin typeface="+mn-lt"/>
              </a:rPr>
              <a:t> Covid-19 </a:t>
            </a:r>
            <a:r>
              <a:rPr lang="en-ID" sz="1600" b="0" dirty="0" err="1">
                <a:solidFill>
                  <a:schemeClr val="accent3">
                    <a:lumMod val="75000"/>
                  </a:schemeClr>
                </a:solidFill>
                <a:latin typeface="+mn-lt"/>
              </a:rPr>
              <a:t>ini</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tentunya</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menjadi</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penghalang</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bagi</a:t>
            </a:r>
            <a:r>
              <a:rPr lang="en-ID" sz="1600" b="0" dirty="0">
                <a:solidFill>
                  <a:schemeClr val="accent3">
                    <a:lumMod val="75000"/>
                  </a:schemeClr>
                </a:solidFill>
                <a:latin typeface="+mn-lt"/>
              </a:rPr>
              <a:t> kami yang </a:t>
            </a:r>
            <a:r>
              <a:rPr lang="en-ID" sz="1600" b="0" dirty="0" err="1">
                <a:solidFill>
                  <a:schemeClr val="accent3">
                    <a:lumMod val="75000"/>
                  </a:schemeClr>
                </a:solidFill>
                <a:latin typeface="+mn-lt"/>
              </a:rPr>
              <a:t>ingin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menjual</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produk</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dengan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konsep</a:t>
            </a:r>
            <a:r>
              <a:rPr lang="en-ID" sz="1600" b="0" dirty="0">
                <a:solidFill>
                  <a:schemeClr val="accent3">
                    <a:lumMod val="75000"/>
                  </a:schemeClr>
                </a:solidFill>
                <a:latin typeface="+mn-lt"/>
              </a:rPr>
              <a:t> food truck </a:t>
            </a:r>
            <a:r>
              <a:rPr lang="en-ID" sz="1600" b="0" dirty="0" err="1">
                <a:solidFill>
                  <a:schemeClr val="accent3">
                    <a:lumMod val="75000"/>
                  </a:schemeClr>
                </a:solidFill>
                <a:latin typeface="+mn-lt"/>
              </a:rPr>
              <a:t>dimana</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konsumen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harus</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datang</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ke</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tempat</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Meskipun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begitu</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sudah</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banyak</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perkembangan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teknologi</a:t>
            </a:r>
            <a:r>
              <a:rPr lang="en-ID" sz="1600" b="0" dirty="0">
                <a:solidFill>
                  <a:schemeClr val="accent3">
                    <a:lumMod val="75000"/>
                  </a:schemeClr>
                </a:solidFill>
                <a:latin typeface="+mn-lt"/>
              </a:rPr>
              <a:t> yang </a:t>
            </a:r>
            <a:r>
              <a:rPr lang="en-ID" sz="1600" b="0" dirty="0" err="1">
                <a:solidFill>
                  <a:schemeClr val="accent3">
                    <a:lumMod val="75000"/>
                  </a:schemeClr>
                </a:solidFill>
                <a:latin typeface="+mn-lt"/>
              </a:rPr>
              <a:t>bisa</a:t>
            </a:r>
            <a:r>
              <a:rPr lang="en-ID" sz="1600" b="0" dirty="0">
                <a:solidFill>
                  <a:schemeClr val="accent3">
                    <a:lumMod val="75000"/>
                  </a:schemeClr>
                </a:solidFill>
                <a:latin typeface="+mn-lt"/>
              </a:rPr>
              <a:t> kami </a:t>
            </a:r>
            <a:r>
              <a:rPr lang="en-ID" sz="1600" b="0" dirty="0" err="1">
                <a:solidFill>
                  <a:schemeClr val="accent3">
                    <a:lumMod val="75000"/>
                  </a:schemeClr>
                </a:solidFill>
                <a:latin typeface="+mn-lt"/>
              </a:rPr>
              <a:t>manfaatkan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seperti</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bekerja</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sama</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dengan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aplikasi</a:t>
            </a:r>
            <a:r>
              <a:rPr lang="en-ID" sz="1600" b="0" dirty="0">
                <a:solidFill>
                  <a:schemeClr val="accent3">
                    <a:lumMod val="75000"/>
                  </a:schemeClr>
                </a:solidFill>
                <a:latin typeface="+mn-lt"/>
              </a:rPr>
              <a:t> online yang </a:t>
            </a:r>
            <a:r>
              <a:rPr lang="en-ID" sz="1600" b="0" dirty="0" err="1">
                <a:solidFill>
                  <a:schemeClr val="accent3">
                    <a:lumMod val="75000"/>
                  </a:schemeClr>
                </a:solidFill>
                <a:latin typeface="+mn-lt"/>
              </a:rPr>
              <a:t>menyediakan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fitur</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memesan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makanan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secara</a:t>
            </a:r>
            <a:r>
              <a:rPr lang="en-ID" sz="1600" b="0" dirty="0">
                <a:solidFill>
                  <a:schemeClr val="accent3">
                    <a:lumMod val="75000"/>
                  </a:schemeClr>
                </a:solidFill>
                <a:latin typeface="+mn-lt"/>
              </a:rPr>
              <a:t> online (Grab Food, Go Food, Shopee Food, Traveloka Eats, </a:t>
            </a:r>
            <a:r>
              <a:rPr lang="en-ID" sz="1600" b="0" dirty="0" err="1">
                <a:solidFill>
                  <a:schemeClr val="accent3">
                    <a:lumMod val="75000"/>
                  </a:schemeClr>
                </a:solidFill>
                <a:latin typeface="+mn-lt"/>
              </a:rPr>
              <a:t>dsb</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sehingga</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konsumen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bisa</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mengurangi</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kerumunan</a:t>
            </a:r>
            <a:r>
              <a:rPr lang="en-ID" sz="1600" b="0" dirty="0">
                <a:solidFill>
                  <a:schemeClr val="accent3">
                    <a:lumMod val="75000"/>
                  </a:schemeClr>
                </a:solidFill>
                <a:latin typeface="+mn-lt"/>
              </a:rPr>
              <a:t> dan </a:t>
            </a:r>
            <a:r>
              <a:rPr lang="en-ID" sz="1600" b="0" dirty="0" err="1">
                <a:solidFill>
                  <a:schemeClr val="accent3">
                    <a:lumMod val="75000"/>
                  </a:schemeClr>
                </a:solidFill>
                <a:latin typeface="+mn-lt"/>
              </a:rPr>
              <a:t>tidak</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perlu</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datang</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ke</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tempat</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untuk</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mencoba</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produk</a:t>
            </a:r>
            <a:r>
              <a:rPr lang="en-ID" sz="1600" b="0" dirty="0">
                <a:solidFill>
                  <a:schemeClr val="accent3">
                    <a:lumMod val="75000"/>
                  </a:schemeClr>
                </a:solidFill>
                <a:latin typeface="+mn-lt"/>
              </a:rPr>
              <a:t> kami. </a:t>
            </a:r>
            <a:r>
              <a:rPr lang="en-ID" sz="1600" b="0" dirty="0" err="1">
                <a:solidFill>
                  <a:schemeClr val="accent3">
                    <a:lumMod val="75000"/>
                  </a:schemeClr>
                </a:solidFill>
                <a:latin typeface="+mn-lt"/>
              </a:rPr>
              <a:t>Walaupun</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begitu</a:t>
            </a:r>
            <a:r>
              <a:rPr lang="en-ID" sz="1600" b="0" dirty="0">
                <a:solidFill>
                  <a:schemeClr val="accent3">
                    <a:lumMod val="75000"/>
                  </a:schemeClr>
                </a:solidFill>
                <a:latin typeface="+mn-lt"/>
              </a:rPr>
              <a:t>, kami </a:t>
            </a:r>
            <a:r>
              <a:rPr lang="en-ID" sz="1600" b="0" dirty="0" err="1">
                <a:solidFill>
                  <a:schemeClr val="accent3">
                    <a:lumMod val="75000"/>
                  </a:schemeClr>
                </a:solidFill>
                <a:latin typeface="+mn-lt"/>
              </a:rPr>
              <a:t>tetap</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beroperasi</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secara</a:t>
            </a:r>
            <a:r>
              <a:rPr lang="en-ID" sz="1600" b="0" dirty="0">
                <a:solidFill>
                  <a:schemeClr val="accent3">
                    <a:lumMod val="75000"/>
                  </a:schemeClr>
                </a:solidFill>
                <a:latin typeface="+mn-lt"/>
              </a:rPr>
              <a:t> offline, </a:t>
            </a:r>
            <a:r>
              <a:rPr lang="en-ID" sz="1600" b="0" dirty="0" err="1">
                <a:solidFill>
                  <a:schemeClr val="accent3">
                    <a:lumMod val="75000"/>
                  </a:schemeClr>
                </a:solidFill>
                <a:latin typeface="+mn-lt"/>
              </a:rPr>
              <a:t>sehingga</a:t>
            </a:r>
            <a:r>
              <a:rPr lang="en-ID" sz="1600" b="0" dirty="0">
                <a:solidFill>
                  <a:schemeClr val="accent3">
                    <a:lumMod val="75000"/>
                  </a:schemeClr>
                </a:solidFill>
                <a:latin typeface="+mn-lt"/>
              </a:rPr>
              <a:t> para </a:t>
            </a:r>
            <a:r>
              <a:rPr lang="en-ID" sz="1600" b="0" dirty="0" err="1">
                <a:solidFill>
                  <a:schemeClr val="accent3">
                    <a:lumMod val="75000"/>
                  </a:schemeClr>
                </a:solidFill>
                <a:latin typeface="+mn-lt"/>
              </a:rPr>
              <a:t>pekerja</a:t>
            </a:r>
            <a:r>
              <a:rPr lang="en-ID" sz="1600" b="0" dirty="0">
                <a:solidFill>
                  <a:schemeClr val="accent3">
                    <a:lumMod val="75000"/>
                  </a:schemeClr>
                </a:solidFill>
                <a:latin typeface="+mn-lt"/>
              </a:rPr>
              <a:t> yang </a:t>
            </a:r>
            <a:r>
              <a:rPr lang="en-ID" sz="1600" b="0" dirty="0" err="1">
                <a:solidFill>
                  <a:schemeClr val="accent3">
                    <a:lumMod val="75000"/>
                  </a:schemeClr>
                </a:solidFill>
                <a:latin typeface="+mn-lt"/>
              </a:rPr>
              <a:t>bekerja</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secara</a:t>
            </a:r>
            <a:r>
              <a:rPr lang="en-ID" sz="1600" b="0" dirty="0">
                <a:solidFill>
                  <a:schemeClr val="accent3">
                    <a:lumMod val="75000"/>
                  </a:schemeClr>
                </a:solidFill>
                <a:latin typeface="+mn-lt"/>
              </a:rPr>
              <a:t> WFO, </a:t>
            </a:r>
            <a:r>
              <a:rPr lang="en-ID" sz="1600" b="0" dirty="0" err="1">
                <a:solidFill>
                  <a:schemeClr val="accent3">
                    <a:lumMod val="75000"/>
                  </a:schemeClr>
                </a:solidFill>
                <a:latin typeface="+mn-lt"/>
              </a:rPr>
              <a:t>dapat</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mampir</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ke</a:t>
            </a:r>
            <a:r>
              <a:rPr lang="en-ID" sz="1600" b="0" dirty="0">
                <a:solidFill>
                  <a:schemeClr val="accent3">
                    <a:lumMod val="75000"/>
                  </a:schemeClr>
                </a:solidFill>
                <a:latin typeface="+mn-lt"/>
              </a:rPr>
              <a:t> food truck kami </a:t>
            </a:r>
            <a:r>
              <a:rPr lang="en-ID" sz="1600" b="0" dirty="0" err="1">
                <a:solidFill>
                  <a:schemeClr val="accent3">
                    <a:lumMod val="75000"/>
                  </a:schemeClr>
                </a:solidFill>
                <a:latin typeface="+mn-lt"/>
              </a:rPr>
              <a:t>untuk</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mencoba</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produk</a:t>
            </a:r>
            <a:r>
              <a:rPr lang="en-ID" sz="1600" b="0" dirty="0">
                <a:solidFill>
                  <a:schemeClr val="accent3">
                    <a:lumMod val="75000"/>
                  </a:schemeClr>
                </a:solidFill>
                <a:latin typeface="+mn-lt"/>
              </a:rPr>
              <a:t> kami dan juga para </a:t>
            </a:r>
            <a:r>
              <a:rPr lang="en-ID" sz="1600" b="0" dirty="0" err="1">
                <a:solidFill>
                  <a:schemeClr val="accent3">
                    <a:lumMod val="75000"/>
                  </a:schemeClr>
                </a:solidFill>
                <a:latin typeface="+mn-lt"/>
              </a:rPr>
              <a:t>anak</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muda</a:t>
            </a:r>
            <a:r>
              <a:rPr lang="en-ID" sz="1600" b="0" dirty="0">
                <a:solidFill>
                  <a:schemeClr val="accent3">
                    <a:lumMod val="75000"/>
                  </a:schemeClr>
                </a:solidFill>
                <a:latin typeface="+mn-lt"/>
              </a:rPr>
              <a:t> yang </a:t>
            </a:r>
            <a:r>
              <a:rPr lang="en-ID" sz="1600" b="0" dirty="0" err="1">
                <a:solidFill>
                  <a:schemeClr val="accent3">
                    <a:lumMod val="75000"/>
                  </a:schemeClr>
                </a:solidFill>
                <a:latin typeface="+mn-lt"/>
              </a:rPr>
              <a:t>berkuliah</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secara</a:t>
            </a:r>
            <a:r>
              <a:rPr lang="en-ID" sz="1600" b="0" dirty="0">
                <a:solidFill>
                  <a:schemeClr val="accent3">
                    <a:lumMod val="75000"/>
                  </a:schemeClr>
                </a:solidFill>
                <a:latin typeface="+mn-lt"/>
              </a:rPr>
              <a:t> offline juga </a:t>
            </a:r>
            <a:r>
              <a:rPr lang="en-ID" sz="1600" b="0" dirty="0" err="1">
                <a:solidFill>
                  <a:schemeClr val="accent3">
                    <a:lumMod val="75000"/>
                  </a:schemeClr>
                </a:solidFill>
                <a:latin typeface="+mn-lt"/>
              </a:rPr>
              <a:t>dapat</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mampir</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sehingga</a:t>
            </a:r>
            <a:r>
              <a:rPr lang="en-ID" sz="1600" b="0" dirty="0">
                <a:solidFill>
                  <a:schemeClr val="accent3">
                    <a:lumMod val="75000"/>
                  </a:schemeClr>
                </a:solidFill>
                <a:latin typeface="+mn-lt"/>
              </a:rPr>
              <a:t> kami </a:t>
            </a:r>
            <a:r>
              <a:rPr lang="en-ID" sz="1600" b="0" dirty="0" err="1">
                <a:solidFill>
                  <a:schemeClr val="accent3">
                    <a:lumMod val="75000"/>
                  </a:schemeClr>
                </a:solidFill>
                <a:latin typeface="+mn-lt"/>
              </a:rPr>
              <a:t>beroperasi</a:t>
            </a:r>
            <a:r>
              <a:rPr lang="en-ID" sz="1600" b="0" dirty="0">
                <a:solidFill>
                  <a:schemeClr val="accent3">
                    <a:lumMod val="75000"/>
                  </a:schemeClr>
                </a:solidFill>
                <a:latin typeface="+mn-lt"/>
              </a:rPr>
              <a:t> </a:t>
            </a:r>
            <a:r>
              <a:rPr lang="en-ID" sz="1600" b="0" dirty="0" err="1">
                <a:solidFill>
                  <a:schemeClr val="accent3">
                    <a:lumMod val="75000"/>
                  </a:schemeClr>
                </a:solidFill>
                <a:latin typeface="+mn-lt"/>
              </a:rPr>
              <a:t>secara</a:t>
            </a:r>
            <a:r>
              <a:rPr lang="en-ID" sz="1600" b="0" dirty="0">
                <a:solidFill>
                  <a:schemeClr val="accent3">
                    <a:lumMod val="75000"/>
                  </a:schemeClr>
                </a:solidFill>
                <a:latin typeface="+mn-lt"/>
              </a:rPr>
              <a:t> online juga offline</a:t>
            </a:r>
            <a:r>
              <a:rPr lang="en-ID" sz="800" b="0" dirty="0">
                <a:solidFill>
                  <a:schemeClr val="accent3">
                    <a:lumMod val="75000"/>
                  </a:schemeClr>
                </a:solidFill>
                <a:latin typeface="+mn-lt"/>
              </a:rPr>
              <a:t>.</a:t>
            </a:r>
            <a:br>
              <a:rPr lang="en-ID" sz="800" b="0" dirty="0">
                <a:solidFill>
                  <a:schemeClr val="accent3">
                    <a:lumMod val="75000"/>
                  </a:schemeClr>
                </a:solidFill>
                <a:latin typeface="+mn-lt"/>
              </a:rPr>
            </a:br>
            <a:endParaRPr sz="1600" b="0" dirty="0">
              <a:solidFill>
                <a:schemeClr val="accent3">
                  <a:lumMod val="75000"/>
                </a:schemeClr>
              </a:solidFill>
              <a:latin typeface="+mn-lt"/>
            </a:endParaRPr>
          </a:p>
        </p:txBody>
      </p:sp>
      <p:grpSp>
        <p:nvGrpSpPr>
          <p:cNvPr id="2539" name="Google Shape;2539;p49"/>
          <p:cNvGrpSpPr/>
          <p:nvPr/>
        </p:nvGrpSpPr>
        <p:grpSpPr>
          <a:xfrm flipH="1">
            <a:off x="111800" y="4034249"/>
            <a:ext cx="2420925" cy="777275"/>
            <a:chOff x="7142275" y="251275"/>
            <a:chExt cx="2420925" cy="777275"/>
          </a:xfrm>
        </p:grpSpPr>
        <p:sp>
          <p:nvSpPr>
            <p:cNvPr id="2540" name="Google Shape;2540;p49"/>
            <p:cNvSpPr/>
            <p:nvPr/>
          </p:nvSpPr>
          <p:spPr>
            <a:xfrm>
              <a:off x="7153125" y="267275"/>
              <a:ext cx="2383400" cy="740625"/>
            </a:xfrm>
            <a:custGeom>
              <a:avLst/>
              <a:gdLst/>
              <a:ahLst/>
              <a:cxnLst/>
              <a:rect l="l" t="t" r="r" b="b"/>
              <a:pathLst>
                <a:path w="95336" h="29625" extrusionOk="0">
                  <a:moveTo>
                    <a:pt x="16483" y="0"/>
                  </a:moveTo>
                  <a:cubicBezTo>
                    <a:pt x="15913" y="0"/>
                    <a:pt x="15331" y="55"/>
                    <a:pt x="14744" y="160"/>
                  </a:cubicBezTo>
                  <a:cubicBezTo>
                    <a:pt x="11675" y="760"/>
                    <a:pt x="8306" y="2395"/>
                    <a:pt x="8573" y="5997"/>
                  </a:cubicBezTo>
                  <a:cubicBezTo>
                    <a:pt x="8573" y="6231"/>
                    <a:pt x="8411" y="6364"/>
                    <a:pt x="8229" y="6364"/>
                  </a:cubicBezTo>
                  <a:cubicBezTo>
                    <a:pt x="8178" y="6364"/>
                    <a:pt x="8124" y="6353"/>
                    <a:pt x="8073" y="6331"/>
                  </a:cubicBezTo>
                  <a:cubicBezTo>
                    <a:pt x="8039" y="6398"/>
                    <a:pt x="7973" y="6398"/>
                    <a:pt x="7873" y="6398"/>
                  </a:cubicBezTo>
                  <a:cubicBezTo>
                    <a:pt x="7138" y="6304"/>
                    <a:pt x="6372" y="6225"/>
                    <a:pt x="5623" y="6225"/>
                  </a:cubicBezTo>
                  <a:cubicBezTo>
                    <a:pt x="3720" y="6225"/>
                    <a:pt x="1930" y="6731"/>
                    <a:pt x="1068" y="8766"/>
                  </a:cubicBezTo>
                  <a:cubicBezTo>
                    <a:pt x="0" y="11335"/>
                    <a:pt x="1602" y="13603"/>
                    <a:pt x="4003" y="14403"/>
                  </a:cubicBezTo>
                  <a:lnTo>
                    <a:pt x="4037" y="14337"/>
                  </a:lnTo>
                  <a:cubicBezTo>
                    <a:pt x="4096" y="14295"/>
                    <a:pt x="4163" y="14276"/>
                    <a:pt x="4229" y="14276"/>
                  </a:cubicBezTo>
                  <a:cubicBezTo>
                    <a:pt x="4533" y="14276"/>
                    <a:pt x="4838" y="14657"/>
                    <a:pt x="4537" y="14904"/>
                  </a:cubicBezTo>
                  <a:cubicBezTo>
                    <a:pt x="1335" y="17506"/>
                    <a:pt x="2035" y="22242"/>
                    <a:pt x="4871" y="24844"/>
                  </a:cubicBezTo>
                  <a:cubicBezTo>
                    <a:pt x="6448" y="26323"/>
                    <a:pt x="8374" y="27009"/>
                    <a:pt x="10316" y="27009"/>
                  </a:cubicBezTo>
                  <a:cubicBezTo>
                    <a:pt x="12317" y="27009"/>
                    <a:pt x="14336" y="26281"/>
                    <a:pt x="16012" y="24944"/>
                  </a:cubicBezTo>
                  <a:cubicBezTo>
                    <a:pt x="16059" y="24906"/>
                    <a:pt x="16113" y="24890"/>
                    <a:pt x="16164" y="24890"/>
                  </a:cubicBezTo>
                  <a:cubicBezTo>
                    <a:pt x="16293" y="24890"/>
                    <a:pt x="16412" y="24992"/>
                    <a:pt x="16412" y="25111"/>
                  </a:cubicBezTo>
                  <a:lnTo>
                    <a:pt x="16546" y="25111"/>
                  </a:lnTo>
                  <a:cubicBezTo>
                    <a:pt x="16498" y="24874"/>
                    <a:pt x="16703" y="24654"/>
                    <a:pt x="16910" y="24654"/>
                  </a:cubicBezTo>
                  <a:cubicBezTo>
                    <a:pt x="16994" y="24654"/>
                    <a:pt x="17078" y="24691"/>
                    <a:pt x="17146" y="24777"/>
                  </a:cubicBezTo>
                  <a:cubicBezTo>
                    <a:pt x="18231" y="26210"/>
                    <a:pt x="19500" y="26795"/>
                    <a:pt x="20786" y="26795"/>
                  </a:cubicBezTo>
                  <a:cubicBezTo>
                    <a:pt x="24320" y="26795"/>
                    <a:pt x="27987" y="22373"/>
                    <a:pt x="28354" y="18973"/>
                  </a:cubicBezTo>
                  <a:cubicBezTo>
                    <a:pt x="28387" y="18807"/>
                    <a:pt x="28454" y="18773"/>
                    <a:pt x="28587" y="18773"/>
                  </a:cubicBezTo>
                  <a:cubicBezTo>
                    <a:pt x="28587" y="18611"/>
                    <a:pt x="28743" y="18517"/>
                    <a:pt x="28906" y="18517"/>
                  </a:cubicBezTo>
                  <a:cubicBezTo>
                    <a:pt x="29047" y="18517"/>
                    <a:pt x="29193" y="18586"/>
                    <a:pt x="29255" y="18740"/>
                  </a:cubicBezTo>
                  <a:cubicBezTo>
                    <a:pt x="30239" y="21147"/>
                    <a:pt x="32813" y="22367"/>
                    <a:pt x="35332" y="22367"/>
                  </a:cubicBezTo>
                  <a:cubicBezTo>
                    <a:pt x="38190" y="22367"/>
                    <a:pt x="40977" y="20797"/>
                    <a:pt x="41297" y="17606"/>
                  </a:cubicBezTo>
                  <a:cubicBezTo>
                    <a:pt x="41335" y="17430"/>
                    <a:pt x="41465" y="17346"/>
                    <a:pt x="41580" y="17346"/>
                  </a:cubicBezTo>
                  <a:cubicBezTo>
                    <a:pt x="41662" y="17346"/>
                    <a:pt x="41736" y="17389"/>
                    <a:pt x="41764" y="17472"/>
                  </a:cubicBezTo>
                  <a:cubicBezTo>
                    <a:pt x="41783" y="17356"/>
                    <a:pt x="41904" y="17285"/>
                    <a:pt x="42034" y="17285"/>
                  </a:cubicBezTo>
                  <a:cubicBezTo>
                    <a:pt x="42128" y="17285"/>
                    <a:pt x="42227" y="17322"/>
                    <a:pt x="42297" y="17406"/>
                  </a:cubicBezTo>
                  <a:cubicBezTo>
                    <a:pt x="43233" y="18729"/>
                    <a:pt x="44551" y="19371"/>
                    <a:pt x="45886" y="19371"/>
                  </a:cubicBezTo>
                  <a:cubicBezTo>
                    <a:pt x="47075" y="19371"/>
                    <a:pt x="48277" y="18862"/>
                    <a:pt x="49236" y="17873"/>
                  </a:cubicBezTo>
                  <a:cubicBezTo>
                    <a:pt x="49301" y="17796"/>
                    <a:pt x="49384" y="17763"/>
                    <a:pt x="49467" y="17763"/>
                  </a:cubicBezTo>
                  <a:cubicBezTo>
                    <a:pt x="49637" y="17763"/>
                    <a:pt x="49803" y="17904"/>
                    <a:pt x="49803" y="18106"/>
                  </a:cubicBezTo>
                  <a:cubicBezTo>
                    <a:pt x="49769" y="21442"/>
                    <a:pt x="50770" y="24811"/>
                    <a:pt x="53772" y="26646"/>
                  </a:cubicBezTo>
                  <a:cubicBezTo>
                    <a:pt x="54725" y="27226"/>
                    <a:pt x="55765" y="27476"/>
                    <a:pt x="56816" y="27476"/>
                  </a:cubicBezTo>
                  <a:cubicBezTo>
                    <a:pt x="58963" y="27476"/>
                    <a:pt x="61155" y="26433"/>
                    <a:pt x="62745" y="25044"/>
                  </a:cubicBezTo>
                  <a:cubicBezTo>
                    <a:pt x="62669" y="24868"/>
                    <a:pt x="62804" y="24786"/>
                    <a:pt x="62932" y="24786"/>
                  </a:cubicBezTo>
                  <a:cubicBezTo>
                    <a:pt x="62973" y="24786"/>
                    <a:pt x="63013" y="24795"/>
                    <a:pt x="63045" y="24811"/>
                  </a:cubicBezTo>
                  <a:cubicBezTo>
                    <a:pt x="63212" y="24811"/>
                    <a:pt x="63379" y="24978"/>
                    <a:pt x="63246" y="25144"/>
                  </a:cubicBezTo>
                  <a:lnTo>
                    <a:pt x="63212" y="25178"/>
                  </a:lnTo>
                  <a:cubicBezTo>
                    <a:pt x="64046" y="27213"/>
                    <a:pt x="65581" y="28947"/>
                    <a:pt x="67749" y="29481"/>
                  </a:cubicBezTo>
                  <a:cubicBezTo>
                    <a:pt x="68133" y="29578"/>
                    <a:pt x="68518" y="29624"/>
                    <a:pt x="68898" y="29624"/>
                  </a:cubicBezTo>
                  <a:cubicBezTo>
                    <a:pt x="71127" y="29624"/>
                    <a:pt x="73178" y="28034"/>
                    <a:pt x="73720" y="25812"/>
                  </a:cubicBezTo>
                  <a:cubicBezTo>
                    <a:pt x="73737" y="25690"/>
                    <a:pt x="73844" y="25632"/>
                    <a:pt x="73962" y="25632"/>
                  </a:cubicBezTo>
                  <a:cubicBezTo>
                    <a:pt x="74071" y="25632"/>
                    <a:pt x="74189" y="25682"/>
                    <a:pt x="74253" y="25778"/>
                  </a:cubicBezTo>
                  <a:cubicBezTo>
                    <a:pt x="75339" y="27574"/>
                    <a:pt x="77375" y="28409"/>
                    <a:pt x="79409" y="28409"/>
                  </a:cubicBezTo>
                  <a:cubicBezTo>
                    <a:pt x="82625" y="28409"/>
                    <a:pt x="85833" y="26321"/>
                    <a:pt x="85261" y="22643"/>
                  </a:cubicBezTo>
                  <a:cubicBezTo>
                    <a:pt x="85208" y="22374"/>
                    <a:pt x="85457" y="22214"/>
                    <a:pt x="85643" y="22214"/>
                  </a:cubicBezTo>
                  <a:cubicBezTo>
                    <a:pt x="85688" y="22214"/>
                    <a:pt x="85729" y="22223"/>
                    <a:pt x="85762" y="22242"/>
                  </a:cubicBezTo>
                  <a:cubicBezTo>
                    <a:pt x="88997" y="22242"/>
                    <a:pt x="92233" y="22142"/>
                    <a:pt x="94101" y="19073"/>
                  </a:cubicBezTo>
                  <a:cubicBezTo>
                    <a:pt x="95335" y="17105"/>
                    <a:pt x="95002" y="14604"/>
                    <a:pt x="92767" y="13569"/>
                  </a:cubicBezTo>
                  <a:cubicBezTo>
                    <a:pt x="91653" y="13077"/>
                    <a:pt x="90439" y="12987"/>
                    <a:pt x="89218" y="12987"/>
                  </a:cubicBezTo>
                  <a:cubicBezTo>
                    <a:pt x="88866" y="12987"/>
                    <a:pt x="88514" y="12995"/>
                    <a:pt x="88163" y="13002"/>
                  </a:cubicBezTo>
                  <a:cubicBezTo>
                    <a:pt x="88140" y="13008"/>
                    <a:pt x="88117" y="13011"/>
                    <a:pt x="88096" y="13011"/>
                  </a:cubicBezTo>
                  <a:cubicBezTo>
                    <a:pt x="87875" y="13011"/>
                    <a:pt x="87775" y="12715"/>
                    <a:pt x="87896" y="12502"/>
                  </a:cubicBezTo>
                  <a:cubicBezTo>
                    <a:pt x="89220" y="9911"/>
                    <a:pt x="87381" y="7581"/>
                    <a:pt x="84990" y="7581"/>
                  </a:cubicBezTo>
                  <a:cubicBezTo>
                    <a:pt x="84549" y="7581"/>
                    <a:pt x="84089" y="7661"/>
                    <a:pt x="83627" y="7832"/>
                  </a:cubicBezTo>
                  <a:cubicBezTo>
                    <a:pt x="83586" y="7850"/>
                    <a:pt x="83546" y="7859"/>
                    <a:pt x="83509" y="7859"/>
                  </a:cubicBezTo>
                  <a:cubicBezTo>
                    <a:pt x="83278" y="7859"/>
                    <a:pt x="83145" y="7533"/>
                    <a:pt x="83260" y="7332"/>
                  </a:cubicBezTo>
                  <a:cubicBezTo>
                    <a:pt x="82857" y="2922"/>
                    <a:pt x="78674" y="330"/>
                    <a:pt x="74632" y="330"/>
                  </a:cubicBezTo>
                  <a:cubicBezTo>
                    <a:pt x="71642" y="330"/>
                    <a:pt x="68730" y="1748"/>
                    <a:pt x="67482" y="4897"/>
                  </a:cubicBezTo>
                  <a:cubicBezTo>
                    <a:pt x="67438" y="5051"/>
                    <a:pt x="67263" y="5176"/>
                    <a:pt x="67101" y="5176"/>
                  </a:cubicBezTo>
                  <a:cubicBezTo>
                    <a:pt x="67018" y="5176"/>
                    <a:pt x="66938" y="5143"/>
                    <a:pt x="66881" y="5063"/>
                  </a:cubicBezTo>
                  <a:cubicBezTo>
                    <a:pt x="65644" y="3476"/>
                    <a:pt x="64005" y="2746"/>
                    <a:pt x="62411" y="2746"/>
                  </a:cubicBezTo>
                  <a:cubicBezTo>
                    <a:pt x="60052" y="2746"/>
                    <a:pt x="57791" y="4345"/>
                    <a:pt x="57074" y="7132"/>
                  </a:cubicBezTo>
                  <a:cubicBezTo>
                    <a:pt x="57021" y="7293"/>
                    <a:pt x="56900" y="7358"/>
                    <a:pt x="56784" y="7358"/>
                  </a:cubicBezTo>
                  <a:cubicBezTo>
                    <a:pt x="56684" y="7358"/>
                    <a:pt x="56587" y="7309"/>
                    <a:pt x="56541" y="7232"/>
                  </a:cubicBezTo>
                  <a:cubicBezTo>
                    <a:pt x="56516" y="7244"/>
                    <a:pt x="56487" y="7252"/>
                    <a:pt x="56456" y="7252"/>
                  </a:cubicBezTo>
                  <a:cubicBezTo>
                    <a:pt x="56401" y="7252"/>
                    <a:pt x="56337" y="7228"/>
                    <a:pt x="56274" y="7165"/>
                  </a:cubicBezTo>
                  <a:cubicBezTo>
                    <a:pt x="55291" y="6319"/>
                    <a:pt x="54186" y="5903"/>
                    <a:pt x="53124" y="5903"/>
                  </a:cubicBezTo>
                  <a:cubicBezTo>
                    <a:pt x="51591" y="5903"/>
                    <a:pt x="50150" y="6771"/>
                    <a:pt x="49302" y="8466"/>
                  </a:cubicBezTo>
                  <a:cubicBezTo>
                    <a:pt x="49269" y="8566"/>
                    <a:pt x="49177" y="8608"/>
                    <a:pt x="49077" y="8608"/>
                  </a:cubicBezTo>
                  <a:cubicBezTo>
                    <a:pt x="48977" y="8608"/>
                    <a:pt x="48869" y="8566"/>
                    <a:pt x="48802" y="8499"/>
                  </a:cubicBezTo>
                  <a:cubicBezTo>
                    <a:pt x="48752" y="8566"/>
                    <a:pt x="48660" y="8608"/>
                    <a:pt x="48573" y="8608"/>
                  </a:cubicBezTo>
                  <a:cubicBezTo>
                    <a:pt x="48485" y="8608"/>
                    <a:pt x="48402" y="8566"/>
                    <a:pt x="48368" y="8466"/>
                  </a:cubicBezTo>
                  <a:cubicBezTo>
                    <a:pt x="47099" y="5579"/>
                    <a:pt x="44533" y="4010"/>
                    <a:pt x="41932" y="4010"/>
                  </a:cubicBezTo>
                  <a:cubicBezTo>
                    <a:pt x="39815" y="4010"/>
                    <a:pt x="37675" y="5050"/>
                    <a:pt x="36193" y="7265"/>
                  </a:cubicBezTo>
                  <a:cubicBezTo>
                    <a:pt x="36107" y="7387"/>
                    <a:pt x="35994" y="7438"/>
                    <a:pt x="35886" y="7438"/>
                  </a:cubicBezTo>
                  <a:cubicBezTo>
                    <a:pt x="35699" y="7438"/>
                    <a:pt x="35526" y="7288"/>
                    <a:pt x="35526" y="7098"/>
                  </a:cubicBezTo>
                  <a:lnTo>
                    <a:pt x="35526" y="7165"/>
                  </a:lnTo>
                  <a:cubicBezTo>
                    <a:pt x="35498" y="7288"/>
                    <a:pt x="35409" y="7338"/>
                    <a:pt x="35313" y="7338"/>
                  </a:cubicBezTo>
                  <a:cubicBezTo>
                    <a:pt x="35176" y="7338"/>
                    <a:pt x="35025" y="7236"/>
                    <a:pt x="35025" y="7098"/>
                  </a:cubicBezTo>
                  <a:cubicBezTo>
                    <a:pt x="35059" y="3762"/>
                    <a:pt x="32757" y="1461"/>
                    <a:pt x="29555" y="927"/>
                  </a:cubicBezTo>
                  <a:cubicBezTo>
                    <a:pt x="29070" y="842"/>
                    <a:pt x="28594" y="798"/>
                    <a:pt x="28133" y="798"/>
                  </a:cubicBezTo>
                  <a:cubicBezTo>
                    <a:pt x="26055" y="798"/>
                    <a:pt x="24272" y="1694"/>
                    <a:pt x="23317" y="3796"/>
                  </a:cubicBezTo>
                  <a:cubicBezTo>
                    <a:pt x="23267" y="3909"/>
                    <a:pt x="23174" y="3956"/>
                    <a:pt x="23075" y="3956"/>
                  </a:cubicBezTo>
                  <a:cubicBezTo>
                    <a:pt x="22913" y="3956"/>
                    <a:pt x="22737" y="3829"/>
                    <a:pt x="22717" y="3662"/>
                  </a:cubicBezTo>
                  <a:cubicBezTo>
                    <a:pt x="22583" y="3662"/>
                    <a:pt x="22450" y="3662"/>
                    <a:pt x="22416" y="3562"/>
                  </a:cubicBezTo>
                  <a:cubicBezTo>
                    <a:pt x="21247" y="1061"/>
                    <a:pt x="18993" y="0"/>
                    <a:pt x="164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1" name="Google Shape;2541;p49"/>
            <p:cNvGrpSpPr/>
            <p:nvPr/>
          </p:nvGrpSpPr>
          <p:grpSpPr>
            <a:xfrm>
              <a:off x="7142275" y="251275"/>
              <a:ext cx="2420925" cy="777275"/>
              <a:chOff x="7142275" y="251275"/>
              <a:chExt cx="2420925" cy="777275"/>
            </a:xfrm>
          </p:grpSpPr>
          <p:sp>
            <p:nvSpPr>
              <p:cNvPr id="2542" name="Google Shape;2542;p49"/>
              <p:cNvSpPr/>
              <p:nvPr/>
            </p:nvSpPr>
            <p:spPr>
              <a:xfrm>
                <a:off x="7142275" y="251275"/>
                <a:ext cx="910300" cy="710525"/>
              </a:xfrm>
              <a:custGeom>
                <a:avLst/>
                <a:gdLst/>
                <a:ahLst/>
                <a:cxnLst/>
                <a:rect l="l" t="t" r="r" b="b"/>
                <a:pathLst>
                  <a:path w="36412" h="28421" extrusionOk="0">
                    <a:moveTo>
                      <a:pt x="16416" y="0"/>
                    </a:moveTo>
                    <a:cubicBezTo>
                      <a:pt x="12171" y="0"/>
                      <a:pt x="7666" y="2428"/>
                      <a:pt x="8173" y="6404"/>
                    </a:cubicBezTo>
                    <a:cubicBezTo>
                      <a:pt x="7524" y="6309"/>
                      <a:pt x="6855" y="6251"/>
                      <a:pt x="6195" y="6251"/>
                    </a:cubicBezTo>
                    <a:cubicBezTo>
                      <a:pt x="3600" y="6251"/>
                      <a:pt x="1139" y="7142"/>
                      <a:pt x="501" y="10173"/>
                    </a:cubicBezTo>
                    <a:cubicBezTo>
                      <a:pt x="1" y="12575"/>
                      <a:pt x="1635" y="14943"/>
                      <a:pt x="3937" y="15544"/>
                    </a:cubicBezTo>
                    <a:cubicBezTo>
                      <a:pt x="935" y="18412"/>
                      <a:pt x="1902" y="23383"/>
                      <a:pt x="4771" y="26085"/>
                    </a:cubicBezTo>
                    <a:cubicBezTo>
                      <a:pt x="6445" y="27644"/>
                      <a:pt x="8565" y="28420"/>
                      <a:pt x="10687" y="28420"/>
                    </a:cubicBezTo>
                    <a:cubicBezTo>
                      <a:pt x="12876" y="28420"/>
                      <a:pt x="15069" y="27594"/>
                      <a:pt x="16779" y="25951"/>
                    </a:cubicBezTo>
                    <a:cubicBezTo>
                      <a:pt x="16846" y="25918"/>
                      <a:pt x="16846" y="25818"/>
                      <a:pt x="16846" y="25784"/>
                    </a:cubicBezTo>
                    <a:cubicBezTo>
                      <a:pt x="16846" y="25664"/>
                      <a:pt x="16723" y="25578"/>
                      <a:pt x="16592" y="25578"/>
                    </a:cubicBezTo>
                    <a:cubicBezTo>
                      <a:pt x="16543" y="25578"/>
                      <a:pt x="16492" y="25590"/>
                      <a:pt x="16446" y="25618"/>
                    </a:cubicBezTo>
                    <a:cubicBezTo>
                      <a:pt x="14743" y="26962"/>
                      <a:pt x="12711" y="27699"/>
                      <a:pt x="10703" y="27699"/>
                    </a:cubicBezTo>
                    <a:cubicBezTo>
                      <a:pt x="8777" y="27699"/>
                      <a:pt x="6873" y="27021"/>
                      <a:pt x="5305" y="25551"/>
                    </a:cubicBezTo>
                    <a:cubicBezTo>
                      <a:pt x="2469" y="22916"/>
                      <a:pt x="1769" y="18212"/>
                      <a:pt x="4971" y="15577"/>
                    </a:cubicBezTo>
                    <a:cubicBezTo>
                      <a:pt x="5259" y="15315"/>
                      <a:pt x="5013" y="14951"/>
                      <a:pt x="4716" y="14951"/>
                    </a:cubicBezTo>
                    <a:cubicBezTo>
                      <a:pt x="4635" y="14951"/>
                      <a:pt x="4550" y="14979"/>
                      <a:pt x="4471" y="15043"/>
                    </a:cubicBezTo>
                    <a:lnTo>
                      <a:pt x="4437" y="15077"/>
                    </a:lnTo>
                    <a:cubicBezTo>
                      <a:pt x="2102" y="14243"/>
                      <a:pt x="434" y="12008"/>
                      <a:pt x="1502" y="9439"/>
                    </a:cubicBezTo>
                    <a:cubicBezTo>
                      <a:pt x="2385" y="7409"/>
                      <a:pt x="4175" y="6884"/>
                      <a:pt x="6063" y="6884"/>
                    </a:cubicBezTo>
                    <a:cubicBezTo>
                      <a:pt x="6812" y="6884"/>
                      <a:pt x="7577" y="6967"/>
                      <a:pt x="8307" y="7071"/>
                    </a:cubicBezTo>
                    <a:cubicBezTo>
                      <a:pt x="8407" y="7071"/>
                      <a:pt x="8473" y="7071"/>
                      <a:pt x="8507" y="7038"/>
                    </a:cubicBezTo>
                    <a:cubicBezTo>
                      <a:pt x="8559" y="7051"/>
                      <a:pt x="8613" y="7057"/>
                      <a:pt x="8665" y="7057"/>
                    </a:cubicBezTo>
                    <a:cubicBezTo>
                      <a:pt x="8877" y="7057"/>
                      <a:pt x="9061" y="6945"/>
                      <a:pt x="9007" y="6704"/>
                    </a:cubicBezTo>
                    <a:cubicBezTo>
                      <a:pt x="8740" y="3035"/>
                      <a:pt x="12143" y="1400"/>
                      <a:pt x="15178" y="867"/>
                    </a:cubicBezTo>
                    <a:cubicBezTo>
                      <a:pt x="15777" y="753"/>
                      <a:pt x="16373" y="694"/>
                      <a:pt x="16954" y="694"/>
                    </a:cubicBezTo>
                    <a:cubicBezTo>
                      <a:pt x="19449" y="694"/>
                      <a:pt x="21687" y="1774"/>
                      <a:pt x="22850" y="4236"/>
                    </a:cubicBezTo>
                    <a:cubicBezTo>
                      <a:pt x="22901" y="4338"/>
                      <a:pt x="22972" y="4381"/>
                      <a:pt x="23062" y="4381"/>
                    </a:cubicBezTo>
                    <a:cubicBezTo>
                      <a:pt x="23089" y="4381"/>
                      <a:pt x="23119" y="4377"/>
                      <a:pt x="23151" y="4369"/>
                    </a:cubicBezTo>
                    <a:cubicBezTo>
                      <a:pt x="23172" y="4518"/>
                      <a:pt x="23355" y="4639"/>
                      <a:pt x="23520" y="4639"/>
                    </a:cubicBezTo>
                    <a:cubicBezTo>
                      <a:pt x="23614" y="4639"/>
                      <a:pt x="23702" y="4600"/>
                      <a:pt x="23751" y="4503"/>
                    </a:cubicBezTo>
                    <a:cubicBezTo>
                      <a:pt x="24703" y="2354"/>
                      <a:pt x="26476" y="1469"/>
                      <a:pt x="28545" y="1469"/>
                    </a:cubicBezTo>
                    <a:cubicBezTo>
                      <a:pt x="29013" y="1469"/>
                      <a:pt x="29496" y="1514"/>
                      <a:pt x="29989" y="1600"/>
                    </a:cubicBezTo>
                    <a:cubicBezTo>
                      <a:pt x="33191" y="2201"/>
                      <a:pt x="35459" y="4436"/>
                      <a:pt x="35459" y="7772"/>
                    </a:cubicBezTo>
                    <a:cubicBezTo>
                      <a:pt x="35459" y="7943"/>
                      <a:pt x="35651" y="8059"/>
                      <a:pt x="35789" y="8059"/>
                    </a:cubicBezTo>
                    <a:cubicBezTo>
                      <a:pt x="35866" y="8059"/>
                      <a:pt x="35926" y="8022"/>
                      <a:pt x="35926" y="7938"/>
                    </a:cubicBezTo>
                    <a:lnTo>
                      <a:pt x="35926" y="7872"/>
                    </a:lnTo>
                    <a:lnTo>
                      <a:pt x="35926" y="7772"/>
                    </a:lnTo>
                    <a:cubicBezTo>
                      <a:pt x="36412" y="3634"/>
                      <a:pt x="31968" y="699"/>
                      <a:pt x="28141" y="699"/>
                    </a:cubicBezTo>
                    <a:cubicBezTo>
                      <a:pt x="25920" y="699"/>
                      <a:pt x="23907" y="1687"/>
                      <a:pt x="23184" y="4002"/>
                    </a:cubicBezTo>
                    <a:cubicBezTo>
                      <a:pt x="22324" y="1229"/>
                      <a:pt x="19436" y="0"/>
                      <a:pt x="16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9"/>
              <p:cNvSpPr/>
              <p:nvPr/>
            </p:nvSpPr>
            <p:spPr>
              <a:xfrm>
                <a:off x="7564100" y="263150"/>
                <a:ext cx="1999100" cy="765400"/>
              </a:xfrm>
              <a:custGeom>
                <a:avLst/>
                <a:gdLst/>
                <a:ahLst/>
                <a:cxnLst/>
                <a:rect l="l" t="t" r="r" b="b"/>
                <a:pathLst>
                  <a:path w="79964" h="30616" extrusionOk="0">
                    <a:moveTo>
                      <a:pt x="58586" y="1"/>
                    </a:moveTo>
                    <a:cubicBezTo>
                      <a:pt x="55335" y="1"/>
                      <a:pt x="52072" y="1435"/>
                      <a:pt x="50576" y="4428"/>
                    </a:cubicBezTo>
                    <a:cubicBezTo>
                      <a:pt x="49295" y="3005"/>
                      <a:pt x="47588" y="2329"/>
                      <a:pt x="45916" y="2329"/>
                    </a:cubicBezTo>
                    <a:cubicBezTo>
                      <a:pt x="43276" y="2329"/>
                      <a:pt x="40722" y="4013"/>
                      <a:pt x="40068" y="7096"/>
                    </a:cubicBezTo>
                    <a:cubicBezTo>
                      <a:pt x="39191" y="6057"/>
                      <a:pt x="37985" y="5580"/>
                      <a:pt x="36772" y="5580"/>
                    </a:cubicBezTo>
                    <a:cubicBezTo>
                      <a:pt x="34989" y="5580"/>
                      <a:pt x="33190" y="6610"/>
                      <a:pt x="32396" y="8397"/>
                    </a:cubicBezTo>
                    <a:cubicBezTo>
                      <a:pt x="31241" y="5222"/>
                      <a:pt x="28388" y="3578"/>
                      <a:pt x="25505" y="3578"/>
                    </a:cubicBezTo>
                    <a:cubicBezTo>
                      <a:pt x="23058" y="3578"/>
                      <a:pt x="20590" y="4762"/>
                      <a:pt x="19120" y="7196"/>
                    </a:cubicBezTo>
                    <a:cubicBezTo>
                      <a:pt x="19087" y="7230"/>
                      <a:pt x="19087" y="7263"/>
                      <a:pt x="19087" y="7297"/>
                    </a:cubicBezTo>
                    <a:lnTo>
                      <a:pt x="19087" y="7397"/>
                    </a:lnTo>
                    <a:cubicBezTo>
                      <a:pt x="19087" y="7569"/>
                      <a:pt x="19281" y="7713"/>
                      <a:pt x="19473" y="7713"/>
                    </a:cubicBezTo>
                    <a:cubicBezTo>
                      <a:pt x="19578" y="7713"/>
                      <a:pt x="19683" y="7670"/>
                      <a:pt x="19754" y="7563"/>
                    </a:cubicBezTo>
                    <a:cubicBezTo>
                      <a:pt x="21209" y="5343"/>
                      <a:pt x="23345" y="4297"/>
                      <a:pt x="25468" y="4297"/>
                    </a:cubicBezTo>
                    <a:cubicBezTo>
                      <a:pt x="28066" y="4297"/>
                      <a:pt x="30644" y="5864"/>
                      <a:pt x="31929" y="8764"/>
                    </a:cubicBezTo>
                    <a:cubicBezTo>
                      <a:pt x="31964" y="8852"/>
                      <a:pt x="32055" y="8894"/>
                      <a:pt x="32153" y="8894"/>
                    </a:cubicBezTo>
                    <a:cubicBezTo>
                      <a:pt x="32241" y="8894"/>
                      <a:pt x="32333" y="8861"/>
                      <a:pt x="32396" y="8798"/>
                    </a:cubicBezTo>
                    <a:cubicBezTo>
                      <a:pt x="32446" y="8864"/>
                      <a:pt x="32538" y="8906"/>
                      <a:pt x="32634" y="8906"/>
                    </a:cubicBezTo>
                    <a:cubicBezTo>
                      <a:pt x="32730" y="8906"/>
                      <a:pt x="32830" y="8864"/>
                      <a:pt x="32897" y="8764"/>
                    </a:cubicBezTo>
                    <a:cubicBezTo>
                      <a:pt x="33744" y="7069"/>
                      <a:pt x="35174" y="6201"/>
                      <a:pt x="36698" y="6201"/>
                    </a:cubicBezTo>
                    <a:cubicBezTo>
                      <a:pt x="37752" y="6201"/>
                      <a:pt x="38852" y="6617"/>
                      <a:pt x="39835" y="7463"/>
                    </a:cubicBezTo>
                    <a:cubicBezTo>
                      <a:pt x="39890" y="7518"/>
                      <a:pt x="39935" y="7543"/>
                      <a:pt x="39981" y="7543"/>
                    </a:cubicBezTo>
                    <a:cubicBezTo>
                      <a:pt x="40019" y="7543"/>
                      <a:pt x="40057" y="7527"/>
                      <a:pt x="40102" y="7497"/>
                    </a:cubicBezTo>
                    <a:cubicBezTo>
                      <a:pt x="40168" y="7580"/>
                      <a:pt x="40285" y="7638"/>
                      <a:pt x="40394" y="7638"/>
                    </a:cubicBezTo>
                    <a:cubicBezTo>
                      <a:pt x="40502" y="7638"/>
                      <a:pt x="40602" y="7580"/>
                      <a:pt x="40635" y="7430"/>
                    </a:cubicBezTo>
                    <a:cubicBezTo>
                      <a:pt x="41354" y="4637"/>
                      <a:pt x="43647" y="3037"/>
                      <a:pt x="46016" y="3037"/>
                    </a:cubicBezTo>
                    <a:cubicBezTo>
                      <a:pt x="47609" y="3037"/>
                      <a:pt x="49236" y="3760"/>
                      <a:pt x="50442" y="5328"/>
                    </a:cubicBezTo>
                    <a:cubicBezTo>
                      <a:pt x="50510" y="5419"/>
                      <a:pt x="50594" y="5456"/>
                      <a:pt x="50678" y="5456"/>
                    </a:cubicBezTo>
                    <a:cubicBezTo>
                      <a:pt x="50842" y="5456"/>
                      <a:pt x="51010" y="5316"/>
                      <a:pt x="51076" y="5162"/>
                    </a:cubicBezTo>
                    <a:cubicBezTo>
                      <a:pt x="52308" y="2032"/>
                      <a:pt x="55205" y="622"/>
                      <a:pt x="58185" y="622"/>
                    </a:cubicBezTo>
                    <a:cubicBezTo>
                      <a:pt x="62225" y="622"/>
                      <a:pt x="66418" y="3215"/>
                      <a:pt x="66821" y="7630"/>
                    </a:cubicBezTo>
                    <a:cubicBezTo>
                      <a:pt x="66705" y="7804"/>
                      <a:pt x="66867" y="8156"/>
                      <a:pt x="67086" y="8156"/>
                    </a:cubicBezTo>
                    <a:cubicBezTo>
                      <a:pt x="67119" y="8156"/>
                      <a:pt x="67153" y="8148"/>
                      <a:pt x="67188" y="8130"/>
                    </a:cubicBezTo>
                    <a:cubicBezTo>
                      <a:pt x="67650" y="7959"/>
                      <a:pt x="68110" y="7880"/>
                      <a:pt x="68551" y="7880"/>
                    </a:cubicBezTo>
                    <a:cubicBezTo>
                      <a:pt x="70942" y="7880"/>
                      <a:pt x="72781" y="10209"/>
                      <a:pt x="71457" y="12800"/>
                    </a:cubicBezTo>
                    <a:cubicBezTo>
                      <a:pt x="71324" y="13034"/>
                      <a:pt x="71457" y="13301"/>
                      <a:pt x="71758" y="13301"/>
                    </a:cubicBezTo>
                    <a:cubicBezTo>
                      <a:pt x="72172" y="13283"/>
                      <a:pt x="72589" y="13267"/>
                      <a:pt x="73006" y="13267"/>
                    </a:cubicBezTo>
                    <a:cubicBezTo>
                      <a:pt x="74132" y="13267"/>
                      <a:pt x="75256" y="13381"/>
                      <a:pt x="76328" y="13868"/>
                    </a:cubicBezTo>
                    <a:cubicBezTo>
                      <a:pt x="78529" y="14902"/>
                      <a:pt x="78863" y="17404"/>
                      <a:pt x="77662" y="19372"/>
                    </a:cubicBezTo>
                    <a:cubicBezTo>
                      <a:pt x="75794" y="22441"/>
                      <a:pt x="72592" y="22541"/>
                      <a:pt x="69323" y="22641"/>
                    </a:cubicBezTo>
                    <a:cubicBezTo>
                      <a:pt x="69273" y="22581"/>
                      <a:pt x="69203" y="22554"/>
                      <a:pt x="69130" y="22554"/>
                    </a:cubicBezTo>
                    <a:cubicBezTo>
                      <a:pt x="68956" y="22554"/>
                      <a:pt x="68765" y="22706"/>
                      <a:pt x="68789" y="22941"/>
                    </a:cubicBezTo>
                    <a:cubicBezTo>
                      <a:pt x="69320" y="26616"/>
                      <a:pt x="66127" y="28679"/>
                      <a:pt x="62928" y="28679"/>
                    </a:cubicBezTo>
                    <a:cubicBezTo>
                      <a:pt x="60899" y="28679"/>
                      <a:pt x="58868" y="27850"/>
                      <a:pt x="57781" y="26077"/>
                    </a:cubicBezTo>
                    <a:cubicBezTo>
                      <a:pt x="57718" y="25952"/>
                      <a:pt x="57612" y="25892"/>
                      <a:pt x="57509" y="25892"/>
                    </a:cubicBezTo>
                    <a:cubicBezTo>
                      <a:pt x="57393" y="25892"/>
                      <a:pt x="57283" y="25968"/>
                      <a:pt x="57247" y="26110"/>
                    </a:cubicBezTo>
                    <a:cubicBezTo>
                      <a:pt x="56705" y="28309"/>
                      <a:pt x="54647" y="29921"/>
                      <a:pt x="52412" y="29921"/>
                    </a:cubicBezTo>
                    <a:cubicBezTo>
                      <a:pt x="52036" y="29921"/>
                      <a:pt x="51656" y="29875"/>
                      <a:pt x="51276" y="29779"/>
                    </a:cubicBezTo>
                    <a:cubicBezTo>
                      <a:pt x="49108" y="29246"/>
                      <a:pt x="47574" y="27478"/>
                      <a:pt x="46740" y="25476"/>
                    </a:cubicBezTo>
                    <a:lnTo>
                      <a:pt x="46773" y="25443"/>
                    </a:lnTo>
                    <a:cubicBezTo>
                      <a:pt x="46907" y="25276"/>
                      <a:pt x="46740" y="25109"/>
                      <a:pt x="46573" y="25109"/>
                    </a:cubicBezTo>
                    <a:cubicBezTo>
                      <a:pt x="46537" y="25082"/>
                      <a:pt x="46497" y="25070"/>
                      <a:pt x="46457" y="25070"/>
                    </a:cubicBezTo>
                    <a:cubicBezTo>
                      <a:pt x="46349" y="25070"/>
                      <a:pt x="46248" y="25163"/>
                      <a:pt x="46273" y="25309"/>
                    </a:cubicBezTo>
                    <a:cubicBezTo>
                      <a:pt x="44686" y="26740"/>
                      <a:pt x="42486" y="27766"/>
                      <a:pt x="40344" y="27766"/>
                    </a:cubicBezTo>
                    <a:cubicBezTo>
                      <a:pt x="39288" y="27766"/>
                      <a:pt x="38247" y="27516"/>
                      <a:pt x="37300" y="26944"/>
                    </a:cubicBezTo>
                    <a:cubicBezTo>
                      <a:pt x="34298" y="25109"/>
                      <a:pt x="33297" y="21740"/>
                      <a:pt x="33330" y="18404"/>
                    </a:cubicBezTo>
                    <a:cubicBezTo>
                      <a:pt x="33330" y="18195"/>
                      <a:pt x="33151" y="18050"/>
                      <a:pt x="32975" y="18050"/>
                    </a:cubicBezTo>
                    <a:cubicBezTo>
                      <a:pt x="32899" y="18050"/>
                      <a:pt x="32824" y="18077"/>
                      <a:pt x="32763" y="18138"/>
                    </a:cubicBezTo>
                    <a:cubicBezTo>
                      <a:pt x="31777" y="19140"/>
                      <a:pt x="30570" y="19649"/>
                      <a:pt x="29387" y="19649"/>
                    </a:cubicBezTo>
                    <a:cubicBezTo>
                      <a:pt x="28051" y="19649"/>
                      <a:pt x="26745" y="18998"/>
                      <a:pt x="25825" y="17671"/>
                    </a:cubicBezTo>
                    <a:cubicBezTo>
                      <a:pt x="25761" y="17594"/>
                      <a:pt x="25673" y="17562"/>
                      <a:pt x="25587" y="17562"/>
                    </a:cubicBezTo>
                    <a:cubicBezTo>
                      <a:pt x="25447" y="17562"/>
                      <a:pt x="25312" y="17647"/>
                      <a:pt x="25291" y="17771"/>
                    </a:cubicBezTo>
                    <a:cubicBezTo>
                      <a:pt x="25264" y="17703"/>
                      <a:pt x="25194" y="17669"/>
                      <a:pt x="25115" y="17669"/>
                    </a:cubicBezTo>
                    <a:cubicBezTo>
                      <a:pt x="24999" y="17669"/>
                      <a:pt x="24864" y="17745"/>
                      <a:pt x="24824" y="17904"/>
                    </a:cubicBezTo>
                    <a:cubicBezTo>
                      <a:pt x="24506" y="21090"/>
                      <a:pt x="21726" y="22661"/>
                      <a:pt x="18873" y="22661"/>
                    </a:cubicBezTo>
                    <a:cubicBezTo>
                      <a:pt x="16350" y="22661"/>
                      <a:pt x="13769" y="21432"/>
                      <a:pt x="12782" y="19005"/>
                    </a:cubicBezTo>
                    <a:cubicBezTo>
                      <a:pt x="12709" y="18843"/>
                      <a:pt x="12570" y="18772"/>
                      <a:pt x="12438" y="18772"/>
                    </a:cubicBezTo>
                    <a:cubicBezTo>
                      <a:pt x="12271" y="18772"/>
                      <a:pt x="12115" y="18885"/>
                      <a:pt x="12115" y="19072"/>
                    </a:cubicBezTo>
                    <a:cubicBezTo>
                      <a:pt x="11982" y="19072"/>
                      <a:pt x="11882" y="19105"/>
                      <a:pt x="11882" y="19272"/>
                    </a:cubicBezTo>
                    <a:cubicBezTo>
                      <a:pt x="11515" y="22673"/>
                      <a:pt x="7827" y="27079"/>
                      <a:pt x="4281" y="27079"/>
                    </a:cubicBezTo>
                    <a:cubicBezTo>
                      <a:pt x="2994" y="27079"/>
                      <a:pt x="1725" y="26498"/>
                      <a:pt x="640" y="25076"/>
                    </a:cubicBezTo>
                    <a:cubicBezTo>
                      <a:pt x="586" y="25003"/>
                      <a:pt x="511" y="24973"/>
                      <a:pt x="434" y="24973"/>
                    </a:cubicBezTo>
                    <a:cubicBezTo>
                      <a:pt x="228" y="24973"/>
                      <a:pt x="0" y="25191"/>
                      <a:pt x="73" y="25409"/>
                    </a:cubicBezTo>
                    <a:cubicBezTo>
                      <a:pt x="73" y="25443"/>
                      <a:pt x="107" y="25443"/>
                      <a:pt x="107" y="25476"/>
                    </a:cubicBezTo>
                    <a:cubicBezTo>
                      <a:pt x="1174" y="27129"/>
                      <a:pt x="2599" y="27806"/>
                      <a:pt x="4098" y="27806"/>
                    </a:cubicBezTo>
                    <a:cubicBezTo>
                      <a:pt x="7894" y="27806"/>
                      <a:pt x="12162" y="23465"/>
                      <a:pt x="12282" y="19639"/>
                    </a:cubicBezTo>
                    <a:cubicBezTo>
                      <a:pt x="13321" y="22123"/>
                      <a:pt x="16094" y="23351"/>
                      <a:pt x="18814" y="23351"/>
                    </a:cubicBezTo>
                    <a:cubicBezTo>
                      <a:pt x="22108" y="23351"/>
                      <a:pt x="25326" y="21550"/>
                      <a:pt x="25292" y="18005"/>
                    </a:cubicBezTo>
                    <a:lnTo>
                      <a:pt x="25292" y="18005"/>
                    </a:lnTo>
                    <a:cubicBezTo>
                      <a:pt x="26359" y="19527"/>
                      <a:pt x="27907" y="20322"/>
                      <a:pt x="29477" y="20322"/>
                    </a:cubicBezTo>
                    <a:cubicBezTo>
                      <a:pt x="30556" y="20322"/>
                      <a:pt x="31645" y="19946"/>
                      <a:pt x="32596" y="19172"/>
                    </a:cubicBezTo>
                    <a:cubicBezTo>
                      <a:pt x="32730" y="22808"/>
                      <a:pt x="34164" y="26510"/>
                      <a:pt x="37800" y="28011"/>
                    </a:cubicBezTo>
                    <a:cubicBezTo>
                      <a:pt x="38583" y="28328"/>
                      <a:pt x="39437" y="28476"/>
                      <a:pt x="40305" y="28476"/>
                    </a:cubicBezTo>
                    <a:cubicBezTo>
                      <a:pt x="42542" y="28476"/>
                      <a:pt x="44874" y="27496"/>
                      <a:pt x="46340" y="25910"/>
                    </a:cubicBezTo>
                    <a:cubicBezTo>
                      <a:pt x="47240" y="28278"/>
                      <a:pt x="49142" y="30280"/>
                      <a:pt x="51777" y="30580"/>
                    </a:cubicBezTo>
                    <a:cubicBezTo>
                      <a:pt x="51985" y="30604"/>
                      <a:pt x="52191" y="30616"/>
                      <a:pt x="52396" y="30616"/>
                    </a:cubicBezTo>
                    <a:cubicBezTo>
                      <a:pt x="54724" y="30616"/>
                      <a:pt x="56817" y="29087"/>
                      <a:pt x="57614" y="26911"/>
                    </a:cubicBezTo>
                    <a:cubicBezTo>
                      <a:pt x="58892" y="28569"/>
                      <a:pt x="60911" y="29341"/>
                      <a:pt x="62923" y="29341"/>
                    </a:cubicBezTo>
                    <a:cubicBezTo>
                      <a:pt x="66374" y="29341"/>
                      <a:pt x="69802" y="27070"/>
                      <a:pt x="69423" y="23108"/>
                    </a:cubicBezTo>
                    <a:lnTo>
                      <a:pt x="69423" y="23108"/>
                    </a:lnTo>
                    <a:cubicBezTo>
                      <a:pt x="70038" y="23189"/>
                      <a:pt x="70667" y="23233"/>
                      <a:pt x="71295" y="23233"/>
                    </a:cubicBezTo>
                    <a:cubicBezTo>
                      <a:pt x="74786" y="23233"/>
                      <a:pt x="78238" y="21868"/>
                      <a:pt x="79030" y="17937"/>
                    </a:cubicBezTo>
                    <a:cubicBezTo>
                      <a:pt x="79964" y="13668"/>
                      <a:pt x="75494" y="12734"/>
                      <a:pt x="72258" y="12734"/>
                    </a:cubicBezTo>
                    <a:cubicBezTo>
                      <a:pt x="73297" y="9905"/>
                      <a:pt x="71339" y="7226"/>
                      <a:pt x="68631" y="7226"/>
                    </a:cubicBezTo>
                    <a:cubicBezTo>
                      <a:pt x="68210" y="7226"/>
                      <a:pt x="67770" y="7291"/>
                      <a:pt x="67321" y="7430"/>
                    </a:cubicBezTo>
                    <a:cubicBezTo>
                      <a:pt x="67283" y="2577"/>
                      <a:pt x="62945" y="1"/>
                      <a:pt x="58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54" name="Google Shape;2554;p49"/>
          <p:cNvSpPr/>
          <p:nvPr/>
        </p:nvSpPr>
        <p:spPr>
          <a:xfrm>
            <a:off x="4355260" y="1133725"/>
            <a:ext cx="158700" cy="15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5" name="Google Shape;2555;p49"/>
          <p:cNvGrpSpPr/>
          <p:nvPr/>
        </p:nvGrpSpPr>
        <p:grpSpPr>
          <a:xfrm rot="10800000">
            <a:off x="6201100" y="93657"/>
            <a:ext cx="2420925" cy="777275"/>
            <a:chOff x="7142275" y="251275"/>
            <a:chExt cx="2420925" cy="777275"/>
          </a:xfrm>
        </p:grpSpPr>
        <p:sp>
          <p:nvSpPr>
            <p:cNvPr id="2556" name="Google Shape;2556;p49"/>
            <p:cNvSpPr/>
            <p:nvPr/>
          </p:nvSpPr>
          <p:spPr>
            <a:xfrm>
              <a:off x="7153125" y="267275"/>
              <a:ext cx="2383400" cy="740625"/>
            </a:xfrm>
            <a:custGeom>
              <a:avLst/>
              <a:gdLst/>
              <a:ahLst/>
              <a:cxnLst/>
              <a:rect l="l" t="t" r="r" b="b"/>
              <a:pathLst>
                <a:path w="95336" h="29625" extrusionOk="0">
                  <a:moveTo>
                    <a:pt x="16483" y="0"/>
                  </a:moveTo>
                  <a:cubicBezTo>
                    <a:pt x="15913" y="0"/>
                    <a:pt x="15331" y="55"/>
                    <a:pt x="14744" y="160"/>
                  </a:cubicBezTo>
                  <a:cubicBezTo>
                    <a:pt x="11675" y="760"/>
                    <a:pt x="8306" y="2395"/>
                    <a:pt x="8573" y="5997"/>
                  </a:cubicBezTo>
                  <a:cubicBezTo>
                    <a:pt x="8573" y="6231"/>
                    <a:pt x="8411" y="6364"/>
                    <a:pt x="8229" y="6364"/>
                  </a:cubicBezTo>
                  <a:cubicBezTo>
                    <a:pt x="8178" y="6364"/>
                    <a:pt x="8124" y="6353"/>
                    <a:pt x="8073" y="6331"/>
                  </a:cubicBezTo>
                  <a:cubicBezTo>
                    <a:pt x="8039" y="6398"/>
                    <a:pt x="7973" y="6398"/>
                    <a:pt x="7873" y="6398"/>
                  </a:cubicBezTo>
                  <a:cubicBezTo>
                    <a:pt x="7138" y="6304"/>
                    <a:pt x="6372" y="6225"/>
                    <a:pt x="5623" y="6225"/>
                  </a:cubicBezTo>
                  <a:cubicBezTo>
                    <a:pt x="3720" y="6225"/>
                    <a:pt x="1930" y="6731"/>
                    <a:pt x="1068" y="8766"/>
                  </a:cubicBezTo>
                  <a:cubicBezTo>
                    <a:pt x="0" y="11335"/>
                    <a:pt x="1602" y="13603"/>
                    <a:pt x="4003" y="14403"/>
                  </a:cubicBezTo>
                  <a:lnTo>
                    <a:pt x="4037" y="14337"/>
                  </a:lnTo>
                  <a:cubicBezTo>
                    <a:pt x="4096" y="14295"/>
                    <a:pt x="4163" y="14276"/>
                    <a:pt x="4229" y="14276"/>
                  </a:cubicBezTo>
                  <a:cubicBezTo>
                    <a:pt x="4533" y="14276"/>
                    <a:pt x="4838" y="14657"/>
                    <a:pt x="4537" y="14904"/>
                  </a:cubicBezTo>
                  <a:cubicBezTo>
                    <a:pt x="1335" y="17506"/>
                    <a:pt x="2035" y="22242"/>
                    <a:pt x="4871" y="24844"/>
                  </a:cubicBezTo>
                  <a:cubicBezTo>
                    <a:pt x="6448" y="26323"/>
                    <a:pt x="8374" y="27009"/>
                    <a:pt x="10316" y="27009"/>
                  </a:cubicBezTo>
                  <a:cubicBezTo>
                    <a:pt x="12317" y="27009"/>
                    <a:pt x="14336" y="26281"/>
                    <a:pt x="16012" y="24944"/>
                  </a:cubicBezTo>
                  <a:cubicBezTo>
                    <a:pt x="16059" y="24906"/>
                    <a:pt x="16113" y="24890"/>
                    <a:pt x="16164" y="24890"/>
                  </a:cubicBezTo>
                  <a:cubicBezTo>
                    <a:pt x="16293" y="24890"/>
                    <a:pt x="16412" y="24992"/>
                    <a:pt x="16412" y="25111"/>
                  </a:cubicBezTo>
                  <a:lnTo>
                    <a:pt x="16546" y="25111"/>
                  </a:lnTo>
                  <a:cubicBezTo>
                    <a:pt x="16498" y="24874"/>
                    <a:pt x="16703" y="24654"/>
                    <a:pt x="16910" y="24654"/>
                  </a:cubicBezTo>
                  <a:cubicBezTo>
                    <a:pt x="16994" y="24654"/>
                    <a:pt x="17078" y="24691"/>
                    <a:pt x="17146" y="24777"/>
                  </a:cubicBezTo>
                  <a:cubicBezTo>
                    <a:pt x="18231" y="26210"/>
                    <a:pt x="19500" y="26795"/>
                    <a:pt x="20786" y="26795"/>
                  </a:cubicBezTo>
                  <a:cubicBezTo>
                    <a:pt x="24320" y="26795"/>
                    <a:pt x="27987" y="22373"/>
                    <a:pt x="28354" y="18973"/>
                  </a:cubicBezTo>
                  <a:cubicBezTo>
                    <a:pt x="28387" y="18807"/>
                    <a:pt x="28454" y="18773"/>
                    <a:pt x="28587" y="18773"/>
                  </a:cubicBezTo>
                  <a:cubicBezTo>
                    <a:pt x="28587" y="18611"/>
                    <a:pt x="28743" y="18517"/>
                    <a:pt x="28906" y="18517"/>
                  </a:cubicBezTo>
                  <a:cubicBezTo>
                    <a:pt x="29047" y="18517"/>
                    <a:pt x="29193" y="18586"/>
                    <a:pt x="29255" y="18740"/>
                  </a:cubicBezTo>
                  <a:cubicBezTo>
                    <a:pt x="30239" y="21147"/>
                    <a:pt x="32813" y="22367"/>
                    <a:pt x="35332" y="22367"/>
                  </a:cubicBezTo>
                  <a:cubicBezTo>
                    <a:pt x="38190" y="22367"/>
                    <a:pt x="40977" y="20797"/>
                    <a:pt x="41297" y="17606"/>
                  </a:cubicBezTo>
                  <a:cubicBezTo>
                    <a:pt x="41335" y="17430"/>
                    <a:pt x="41465" y="17346"/>
                    <a:pt x="41580" y="17346"/>
                  </a:cubicBezTo>
                  <a:cubicBezTo>
                    <a:pt x="41662" y="17346"/>
                    <a:pt x="41736" y="17389"/>
                    <a:pt x="41764" y="17472"/>
                  </a:cubicBezTo>
                  <a:cubicBezTo>
                    <a:pt x="41783" y="17356"/>
                    <a:pt x="41904" y="17285"/>
                    <a:pt x="42034" y="17285"/>
                  </a:cubicBezTo>
                  <a:cubicBezTo>
                    <a:pt x="42128" y="17285"/>
                    <a:pt x="42227" y="17322"/>
                    <a:pt x="42297" y="17406"/>
                  </a:cubicBezTo>
                  <a:cubicBezTo>
                    <a:pt x="43233" y="18729"/>
                    <a:pt x="44551" y="19371"/>
                    <a:pt x="45886" y="19371"/>
                  </a:cubicBezTo>
                  <a:cubicBezTo>
                    <a:pt x="47075" y="19371"/>
                    <a:pt x="48277" y="18862"/>
                    <a:pt x="49236" y="17873"/>
                  </a:cubicBezTo>
                  <a:cubicBezTo>
                    <a:pt x="49301" y="17796"/>
                    <a:pt x="49384" y="17763"/>
                    <a:pt x="49467" y="17763"/>
                  </a:cubicBezTo>
                  <a:cubicBezTo>
                    <a:pt x="49637" y="17763"/>
                    <a:pt x="49803" y="17904"/>
                    <a:pt x="49803" y="18106"/>
                  </a:cubicBezTo>
                  <a:cubicBezTo>
                    <a:pt x="49769" y="21442"/>
                    <a:pt x="50770" y="24811"/>
                    <a:pt x="53772" y="26646"/>
                  </a:cubicBezTo>
                  <a:cubicBezTo>
                    <a:pt x="54725" y="27226"/>
                    <a:pt x="55765" y="27476"/>
                    <a:pt x="56816" y="27476"/>
                  </a:cubicBezTo>
                  <a:cubicBezTo>
                    <a:pt x="58963" y="27476"/>
                    <a:pt x="61155" y="26433"/>
                    <a:pt x="62745" y="25044"/>
                  </a:cubicBezTo>
                  <a:cubicBezTo>
                    <a:pt x="62669" y="24868"/>
                    <a:pt x="62804" y="24786"/>
                    <a:pt x="62932" y="24786"/>
                  </a:cubicBezTo>
                  <a:cubicBezTo>
                    <a:pt x="62973" y="24786"/>
                    <a:pt x="63013" y="24795"/>
                    <a:pt x="63045" y="24811"/>
                  </a:cubicBezTo>
                  <a:cubicBezTo>
                    <a:pt x="63212" y="24811"/>
                    <a:pt x="63379" y="24978"/>
                    <a:pt x="63246" y="25144"/>
                  </a:cubicBezTo>
                  <a:lnTo>
                    <a:pt x="63212" y="25178"/>
                  </a:lnTo>
                  <a:cubicBezTo>
                    <a:pt x="64046" y="27213"/>
                    <a:pt x="65581" y="28947"/>
                    <a:pt x="67749" y="29481"/>
                  </a:cubicBezTo>
                  <a:cubicBezTo>
                    <a:pt x="68133" y="29578"/>
                    <a:pt x="68518" y="29624"/>
                    <a:pt x="68898" y="29624"/>
                  </a:cubicBezTo>
                  <a:cubicBezTo>
                    <a:pt x="71127" y="29624"/>
                    <a:pt x="73178" y="28034"/>
                    <a:pt x="73720" y="25812"/>
                  </a:cubicBezTo>
                  <a:cubicBezTo>
                    <a:pt x="73737" y="25690"/>
                    <a:pt x="73844" y="25632"/>
                    <a:pt x="73962" y="25632"/>
                  </a:cubicBezTo>
                  <a:cubicBezTo>
                    <a:pt x="74071" y="25632"/>
                    <a:pt x="74189" y="25682"/>
                    <a:pt x="74253" y="25778"/>
                  </a:cubicBezTo>
                  <a:cubicBezTo>
                    <a:pt x="75339" y="27574"/>
                    <a:pt x="77375" y="28409"/>
                    <a:pt x="79409" y="28409"/>
                  </a:cubicBezTo>
                  <a:cubicBezTo>
                    <a:pt x="82625" y="28409"/>
                    <a:pt x="85833" y="26321"/>
                    <a:pt x="85261" y="22643"/>
                  </a:cubicBezTo>
                  <a:cubicBezTo>
                    <a:pt x="85208" y="22374"/>
                    <a:pt x="85457" y="22214"/>
                    <a:pt x="85643" y="22214"/>
                  </a:cubicBezTo>
                  <a:cubicBezTo>
                    <a:pt x="85688" y="22214"/>
                    <a:pt x="85729" y="22223"/>
                    <a:pt x="85762" y="22242"/>
                  </a:cubicBezTo>
                  <a:cubicBezTo>
                    <a:pt x="88997" y="22242"/>
                    <a:pt x="92233" y="22142"/>
                    <a:pt x="94101" y="19073"/>
                  </a:cubicBezTo>
                  <a:cubicBezTo>
                    <a:pt x="95335" y="17105"/>
                    <a:pt x="95002" y="14604"/>
                    <a:pt x="92767" y="13569"/>
                  </a:cubicBezTo>
                  <a:cubicBezTo>
                    <a:pt x="91653" y="13077"/>
                    <a:pt x="90439" y="12987"/>
                    <a:pt x="89218" y="12987"/>
                  </a:cubicBezTo>
                  <a:cubicBezTo>
                    <a:pt x="88866" y="12987"/>
                    <a:pt x="88514" y="12995"/>
                    <a:pt x="88163" y="13002"/>
                  </a:cubicBezTo>
                  <a:cubicBezTo>
                    <a:pt x="88140" y="13008"/>
                    <a:pt x="88117" y="13011"/>
                    <a:pt x="88096" y="13011"/>
                  </a:cubicBezTo>
                  <a:cubicBezTo>
                    <a:pt x="87875" y="13011"/>
                    <a:pt x="87775" y="12715"/>
                    <a:pt x="87896" y="12502"/>
                  </a:cubicBezTo>
                  <a:cubicBezTo>
                    <a:pt x="89220" y="9911"/>
                    <a:pt x="87381" y="7581"/>
                    <a:pt x="84990" y="7581"/>
                  </a:cubicBezTo>
                  <a:cubicBezTo>
                    <a:pt x="84549" y="7581"/>
                    <a:pt x="84089" y="7661"/>
                    <a:pt x="83627" y="7832"/>
                  </a:cubicBezTo>
                  <a:cubicBezTo>
                    <a:pt x="83586" y="7850"/>
                    <a:pt x="83546" y="7859"/>
                    <a:pt x="83509" y="7859"/>
                  </a:cubicBezTo>
                  <a:cubicBezTo>
                    <a:pt x="83278" y="7859"/>
                    <a:pt x="83145" y="7533"/>
                    <a:pt x="83260" y="7332"/>
                  </a:cubicBezTo>
                  <a:cubicBezTo>
                    <a:pt x="82857" y="2922"/>
                    <a:pt x="78674" y="330"/>
                    <a:pt x="74632" y="330"/>
                  </a:cubicBezTo>
                  <a:cubicBezTo>
                    <a:pt x="71642" y="330"/>
                    <a:pt x="68730" y="1748"/>
                    <a:pt x="67482" y="4897"/>
                  </a:cubicBezTo>
                  <a:cubicBezTo>
                    <a:pt x="67438" y="5051"/>
                    <a:pt x="67263" y="5176"/>
                    <a:pt x="67101" y="5176"/>
                  </a:cubicBezTo>
                  <a:cubicBezTo>
                    <a:pt x="67018" y="5176"/>
                    <a:pt x="66938" y="5143"/>
                    <a:pt x="66881" y="5063"/>
                  </a:cubicBezTo>
                  <a:cubicBezTo>
                    <a:pt x="65644" y="3476"/>
                    <a:pt x="64005" y="2746"/>
                    <a:pt x="62411" y="2746"/>
                  </a:cubicBezTo>
                  <a:cubicBezTo>
                    <a:pt x="60052" y="2746"/>
                    <a:pt x="57791" y="4345"/>
                    <a:pt x="57074" y="7132"/>
                  </a:cubicBezTo>
                  <a:cubicBezTo>
                    <a:pt x="57021" y="7293"/>
                    <a:pt x="56900" y="7358"/>
                    <a:pt x="56784" y="7358"/>
                  </a:cubicBezTo>
                  <a:cubicBezTo>
                    <a:pt x="56684" y="7358"/>
                    <a:pt x="56587" y="7309"/>
                    <a:pt x="56541" y="7232"/>
                  </a:cubicBezTo>
                  <a:cubicBezTo>
                    <a:pt x="56516" y="7244"/>
                    <a:pt x="56487" y="7252"/>
                    <a:pt x="56456" y="7252"/>
                  </a:cubicBezTo>
                  <a:cubicBezTo>
                    <a:pt x="56401" y="7252"/>
                    <a:pt x="56337" y="7228"/>
                    <a:pt x="56274" y="7165"/>
                  </a:cubicBezTo>
                  <a:cubicBezTo>
                    <a:pt x="55291" y="6319"/>
                    <a:pt x="54186" y="5903"/>
                    <a:pt x="53124" y="5903"/>
                  </a:cubicBezTo>
                  <a:cubicBezTo>
                    <a:pt x="51591" y="5903"/>
                    <a:pt x="50150" y="6771"/>
                    <a:pt x="49302" y="8466"/>
                  </a:cubicBezTo>
                  <a:cubicBezTo>
                    <a:pt x="49269" y="8566"/>
                    <a:pt x="49177" y="8608"/>
                    <a:pt x="49077" y="8608"/>
                  </a:cubicBezTo>
                  <a:cubicBezTo>
                    <a:pt x="48977" y="8608"/>
                    <a:pt x="48869" y="8566"/>
                    <a:pt x="48802" y="8499"/>
                  </a:cubicBezTo>
                  <a:cubicBezTo>
                    <a:pt x="48752" y="8566"/>
                    <a:pt x="48660" y="8608"/>
                    <a:pt x="48573" y="8608"/>
                  </a:cubicBezTo>
                  <a:cubicBezTo>
                    <a:pt x="48485" y="8608"/>
                    <a:pt x="48402" y="8566"/>
                    <a:pt x="48368" y="8466"/>
                  </a:cubicBezTo>
                  <a:cubicBezTo>
                    <a:pt x="47099" y="5579"/>
                    <a:pt x="44533" y="4010"/>
                    <a:pt x="41932" y="4010"/>
                  </a:cubicBezTo>
                  <a:cubicBezTo>
                    <a:pt x="39815" y="4010"/>
                    <a:pt x="37675" y="5050"/>
                    <a:pt x="36193" y="7265"/>
                  </a:cubicBezTo>
                  <a:cubicBezTo>
                    <a:pt x="36107" y="7387"/>
                    <a:pt x="35994" y="7438"/>
                    <a:pt x="35886" y="7438"/>
                  </a:cubicBezTo>
                  <a:cubicBezTo>
                    <a:pt x="35699" y="7438"/>
                    <a:pt x="35526" y="7288"/>
                    <a:pt x="35526" y="7098"/>
                  </a:cubicBezTo>
                  <a:lnTo>
                    <a:pt x="35526" y="7165"/>
                  </a:lnTo>
                  <a:cubicBezTo>
                    <a:pt x="35498" y="7288"/>
                    <a:pt x="35409" y="7338"/>
                    <a:pt x="35313" y="7338"/>
                  </a:cubicBezTo>
                  <a:cubicBezTo>
                    <a:pt x="35176" y="7338"/>
                    <a:pt x="35025" y="7236"/>
                    <a:pt x="35025" y="7098"/>
                  </a:cubicBezTo>
                  <a:cubicBezTo>
                    <a:pt x="35059" y="3762"/>
                    <a:pt x="32757" y="1461"/>
                    <a:pt x="29555" y="927"/>
                  </a:cubicBezTo>
                  <a:cubicBezTo>
                    <a:pt x="29070" y="842"/>
                    <a:pt x="28594" y="798"/>
                    <a:pt x="28133" y="798"/>
                  </a:cubicBezTo>
                  <a:cubicBezTo>
                    <a:pt x="26055" y="798"/>
                    <a:pt x="24272" y="1694"/>
                    <a:pt x="23317" y="3796"/>
                  </a:cubicBezTo>
                  <a:cubicBezTo>
                    <a:pt x="23267" y="3909"/>
                    <a:pt x="23174" y="3956"/>
                    <a:pt x="23075" y="3956"/>
                  </a:cubicBezTo>
                  <a:cubicBezTo>
                    <a:pt x="22913" y="3956"/>
                    <a:pt x="22737" y="3829"/>
                    <a:pt x="22717" y="3662"/>
                  </a:cubicBezTo>
                  <a:cubicBezTo>
                    <a:pt x="22583" y="3662"/>
                    <a:pt x="22450" y="3662"/>
                    <a:pt x="22416" y="3562"/>
                  </a:cubicBezTo>
                  <a:cubicBezTo>
                    <a:pt x="21247" y="1061"/>
                    <a:pt x="18993" y="0"/>
                    <a:pt x="164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7" name="Google Shape;2557;p49"/>
            <p:cNvGrpSpPr/>
            <p:nvPr/>
          </p:nvGrpSpPr>
          <p:grpSpPr>
            <a:xfrm>
              <a:off x="7142275" y="251275"/>
              <a:ext cx="2420925" cy="777275"/>
              <a:chOff x="7142275" y="251275"/>
              <a:chExt cx="2420925" cy="777275"/>
            </a:xfrm>
          </p:grpSpPr>
          <p:sp>
            <p:nvSpPr>
              <p:cNvPr id="2558" name="Google Shape;2558;p49"/>
              <p:cNvSpPr/>
              <p:nvPr/>
            </p:nvSpPr>
            <p:spPr>
              <a:xfrm>
                <a:off x="7142275" y="251275"/>
                <a:ext cx="910300" cy="710525"/>
              </a:xfrm>
              <a:custGeom>
                <a:avLst/>
                <a:gdLst/>
                <a:ahLst/>
                <a:cxnLst/>
                <a:rect l="l" t="t" r="r" b="b"/>
                <a:pathLst>
                  <a:path w="36412" h="28421" extrusionOk="0">
                    <a:moveTo>
                      <a:pt x="16416" y="0"/>
                    </a:moveTo>
                    <a:cubicBezTo>
                      <a:pt x="12171" y="0"/>
                      <a:pt x="7666" y="2428"/>
                      <a:pt x="8173" y="6404"/>
                    </a:cubicBezTo>
                    <a:cubicBezTo>
                      <a:pt x="7524" y="6309"/>
                      <a:pt x="6855" y="6251"/>
                      <a:pt x="6195" y="6251"/>
                    </a:cubicBezTo>
                    <a:cubicBezTo>
                      <a:pt x="3600" y="6251"/>
                      <a:pt x="1139" y="7142"/>
                      <a:pt x="501" y="10173"/>
                    </a:cubicBezTo>
                    <a:cubicBezTo>
                      <a:pt x="1" y="12575"/>
                      <a:pt x="1635" y="14943"/>
                      <a:pt x="3937" y="15544"/>
                    </a:cubicBezTo>
                    <a:cubicBezTo>
                      <a:pt x="935" y="18412"/>
                      <a:pt x="1902" y="23383"/>
                      <a:pt x="4771" y="26085"/>
                    </a:cubicBezTo>
                    <a:cubicBezTo>
                      <a:pt x="6445" y="27644"/>
                      <a:pt x="8565" y="28420"/>
                      <a:pt x="10687" y="28420"/>
                    </a:cubicBezTo>
                    <a:cubicBezTo>
                      <a:pt x="12876" y="28420"/>
                      <a:pt x="15069" y="27594"/>
                      <a:pt x="16779" y="25951"/>
                    </a:cubicBezTo>
                    <a:cubicBezTo>
                      <a:pt x="16846" y="25918"/>
                      <a:pt x="16846" y="25818"/>
                      <a:pt x="16846" y="25784"/>
                    </a:cubicBezTo>
                    <a:cubicBezTo>
                      <a:pt x="16846" y="25664"/>
                      <a:pt x="16723" y="25578"/>
                      <a:pt x="16592" y="25578"/>
                    </a:cubicBezTo>
                    <a:cubicBezTo>
                      <a:pt x="16543" y="25578"/>
                      <a:pt x="16492" y="25590"/>
                      <a:pt x="16446" y="25618"/>
                    </a:cubicBezTo>
                    <a:cubicBezTo>
                      <a:pt x="14743" y="26962"/>
                      <a:pt x="12711" y="27699"/>
                      <a:pt x="10703" y="27699"/>
                    </a:cubicBezTo>
                    <a:cubicBezTo>
                      <a:pt x="8777" y="27699"/>
                      <a:pt x="6873" y="27021"/>
                      <a:pt x="5305" y="25551"/>
                    </a:cubicBezTo>
                    <a:cubicBezTo>
                      <a:pt x="2469" y="22916"/>
                      <a:pt x="1769" y="18212"/>
                      <a:pt x="4971" y="15577"/>
                    </a:cubicBezTo>
                    <a:cubicBezTo>
                      <a:pt x="5259" y="15315"/>
                      <a:pt x="5013" y="14951"/>
                      <a:pt x="4716" y="14951"/>
                    </a:cubicBezTo>
                    <a:cubicBezTo>
                      <a:pt x="4635" y="14951"/>
                      <a:pt x="4550" y="14979"/>
                      <a:pt x="4471" y="15043"/>
                    </a:cubicBezTo>
                    <a:lnTo>
                      <a:pt x="4437" y="15077"/>
                    </a:lnTo>
                    <a:cubicBezTo>
                      <a:pt x="2102" y="14243"/>
                      <a:pt x="434" y="12008"/>
                      <a:pt x="1502" y="9439"/>
                    </a:cubicBezTo>
                    <a:cubicBezTo>
                      <a:pt x="2385" y="7409"/>
                      <a:pt x="4175" y="6884"/>
                      <a:pt x="6063" y="6884"/>
                    </a:cubicBezTo>
                    <a:cubicBezTo>
                      <a:pt x="6812" y="6884"/>
                      <a:pt x="7577" y="6967"/>
                      <a:pt x="8307" y="7071"/>
                    </a:cubicBezTo>
                    <a:cubicBezTo>
                      <a:pt x="8407" y="7071"/>
                      <a:pt x="8473" y="7071"/>
                      <a:pt x="8507" y="7038"/>
                    </a:cubicBezTo>
                    <a:cubicBezTo>
                      <a:pt x="8559" y="7051"/>
                      <a:pt x="8613" y="7057"/>
                      <a:pt x="8665" y="7057"/>
                    </a:cubicBezTo>
                    <a:cubicBezTo>
                      <a:pt x="8877" y="7057"/>
                      <a:pt x="9061" y="6945"/>
                      <a:pt x="9007" y="6704"/>
                    </a:cubicBezTo>
                    <a:cubicBezTo>
                      <a:pt x="8740" y="3035"/>
                      <a:pt x="12143" y="1400"/>
                      <a:pt x="15178" y="867"/>
                    </a:cubicBezTo>
                    <a:cubicBezTo>
                      <a:pt x="15777" y="753"/>
                      <a:pt x="16373" y="694"/>
                      <a:pt x="16954" y="694"/>
                    </a:cubicBezTo>
                    <a:cubicBezTo>
                      <a:pt x="19449" y="694"/>
                      <a:pt x="21687" y="1774"/>
                      <a:pt x="22850" y="4236"/>
                    </a:cubicBezTo>
                    <a:cubicBezTo>
                      <a:pt x="22901" y="4338"/>
                      <a:pt x="22972" y="4381"/>
                      <a:pt x="23062" y="4381"/>
                    </a:cubicBezTo>
                    <a:cubicBezTo>
                      <a:pt x="23089" y="4381"/>
                      <a:pt x="23119" y="4377"/>
                      <a:pt x="23151" y="4369"/>
                    </a:cubicBezTo>
                    <a:cubicBezTo>
                      <a:pt x="23172" y="4518"/>
                      <a:pt x="23355" y="4639"/>
                      <a:pt x="23520" y="4639"/>
                    </a:cubicBezTo>
                    <a:cubicBezTo>
                      <a:pt x="23614" y="4639"/>
                      <a:pt x="23702" y="4600"/>
                      <a:pt x="23751" y="4503"/>
                    </a:cubicBezTo>
                    <a:cubicBezTo>
                      <a:pt x="24703" y="2354"/>
                      <a:pt x="26476" y="1469"/>
                      <a:pt x="28545" y="1469"/>
                    </a:cubicBezTo>
                    <a:cubicBezTo>
                      <a:pt x="29013" y="1469"/>
                      <a:pt x="29496" y="1514"/>
                      <a:pt x="29989" y="1600"/>
                    </a:cubicBezTo>
                    <a:cubicBezTo>
                      <a:pt x="33191" y="2201"/>
                      <a:pt x="35459" y="4436"/>
                      <a:pt x="35459" y="7772"/>
                    </a:cubicBezTo>
                    <a:cubicBezTo>
                      <a:pt x="35459" y="7943"/>
                      <a:pt x="35651" y="8059"/>
                      <a:pt x="35789" y="8059"/>
                    </a:cubicBezTo>
                    <a:cubicBezTo>
                      <a:pt x="35866" y="8059"/>
                      <a:pt x="35926" y="8022"/>
                      <a:pt x="35926" y="7938"/>
                    </a:cubicBezTo>
                    <a:lnTo>
                      <a:pt x="35926" y="7872"/>
                    </a:lnTo>
                    <a:lnTo>
                      <a:pt x="35926" y="7772"/>
                    </a:lnTo>
                    <a:cubicBezTo>
                      <a:pt x="36412" y="3634"/>
                      <a:pt x="31968" y="699"/>
                      <a:pt x="28141" y="699"/>
                    </a:cubicBezTo>
                    <a:cubicBezTo>
                      <a:pt x="25920" y="699"/>
                      <a:pt x="23907" y="1687"/>
                      <a:pt x="23184" y="4002"/>
                    </a:cubicBezTo>
                    <a:cubicBezTo>
                      <a:pt x="22324" y="1229"/>
                      <a:pt x="19436" y="0"/>
                      <a:pt x="16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9"/>
              <p:cNvSpPr/>
              <p:nvPr/>
            </p:nvSpPr>
            <p:spPr>
              <a:xfrm>
                <a:off x="7564100" y="263150"/>
                <a:ext cx="1999100" cy="765400"/>
              </a:xfrm>
              <a:custGeom>
                <a:avLst/>
                <a:gdLst/>
                <a:ahLst/>
                <a:cxnLst/>
                <a:rect l="l" t="t" r="r" b="b"/>
                <a:pathLst>
                  <a:path w="79964" h="30616" extrusionOk="0">
                    <a:moveTo>
                      <a:pt x="58586" y="1"/>
                    </a:moveTo>
                    <a:cubicBezTo>
                      <a:pt x="55335" y="1"/>
                      <a:pt x="52072" y="1435"/>
                      <a:pt x="50576" y="4428"/>
                    </a:cubicBezTo>
                    <a:cubicBezTo>
                      <a:pt x="49295" y="3005"/>
                      <a:pt x="47588" y="2329"/>
                      <a:pt x="45916" y="2329"/>
                    </a:cubicBezTo>
                    <a:cubicBezTo>
                      <a:pt x="43276" y="2329"/>
                      <a:pt x="40722" y="4013"/>
                      <a:pt x="40068" y="7096"/>
                    </a:cubicBezTo>
                    <a:cubicBezTo>
                      <a:pt x="39191" y="6057"/>
                      <a:pt x="37985" y="5580"/>
                      <a:pt x="36772" y="5580"/>
                    </a:cubicBezTo>
                    <a:cubicBezTo>
                      <a:pt x="34989" y="5580"/>
                      <a:pt x="33190" y="6610"/>
                      <a:pt x="32396" y="8397"/>
                    </a:cubicBezTo>
                    <a:cubicBezTo>
                      <a:pt x="31241" y="5222"/>
                      <a:pt x="28388" y="3578"/>
                      <a:pt x="25505" y="3578"/>
                    </a:cubicBezTo>
                    <a:cubicBezTo>
                      <a:pt x="23058" y="3578"/>
                      <a:pt x="20590" y="4762"/>
                      <a:pt x="19120" y="7196"/>
                    </a:cubicBezTo>
                    <a:cubicBezTo>
                      <a:pt x="19087" y="7230"/>
                      <a:pt x="19087" y="7263"/>
                      <a:pt x="19087" y="7297"/>
                    </a:cubicBezTo>
                    <a:lnTo>
                      <a:pt x="19087" y="7397"/>
                    </a:lnTo>
                    <a:cubicBezTo>
                      <a:pt x="19087" y="7569"/>
                      <a:pt x="19281" y="7713"/>
                      <a:pt x="19473" y="7713"/>
                    </a:cubicBezTo>
                    <a:cubicBezTo>
                      <a:pt x="19578" y="7713"/>
                      <a:pt x="19683" y="7670"/>
                      <a:pt x="19754" y="7563"/>
                    </a:cubicBezTo>
                    <a:cubicBezTo>
                      <a:pt x="21209" y="5343"/>
                      <a:pt x="23345" y="4297"/>
                      <a:pt x="25468" y="4297"/>
                    </a:cubicBezTo>
                    <a:cubicBezTo>
                      <a:pt x="28066" y="4297"/>
                      <a:pt x="30644" y="5864"/>
                      <a:pt x="31929" y="8764"/>
                    </a:cubicBezTo>
                    <a:cubicBezTo>
                      <a:pt x="31964" y="8852"/>
                      <a:pt x="32055" y="8894"/>
                      <a:pt x="32153" y="8894"/>
                    </a:cubicBezTo>
                    <a:cubicBezTo>
                      <a:pt x="32241" y="8894"/>
                      <a:pt x="32333" y="8861"/>
                      <a:pt x="32396" y="8798"/>
                    </a:cubicBezTo>
                    <a:cubicBezTo>
                      <a:pt x="32446" y="8864"/>
                      <a:pt x="32538" y="8906"/>
                      <a:pt x="32634" y="8906"/>
                    </a:cubicBezTo>
                    <a:cubicBezTo>
                      <a:pt x="32730" y="8906"/>
                      <a:pt x="32830" y="8864"/>
                      <a:pt x="32897" y="8764"/>
                    </a:cubicBezTo>
                    <a:cubicBezTo>
                      <a:pt x="33744" y="7069"/>
                      <a:pt x="35174" y="6201"/>
                      <a:pt x="36698" y="6201"/>
                    </a:cubicBezTo>
                    <a:cubicBezTo>
                      <a:pt x="37752" y="6201"/>
                      <a:pt x="38852" y="6617"/>
                      <a:pt x="39835" y="7463"/>
                    </a:cubicBezTo>
                    <a:cubicBezTo>
                      <a:pt x="39890" y="7518"/>
                      <a:pt x="39935" y="7543"/>
                      <a:pt x="39981" y="7543"/>
                    </a:cubicBezTo>
                    <a:cubicBezTo>
                      <a:pt x="40019" y="7543"/>
                      <a:pt x="40057" y="7527"/>
                      <a:pt x="40102" y="7497"/>
                    </a:cubicBezTo>
                    <a:cubicBezTo>
                      <a:pt x="40168" y="7580"/>
                      <a:pt x="40285" y="7638"/>
                      <a:pt x="40394" y="7638"/>
                    </a:cubicBezTo>
                    <a:cubicBezTo>
                      <a:pt x="40502" y="7638"/>
                      <a:pt x="40602" y="7580"/>
                      <a:pt x="40635" y="7430"/>
                    </a:cubicBezTo>
                    <a:cubicBezTo>
                      <a:pt x="41354" y="4637"/>
                      <a:pt x="43647" y="3037"/>
                      <a:pt x="46016" y="3037"/>
                    </a:cubicBezTo>
                    <a:cubicBezTo>
                      <a:pt x="47609" y="3037"/>
                      <a:pt x="49236" y="3760"/>
                      <a:pt x="50442" y="5328"/>
                    </a:cubicBezTo>
                    <a:cubicBezTo>
                      <a:pt x="50510" y="5419"/>
                      <a:pt x="50594" y="5456"/>
                      <a:pt x="50678" y="5456"/>
                    </a:cubicBezTo>
                    <a:cubicBezTo>
                      <a:pt x="50842" y="5456"/>
                      <a:pt x="51010" y="5316"/>
                      <a:pt x="51076" y="5162"/>
                    </a:cubicBezTo>
                    <a:cubicBezTo>
                      <a:pt x="52308" y="2032"/>
                      <a:pt x="55205" y="622"/>
                      <a:pt x="58185" y="622"/>
                    </a:cubicBezTo>
                    <a:cubicBezTo>
                      <a:pt x="62225" y="622"/>
                      <a:pt x="66418" y="3215"/>
                      <a:pt x="66821" y="7630"/>
                    </a:cubicBezTo>
                    <a:cubicBezTo>
                      <a:pt x="66705" y="7804"/>
                      <a:pt x="66867" y="8156"/>
                      <a:pt x="67086" y="8156"/>
                    </a:cubicBezTo>
                    <a:cubicBezTo>
                      <a:pt x="67119" y="8156"/>
                      <a:pt x="67153" y="8148"/>
                      <a:pt x="67188" y="8130"/>
                    </a:cubicBezTo>
                    <a:cubicBezTo>
                      <a:pt x="67650" y="7959"/>
                      <a:pt x="68110" y="7880"/>
                      <a:pt x="68551" y="7880"/>
                    </a:cubicBezTo>
                    <a:cubicBezTo>
                      <a:pt x="70942" y="7880"/>
                      <a:pt x="72781" y="10209"/>
                      <a:pt x="71457" y="12800"/>
                    </a:cubicBezTo>
                    <a:cubicBezTo>
                      <a:pt x="71324" y="13034"/>
                      <a:pt x="71457" y="13301"/>
                      <a:pt x="71758" y="13301"/>
                    </a:cubicBezTo>
                    <a:cubicBezTo>
                      <a:pt x="72172" y="13283"/>
                      <a:pt x="72589" y="13267"/>
                      <a:pt x="73006" y="13267"/>
                    </a:cubicBezTo>
                    <a:cubicBezTo>
                      <a:pt x="74132" y="13267"/>
                      <a:pt x="75256" y="13381"/>
                      <a:pt x="76328" y="13868"/>
                    </a:cubicBezTo>
                    <a:cubicBezTo>
                      <a:pt x="78529" y="14902"/>
                      <a:pt x="78863" y="17404"/>
                      <a:pt x="77662" y="19372"/>
                    </a:cubicBezTo>
                    <a:cubicBezTo>
                      <a:pt x="75794" y="22441"/>
                      <a:pt x="72592" y="22541"/>
                      <a:pt x="69323" y="22641"/>
                    </a:cubicBezTo>
                    <a:cubicBezTo>
                      <a:pt x="69273" y="22581"/>
                      <a:pt x="69203" y="22554"/>
                      <a:pt x="69130" y="22554"/>
                    </a:cubicBezTo>
                    <a:cubicBezTo>
                      <a:pt x="68956" y="22554"/>
                      <a:pt x="68765" y="22706"/>
                      <a:pt x="68789" y="22941"/>
                    </a:cubicBezTo>
                    <a:cubicBezTo>
                      <a:pt x="69320" y="26616"/>
                      <a:pt x="66127" y="28679"/>
                      <a:pt x="62928" y="28679"/>
                    </a:cubicBezTo>
                    <a:cubicBezTo>
                      <a:pt x="60899" y="28679"/>
                      <a:pt x="58868" y="27850"/>
                      <a:pt x="57781" y="26077"/>
                    </a:cubicBezTo>
                    <a:cubicBezTo>
                      <a:pt x="57718" y="25952"/>
                      <a:pt x="57612" y="25892"/>
                      <a:pt x="57509" y="25892"/>
                    </a:cubicBezTo>
                    <a:cubicBezTo>
                      <a:pt x="57393" y="25892"/>
                      <a:pt x="57283" y="25968"/>
                      <a:pt x="57247" y="26110"/>
                    </a:cubicBezTo>
                    <a:cubicBezTo>
                      <a:pt x="56705" y="28309"/>
                      <a:pt x="54647" y="29921"/>
                      <a:pt x="52412" y="29921"/>
                    </a:cubicBezTo>
                    <a:cubicBezTo>
                      <a:pt x="52036" y="29921"/>
                      <a:pt x="51656" y="29875"/>
                      <a:pt x="51276" y="29779"/>
                    </a:cubicBezTo>
                    <a:cubicBezTo>
                      <a:pt x="49108" y="29246"/>
                      <a:pt x="47574" y="27478"/>
                      <a:pt x="46740" y="25476"/>
                    </a:cubicBezTo>
                    <a:lnTo>
                      <a:pt x="46773" y="25443"/>
                    </a:lnTo>
                    <a:cubicBezTo>
                      <a:pt x="46907" y="25276"/>
                      <a:pt x="46740" y="25109"/>
                      <a:pt x="46573" y="25109"/>
                    </a:cubicBezTo>
                    <a:cubicBezTo>
                      <a:pt x="46537" y="25082"/>
                      <a:pt x="46497" y="25070"/>
                      <a:pt x="46457" y="25070"/>
                    </a:cubicBezTo>
                    <a:cubicBezTo>
                      <a:pt x="46349" y="25070"/>
                      <a:pt x="46248" y="25163"/>
                      <a:pt x="46273" y="25309"/>
                    </a:cubicBezTo>
                    <a:cubicBezTo>
                      <a:pt x="44686" y="26740"/>
                      <a:pt x="42486" y="27766"/>
                      <a:pt x="40344" y="27766"/>
                    </a:cubicBezTo>
                    <a:cubicBezTo>
                      <a:pt x="39288" y="27766"/>
                      <a:pt x="38247" y="27516"/>
                      <a:pt x="37300" y="26944"/>
                    </a:cubicBezTo>
                    <a:cubicBezTo>
                      <a:pt x="34298" y="25109"/>
                      <a:pt x="33297" y="21740"/>
                      <a:pt x="33330" y="18404"/>
                    </a:cubicBezTo>
                    <a:cubicBezTo>
                      <a:pt x="33330" y="18195"/>
                      <a:pt x="33151" y="18050"/>
                      <a:pt x="32975" y="18050"/>
                    </a:cubicBezTo>
                    <a:cubicBezTo>
                      <a:pt x="32899" y="18050"/>
                      <a:pt x="32824" y="18077"/>
                      <a:pt x="32763" y="18138"/>
                    </a:cubicBezTo>
                    <a:cubicBezTo>
                      <a:pt x="31777" y="19140"/>
                      <a:pt x="30570" y="19649"/>
                      <a:pt x="29387" y="19649"/>
                    </a:cubicBezTo>
                    <a:cubicBezTo>
                      <a:pt x="28051" y="19649"/>
                      <a:pt x="26745" y="18998"/>
                      <a:pt x="25825" y="17671"/>
                    </a:cubicBezTo>
                    <a:cubicBezTo>
                      <a:pt x="25761" y="17594"/>
                      <a:pt x="25673" y="17562"/>
                      <a:pt x="25587" y="17562"/>
                    </a:cubicBezTo>
                    <a:cubicBezTo>
                      <a:pt x="25447" y="17562"/>
                      <a:pt x="25312" y="17647"/>
                      <a:pt x="25291" y="17771"/>
                    </a:cubicBezTo>
                    <a:cubicBezTo>
                      <a:pt x="25264" y="17703"/>
                      <a:pt x="25194" y="17669"/>
                      <a:pt x="25115" y="17669"/>
                    </a:cubicBezTo>
                    <a:cubicBezTo>
                      <a:pt x="24999" y="17669"/>
                      <a:pt x="24864" y="17745"/>
                      <a:pt x="24824" y="17904"/>
                    </a:cubicBezTo>
                    <a:cubicBezTo>
                      <a:pt x="24506" y="21090"/>
                      <a:pt x="21726" y="22661"/>
                      <a:pt x="18873" y="22661"/>
                    </a:cubicBezTo>
                    <a:cubicBezTo>
                      <a:pt x="16350" y="22661"/>
                      <a:pt x="13769" y="21432"/>
                      <a:pt x="12782" y="19005"/>
                    </a:cubicBezTo>
                    <a:cubicBezTo>
                      <a:pt x="12709" y="18843"/>
                      <a:pt x="12570" y="18772"/>
                      <a:pt x="12438" y="18772"/>
                    </a:cubicBezTo>
                    <a:cubicBezTo>
                      <a:pt x="12271" y="18772"/>
                      <a:pt x="12115" y="18885"/>
                      <a:pt x="12115" y="19072"/>
                    </a:cubicBezTo>
                    <a:cubicBezTo>
                      <a:pt x="11982" y="19072"/>
                      <a:pt x="11882" y="19105"/>
                      <a:pt x="11882" y="19272"/>
                    </a:cubicBezTo>
                    <a:cubicBezTo>
                      <a:pt x="11515" y="22673"/>
                      <a:pt x="7827" y="27079"/>
                      <a:pt x="4281" y="27079"/>
                    </a:cubicBezTo>
                    <a:cubicBezTo>
                      <a:pt x="2994" y="27079"/>
                      <a:pt x="1725" y="26498"/>
                      <a:pt x="640" y="25076"/>
                    </a:cubicBezTo>
                    <a:cubicBezTo>
                      <a:pt x="586" y="25003"/>
                      <a:pt x="511" y="24973"/>
                      <a:pt x="434" y="24973"/>
                    </a:cubicBezTo>
                    <a:cubicBezTo>
                      <a:pt x="228" y="24973"/>
                      <a:pt x="0" y="25191"/>
                      <a:pt x="73" y="25409"/>
                    </a:cubicBezTo>
                    <a:cubicBezTo>
                      <a:pt x="73" y="25443"/>
                      <a:pt x="107" y="25443"/>
                      <a:pt x="107" y="25476"/>
                    </a:cubicBezTo>
                    <a:cubicBezTo>
                      <a:pt x="1174" y="27129"/>
                      <a:pt x="2599" y="27806"/>
                      <a:pt x="4098" y="27806"/>
                    </a:cubicBezTo>
                    <a:cubicBezTo>
                      <a:pt x="7894" y="27806"/>
                      <a:pt x="12162" y="23465"/>
                      <a:pt x="12282" y="19639"/>
                    </a:cubicBezTo>
                    <a:cubicBezTo>
                      <a:pt x="13321" y="22123"/>
                      <a:pt x="16094" y="23351"/>
                      <a:pt x="18814" y="23351"/>
                    </a:cubicBezTo>
                    <a:cubicBezTo>
                      <a:pt x="22108" y="23351"/>
                      <a:pt x="25326" y="21550"/>
                      <a:pt x="25292" y="18005"/>
                    </a:cubicBezTo>
                    <a:lnTo>
                      <a:pt x="25292" y="18005"/>
                    </a:lnTo>
                    <a:cubicBezTo>
                      <a:pt x="26359" y="19527"/>
                      <a:pt x="27907" y="20322"/>
                      <a:pt x="29477" y="20322"/>
                    </a:cubicBezTo>
                    <a:cubicBezTo>
                      <a:pt x="30556" y="20322"/>
                      <a:pt x="31645" y="19946"/>
                      <a:pt x="32596" y="19172"/>
                    </a:cubicBezTo>
                    <a:cubicBezTo>
                      <a:pt x="32730" y="22808"/>
                      <a:pt x="34164" y="26510"/>
                      <a:pt x="37800" y="28011"/>
                    </a:cubicBezTo>
                    <a:cubicBezTo>
                      <a:pt x="38583" y="28328"/>
                      <a:pt x="39437" y="28476"/>
                      <a:pt x="40305" y="28476"/>
                    </a:cubicBezTo>
                    <a:cubicBezTo>
                      <a:pt x="42542" y="28476"/>
                      <a:pt x="44874" y="27496"/>
                      <a:pt x="46340" y="25910"/>
                    </a:cubicBezTo>
                    <a:cubicBezTo>
                      <a:pt x="47240" y="28278"/>
                      <a:pt x="49142" y="30280"/>
                      <a:pt x="51777" y="30580"/>
                    </a:cubicBezTo>
                    <a:cubicBezTo>
                      <a:pt x="51985" y="30604"/>
                      <a:pt x="52191" y="30616"/>
                      <a:pt x="52396" y="30616"/>
                    </a:cubicBezTo>
                    <a:cubicBezTo>
                      <a:pt x="54724" y="30616"/>
                      <a:pt x="56817" y="29087"/>
                      <a:pt x="57614" y="26911"/>
                    </a:cubicBezTo>
                    <a:cubicBezTo>
                      <a:pt x="58892" y="28569"/>
                      <a:pt x="60911" y="29341"/>
                      <a:pt x="62923" y="29341"/>
                    </a:cubicBezTo>
                    <a:cubicBezTo>
                      <a:pt x="66374" y="29341"/>
                      <a:pt x="69802" y="27070"/>
                      <a:pt x="69423" y="23108"/>
                    </a:cubicBezTo>
                    <a:lnTo>
                      <a:pt x="69423" y="23108"/>
                    </a:lnTo>
                    <a:cubicBezTo>
                      <a:pt x="70038" y="23189"/>
                      <a:pt x="70667" y="23233"/>
                      <a:pt x="71295" y="23233"/>
                    </a:cubicBezTo>
                    <a:cubicBezTo>
                      <a:pt x="74786" y="23233"/>
                      <a:pt x="78238" y="21868"/>
                      <a:pt x="79030" y="17937"/>
                    </a:cubicBezTo>
                    <a:cubicBezTo>
                      <a:pt x="79964" y="13668"/>
                      <a:pt x="75494" y="12734"/>
                      <a:pt x="72258" y="12734"/>
                    </a:cubicBezTo>
                    <a:cubicBezTo>
                      <a:pt x="73297" y="9905"/>
                      <a:pt x="71339" y="7226"/>
                      <a:pt x="68631" y="7226"/>
                    </a:cubicBezTo>
                    <a:cubicBezTo>
                      <a:pt x="68210" y="7226"/>
                      <a:pt x="67770" y="7291"/>
                      <a:pt x="67321" y="7430"/>
                    </a:cubicBezTo>
                    <a:cubicBezTo>
                      <a:pt x="67283" y="2577"/>
                      <a:pt x="62945" y="1"/>
                      <a:pt x="58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 name="Google Shape;1984;p43">
            <a:extLst>
              <a:ext uri="{FF2B5EF4-FFF2-40B4-BE49-F238E27FC236}">
                <a16:creationId xmlns:a16="http://schemas.microsoft.com/office/drawing/2014/main" id="{ED51EB91-120A-418C-A574-D70DD8DC6DB6}"/>
              </a:ext>
            </a:extLst>
          </p:cNvPr>
          <p:cNvGrpSpPr/>
          <p:nvPr/>
        </p:nvGrpSpPr>
        <p:grpSpPr>
          <a:xfrm>
            <a:off x="2965161" y="3999080"/>
            <a:ext cx="739432" cy="811321"/>
            <a:chOff x="3645396" y="1645862"/>
            <a:chExt cx="739432" cy="811321"/>
          </a:xfrm>
        </p:grpSpPr>
        <p:sp>
          <p:nvSpPr>
            <p:cNvPr id="25" name="Google Shape;1985;p43">
              <a:extLst>
                <a:ext uri="{FF2B5EF4-FFF2-40B4-BE49-F238E27FC236}">
                  <a16:creationId xmlns:a16="http://schemas.microsoft.com/office/drawing/2014/main" id="{C2585E2D-8723-465B-BFD8-BE68E55406AD}"/>
                </a:ext>
              </a:extLst>
            </p:cNvPr>
            <p:cNvSpPr/>
            <p:nvPr/>
          </p:nvSpPr>
          <p:spPr>
            <a:xfrm>
              <a:off x="3645396" y="1645862"/>
              <a:ext cx="739432" cy="760770"/>
            </a:xfrm>
            <a:custGeom>
              <a:avLst/>
              <a:gdLst/>
              <a:ahLst/>
              <a:cxnLst/>
              <a:rect l="l" t="t" r="r" b="b"/>
              <a:pathLst>
                <a:path w="7693" h="7915" extrusionOk="0">
                  <a:moveTo>
                    <a:pt x="2906" y="263"/>
                  </a:moveTo>
                  <a:cubicBezTo>
                    <a:pt x="2914" y="283"/>
                    <a:pt x="2918" y="307"/>
                    <a:pt x="2918" y="327"/>
                  </a:cubicBezTo>
                  <a:cubicBezTo>
                    <a:pt x="2918" y="343"/>
                    <a:pt x="2922" y="380"/>
                    <a:pt x="2914" y="388"/>
                  </a:cubicBezTo>
                  <a:cubicBezTo>
                    <a:pt x="2914" y="394"/>
                    <a:pt x="2907" y="397"/>
                    <a:pt x="2898" y="397"/>
                  </a:cubicBezTo>
                  <a:cubicBezTo>
                    <a:pt x="2894" y="397"/>
                    <a:pt x="2890" y="397"/>
                    <a:pt x="2886" y="396"/>
                  </a:cubicBezTo>
                  <a:cubicBezTo>
                    <a:pt x="2817" y="396"/>
                    <a:pt x="2817" y="299"/>
                    <a:pt x="2878" y="283"/>
                  </a:cubicBezTo>
                  <a:cubicBezTo>
                    <a:pt x="2882" y="283"/>
                    <a:pt x="2886" y="279"/>
                    <a:pt x="2886" y="275"/>
                  </a:cubicBezTo>
                  <a:cubicBezTo>
                    <a:pt x="2894" y="267"/>
                    <a:pt x="2902" y="267"/>
                    <a:pt x="2906" y="263"/>
                  </a:cubicBezTo>
                  <a:close/>
                  <a:moveTo>
                    <a:pt x="3608" y="98"/>
                  </a:moveTo>
                  <a:cubicBezTo>
                    <a:pt x="4139" y="98"/>
                    <a:pt x="4645" y="378"/>
                    <a:pt x="4755" y="988"/>
                  </a:cubicBezTo>
                  <a:cubicBezTo>
                    <a:pt x="4352" y="1065"/>
                    <a:pt x="3925" y="1069"/>
                    <a:pt x="3510" y="1101"/>
                  </a:cubicBezTo>
                  <a:cubicBezTo>
                    <a:pt x="3381" y="1110"/>
                    <a:pt x="3256" y="1116"/>
                    <a:pt x="3132" y="1116"/>
                  </a:cubicBezTo>
                  <a:cubicBezTo>
                    <a:pt x="2846" y="1116"/>
                    <a:pt x="2572" y="1082"/>
                    <a:pt x="2293" y="964"/>
                  </a:cubicBezTo>
                  <a:cubicBezTo>
                    <a:pt x="2297" y="944"/>
                    <a:pt x="2305" y="916"/>
                    <a:pt x="2318" y="896"/>
                  </a:cubicBezTo>
                  <a:cubicBezTo>
                    <a:pt x="2326" y="891"/>
                    <a:pt x="2326" y="887"/>
                    <a:pt x="2326" y="875"/>
                  </a:cubicBezTo>
                  <a:cubicBezTo>
                    <a:pt x="2422" y="646"/>
                    <a:pt x="2596" y="464"/>
                    <a:pt x="2797" y="331"/>
                  </a:cubicBezTo>
                  <a:lnTo>
                    <a:pt x="2797" y="331"/>
                  </a:lnTo>
                  <a:cubicBezTo>
                    <a:pt x="2785" y="376"/>
                    <a:pt x="2805" y="420"/>
                    <a:pt x="2849" y="440"/>
                  </a:cubicBezTo>
                  <a:cubicBezTo>
                    <a:pt x="2860" y="443"/>
                    <a:pt x="2873" y="445"/>
                    <a:pt x="2887" y="445"/>
                  </a:cubicBezTo>
                  <a:cubicBezTo>
                    <a:pt x="2916" y="445"/>
                    <a:pt x="2947" y="437"/>
                    <a:pt x="2958" y="412"/>
                  </a:cubicBezTo>
                  <a:cubicBezTo>
                    <a:pt x="2966" y="388"/>
                    <a:pt x="2962" y="347"/>
                    <a:pt x="2962" y="319"/>
                  </a:cubicBezTo>
                  <a:cubicBezTo>
                    <a:pt x="2958" y="295"/>
                    <a:pt x="2954" y="267"/>
                    <a:pt x="2946" y="247"/>
                  </a:cubicBezTo>
                  <a:cubicBezTo>
                    <a:pt x="3152" y="149"/>
                    <a:pt x="3382" y="98"/>
                    <a:pt x="3608" y="98"/>
                  </a:cubicBezTo>
                  <a:close/>
                  <a:moveTo>
                    <a:pt x="4993" y="1246"/>
                  </a:moveTo>
                  <a:lnTo>
                    <a:pt x="4993" y="1246"/>
                  </a:lnTo>
                  <a:cubicBezTo>
                    <a:pt x="5013" y="1294"/>
                    <a:pt x="4957" y="1302"/>
                    <a:pt x="4896" y="1307"/>
                  </a:cubicBezTo>
                  <a:cubicBezTo>
                    <a:pt x="4933" y="1290"/>
                    <a:pt x="4961" y="1270"/>
                    <a:pt x="4993" y="1246"/>
                  </a:cubicBezTo>
                  <a:close/>
                  <a:moveTo>
                    <a:pt x="2225" y="1210"/>
                  </a:moveTo>
                  <a:lnTo>
                    <a:pt x="2225" y="1210"/>
                  </a:lnTo>
                  <a:cubicBezTo>
                    <a:pt x="2221" y="1270"/>
                    <a:pt x="2249" y="1331"/>
                    <a:pt x="2289" y="1375"/>
                  </a:cubicBezTo>
                  <a:cubicBezTo>
                    <a:pt x="2221" y="1371"/>
                    <a:pt x="2120" y="1371"/>
                    <a:pt x="2112" y="1355"/>
                  </a:cubicBezTo>
                  <a:cubicBezTo>
                    <a:pt x="2064" y="1311"/>
                    <a:pt x="2104" y="1270"/>
                    <a:pt x="2140" y="1222"/>
                  </a:cubicBezTo>
                  <a:cubicBezTo>
                    <a:pt x="2148" y="1223"/>
                    <a:pt x="2156" y="1223"/>
                    <a:pt x="2164" y="1223"/>
                  </a:cubicBezTo>
                  <a:cubicBezTo>
                    <a:pt x="2186" y="1223"/>
                    <a:pt x="2207" y="1219"/>
                    <a:pt x="2225" y="1210"/>
                  </a:cubicBezTo>
                  <a:close/>
                  <a:moveTo>
                    <a:pt x="4840" y="906"/>
                  </a:moveTo>
                  <a:cubicBezTo>
                    <a:pt x="4970" y="906"/>
                    <a:pt x="5041" y="1059"/>
                    <a:pt x="4969" y="1174"/>
                  </a:cubicBezTo>
                  <a:cubicBezTo>
                    <a:pt x="4964" y="1174"/>
                    <a:pt x="4962" y="1177"/>
                    <a:pt x="4961" y="1177"/>
                  </a:cubicBezTo>
                  <a:cubicBezTo>
                    <a:pt x="4961" y="1177"/>
                    <a:pt x="4961" y="1176"/>
                    <a:pt x="4961" y="1174"/>
                  </a:cubicBezTo>
                  <a:cubicBezTo>
                    <a:pt x="4920" y="1228"/>
                    <a:pt x="4866" y="1251"/>
                    <a:pt x="4810" y="1251"/>
                  </a:cubicBezTo>
                  <a:cubicBezTo>
                    <a:pt x="4734" y="1251"/>
                    <a:pt x="4656" y="1210"/>
                    <a:pt x="4602" y="1149"/>
                  </a:cubicBezTo>
                  <a:cubicBezTo>
                    <a:pt x="4594" y="1141"/>
                    <a:pt x="4582" y="1133"/>
                    <a:pt x="4574" y="1133"/>
                  </a:cubicBezTo>
                  <a:cubicBezTo>
                    <a:pt x="4562" y="1133"/>
                    <a:pt x="4554" y="1141"/>
                    <a:pt x="4550" y="1153"/>
                  </a:cubicBezTo>
                  <a:cubicBezTo>
                    <a:pt x="4531" y="1245"/>
                    <a:pt x="4468" y="1288"/>
                    <a:pt x="4399" y="1288"/>
                  </a:cubicBezTo>
                  <a:cubicBezTo>
                    <a:pt x="4350" y="1288"/>
                    <a:pt x="4299" y="1266"/>
                    <a:pt x="4260" y="1222"/>
                  </a:cubicBezTo>
                  <a:cubicBezTo>
                    <a:pt x="4260" y="1210"/>
                    <a:pt x="4256" y="1206"/>
                    <a:pt x="4248" y="1202"/>
                  </a:cubicBezTo>
                  <a:lnTo>
                    <a:pt x="4240" y="1194"/>
                  </a:lnTo>
                  <a:cubicBezTo>
                    <a:pt x="4237" y="1190"/>
                    <a:pt x="4232" y="1188"/>
                    <a:pt x="4227" y="1188"/>
                  </a:cubicBezTo>
                  <a:cubicBezTo>
                    <a:pt x="4217" y="1188"/>
                    <a:pt x="4205" y="1196"/>
                    <a:pt x="4207" y="1210"/>
                  </a:cubicBezTo>
                  <a:lnTo>
                    <a:pt x="4207" y="1214"/>
                  </a:lnTo>
                  <a:cubicBezTo>
                    <a:pt x="4179" y="1323"/>
                    <a:pt x="4123" y="1423"/>
                    <a:pt x="4002" y="1423"/>
                  </a:cubicBezTo>
                  <a:cubicBezTo>
                    <a:pt x="4000" y="1423"/>
                    <a:pt x="3997" y="1423"/>
                    <a:pt x="3995" y="1423"/>
                  </a:cubicBezTo>
                  <a:cubicBezTo>
                    <a:pt x="3878" y="1423"/>
                    <a:pt x="3812" y="1321"/>
                    <a:pt x="3784" y="1222"/>
                  </a:cubicBezTo>
                  <a:cubicBezTo>
                    <a:pt x="3783" y="1215"/>
                    <a:pt x="3776" y="1212"/>
                    <a:pt x="3769" y="1212"/>
                  </a:cubicBezTo>
                  <a:cubicBezTo>
                    <a:pt x="3761" y="1212"/>
                    <a:pt x="3752" y="1217"/>
                    <a:pt x="3752" y="1226"/>
                  </a:cubicBezTo>
                  <a:lnTo>
                    <a:pt x="3752" y="1246"/>
                  </a:lnTo>
                  <a:cubicBezTo>
                    <a:pt x="3748" y="1246"/>
                    <a:pt x="3744" y="1246"/>
                    <a:pt x="3740" y="1250"/>
                  </a:cubicBezTo>
                  <a:cubicBezTo>
                    <a:pt x="3710" y="1280"/>
                    <a:pt x="3672" y="1302"/>
                    <a:pt x="3632" y="1302"/>
                  </a:cubicBezTo>
                  <a:cubicBezTo>
                    <a:pt x="3618" y="1302"/>
                    <a:pt x="3605" y="1299"/>
                    <a:pt x="3591" y="1294"/>
                  </a:cubicBezTo>
                  <a:cubicBezTo>
                    <a:pt x="3543" y="1274"/>
                    <a:pt x="3518" y="1230"/>
                    <a:pt x="3510" y="1182"/>
                  </a:cubicBezTo>
                  <a:cubicBezTo>
                    <a:pt x="3849" y="1165"/>
                    <a:pt x="4224" y="1170"/>
                    <a:pt x="4566" y="1109"/>
                  </a:cubicBezTo>
                  <a:cubicBezTo>
                    <a:pt x="4643" y="1101"/>
                    <a:pt x="4719" y="1081"/>
                    <a:pt x="4792" y="1061"/>
                  </a:cubicBezTo>
                  <a:cubicBezTo>
                    <a:pt x="4816" y="1053"/>
                    <a:pt x="4820" y="1033"/>
                    <a:pt x="4816" y="1012"/>
                  </a:cubicBezTo>
                  <a:cubicBezTo>
                    <a:pt x="4828" y="1008"/>
                    <a:pt x="4832" y="992"/>
                    <a:pt x="4832" y="980"/>
                  </a:cubicBezTo>
                  <a:cubicBezTo>
                    <a:pt x="4828" y="952"/>
                    <a:pt x="4820" y="932"/>
                    <a:pt x="4816" y="908"/>
                  </a:cubicBezTo>
                  <a:cubicBezTo>
                    <a:pt x="4824" y="906"/>
                    <a:pt x="4832" y="906"/>
                    <a:pt x="4840" y="906"/>
                  </a:cubicBezTo>
                  <a:close/>
                  <a:moveTo>
                    <a:pt x="2256" y="891"/>
                  </a:moveTo>
                  <a:cubicBezTo>
                    <a:pt x="2257" y="891"/>
                    <a:pt x="2259" y="891"/>
                    <a:pt x="2261" y="891"/>
                  </a:cubicBezTo>
                  <a:cubicBezTo>
                    <a:pt x="2257" y="912"/>
                    <a:pt x="2253" y="940"/>
                    <a:pt x="2249" y="960"/>
                  </a:cubicBezTo>
                  <a:cubicBezTo>
                    <a:pt x="2233" y="964"/>
                    <a:pt x="2229" y="988"/>
                    <a:pt x="2249" y="1000"/>
                  </a:cubicBezTo>
                  <a:cubicBezTo>
                    <a:pt x="2489" y="1163"/>
                    <a:pt x="2785" y="1202"/>
                    <a:pt x="3077" y="1202"/>
                  </a:cubicBezTo>
                  <a:cubicBezTo>
                    <a:pt x="3162" y="1202"/>
                    <a:pt x="3246" y="1198"/>
                    <a:pt x="3329" y="1194"/>
                  </a:cubicBezTo>
                  <a:lnTo>
                    <a:pt x="3329" y="1194"/>
                  </a:lnTo>
                  <a:cubicBezTo>
                    <a:pt x="3312" y="1296"/>
                    <a:pt x="3232" y="1349"/>
                    <a:pt x="3144" y="1349"/>
                  </a:cubicBezTo>
                  <a:cubicBezTo>
                    <a:pt x="3103" y="1349"/>
                    <a:pt x="3061" y="1337"/>
                    <a:pt x="3023" y="1315"/>
                  </a:cubicBezTo>
                  <a:cubicBezTo>
                    <a:pt x="3019" y="1315"/>
                    <a:pt x="3019" y="1311"/>
                    <a:pt x="3015" y="1307"/>
                  </a:cubicBezTo>
                  <a:cubicBezTo>
                    <a:pt x="3009" y="1296"/>
                    <a:pt x="2999" y="1291"/>
                    <a:pt x="2989" y="1291"/>
                  </a:cubicBezTo>
                  <a:cubicBezTo>
                    <a:pt x="2979" y="1291"/>
                    <a:pt x="2970" y="1296"/>
                    <a:pt x="2966" y="1307"/>
                  </a:cubicBezTo>
                  <a:cubicBezTo>
                    <a:pt x="2949" y="1377"/>
                    <a:pt x="2900" y="1435"/>
                    <a:pt x="2829" y="1435"/>
                  </a:cubicBezTo>
                  <a:cubicBezTo>
                    <a:pt x="2819" y="1435"/>
                    <a:pt x="2808" y="1434"/>
                    <a:pt x="2797" y="1431"/>
                  </a:cubicBezTo>
                  <a:cubicBezTo>
                    <a:pt x="2721" y="1415"/>
                    <a:pt x="2664" y="1355"/>
                    <a:pt x="2624" y="1290"/>
                  </a:cubicBezTo>
                  <a:cubicBezTo>
                    <a:pt x="2632" y="1286"/>
                    <a:pt x="2632" y="1286"/>
                    <a:pt x="2632" y="1282"/>
                  </a:cubicBezTo>
                  <a:cubicBezTo>
                    <a:pt x="2637" y="1264"/>
                    <a:pt x="2621" y="1247"/>
                    <a:pt x="2605" y="1247"/>
                  </a:cubicBezTo>
                  <a:cubicBezTo>
                    <a:pt x="2597" y="1247"/>
                    <a:pt x="2589" y="1251"/>
                    <a:pt x="2584" y="1262"/>
                  </a:cubicBezTo>
                  <a:cubicBezTo>
                    <a:pt x="2557" y="1329"/>
                    <a:pt x="2500" y="1382"/>
                    <a:pt x="2428" y="1382"/>
                  </a:cubicBezTo>
                  <a:cubicBezTo>
                    <a:pt x="2413" y="1382"/>
                    <a:pt x="2398" y="1380"/>
                    <a:pt x="2382" y="1375"/>
                  </a:cubicBezTo>
                  <a:cubicBezTo>
                    <a:pt x="2293" y="1351"/>
                    <a:pt x="2257" y="1242"/>
                    <a:pt x="2277" y="1153"/>
                  </a:cubicBezTo>
                  <a:cubicBezTo>
                    <a:pt x="2280" y="1141"/>
                    <a:pt x="2271" y="1133"/>
                    <a:pt x="2262" y="1133"/>
                  </a:cubicBezTo>
                  <a:cubicBezTo>
                    <a:pt x="2257" y="1133"/>
                    <a:pt x="2252" y="1135"/>
                    <a:pt x="2249" y="1141"/>
                  </a:cubicBezTo>
                  <a:cubicBezTo>
                    <a:pt x="2241" y="1141"/>
                    <a:pt x="2237" y="1141"/>
                    <a:pt x="2233" y="1145"/>
                  </a:cubicBezTo>
                  <a:cubicBezTo>
                    <a:pt x="2212" y="1161"/>
                    <a:pt x="2191" y="1172"/>
                    <a:pt x="2169" y="1172"/>
                  </a:cubicBezTo>
                  <a:cubicBezTo>
                    <a:pt x="2157" y="1172"/>
                    <a:pt x="2145" y="1169"/>
                    <a:pt x="2132" y="1161"/>
                  </a:cubicBezTo>
                  <a:cubicBezTo>
                    <a:pt x="2088" y="1133"/>
                    <a:pt x="2088" y="1081"/>
                    <a:pt x="2096" y="1033"/>
                  </a:cubicBezTo>
                  <a:cubicBezTo>
                    <a:pt x="2112" y="966"/>
                    <a:pt x="2185" y="891"/>
                    <a:pt x="2256" y="891"/>
                  </a:cubicBezTo>
                  <a:close/>
                  <a:moveTo>
                    <a:pt x="2612" y="1335"/>
                  </a:moveTo>
                  <a:cubicBezTo>
                    <a:pt x="2636" y="1371"/>
                    <a:pt x="2660" y="1407"/>
                    <a:pt x="2696" y="1435"/>
                  </a:cubicBezTo>
                  <a:cubicBezTo>
                    <a:pt x="2640" y="1423"/>
                    <a:pt x="2584" y="1411"/>
                    <a:pt x="2535" y="1407"/>
                  </a:cubicBezTo>
                  <a:cubicBezTo>
                    <a:pt x="2563" y="1391"/>
                    <a:pt x="2592" y="1367"/>
                    <a:pt x="2612" y="1335"/>
                  </a:cubicBezTo>
                  <a:close/>
                  <a:moveTo>
                    <a:pt x="3466" y="1186"/>
                  </a:moveTo>
                  <a:cubicBezTo>
                    <a:pt x="3466" y="1286"/>
                    <a:pt x="3556" y="1357"/>
                    <a:pt x="3644" y="1357"/>
                  </a:cubicBezTo>
                  <a:cubicBezTo>
                    <a:pt x="3686" y="1357"/>
                    <a:pt x="3729" y="1341"/>
                    <a:pt x="3760" y="1302"/>
                  </a:cubicBezTo>
                  <a:cubicBezTo>
                    <a:pt x="3784" y="1403"/>
                    <a:pt x="3893" y="1488"/>
                    <a:pt x="4002" y="1488"/>
                  </a:cubicBezTo>
                  <a:cubicBezTo>
                    <a:pt x="4111" y="1488"/>
                    <a:pt x="4224" y="1403"/>
                    <a:pt x="4252" y="1294"/>
                  </a:cubicBezTo>
                  <a:cubicBezTo>
                    <a:pt x="4288" y="1331"/>
                    <a:pt x="4336" y="1348"/>
                    <a:pt x="4386" y="1348"/>
                  </a:cubicBezTo>
                  <a:cubicBezTo>
                    <a:pt x="4469" y="1348"/>
                    <a:pt x="4555" y="1300"/>
                    <a:pt x="4590" y="1214"/>
                  </a:cubicBezTo>
                  <a:cubicBezTo>
                    <a:pt x="4639" y="1274"/>
                    <a:pt x="4715" y="1311"/>
                    <a:pt x="4788" y="1315"/>
                  </a:cubicBezTo>
                  <a:cubicBezTo>
                    <a:pt x="4651" y="1343"/>
                    <a:pt x="4510" y="1375"/>
                    <a:pt x="4373" y="1415"/>
                  </a:cubicBezTo>
                  <a:cubicBezTo>
                    <a:pt x="4252" y="1452"/>
                    <a:pt x="4131" y="1492"/>
                    <a:pt x="4014" y="1544"/>
                  </a:cubicBezTo>
                  <a:cubicBezTo>
                    <a:pt x="3894" y="1599"/>
                    <a:pt x="3757" y="1697"/>
                    <a:pt x="3615" y="1697"/>
                  </a:cubicBezTo>
                  <a:cubicBezTo>
                    <a:pt x="3600" y="1697"/>
                    <a:pt x="3586" y="1696"/>
                    <a:pt x="3571" y="1693"/>
                  </a:cubicBezTo>
                  <a:cubicBezTo>
                    <a:pt x="3438" y="1669"/>
                    <a:pt x="3301" y="1593"/>
                    <a:pt x="3168" y="1552"/>
                  </a:cubicBezTo>
                  <a:cubicBezTo>
                    <a:pt x="3079" y="1524"/>
                    <a:pt x="2986" y="1496"/>
                    <a:pt x="2898" y="1476"/>
                  </a:cubicBezTo>
                  <a:cubicBezTo>
                    <a:pt x="2954" y="1464"/>
                    <a:pt x="3003" y="1415"/>
                    <a:pt x="3019" y="1367"/>
                  </a:cubicBezTo>
                  <a:cubicBezTo>
                    <a:pt x="3056" y="1393"/>
                    <a:pt x="3096" y="1405"/>
                    <a:pt x="3136" y="1405"/>
                  </a:cubicBezTo>
                  <a:cubicBezTo>
                    <a:pt x="3248" y="1405"/>
                    <a:pt x="3358" y="1312"/>
                    <a:pt x="3381" y="1190"/>
                  </a:cubicBezTo>
                  <a:cubicBezTo>
                    <a:pt x="3397" y="1186"/>
                    <a:pt x="3410" y="1186"/>
                    <a:pt x="3426" y="1186"/>
                  </a:cubicBezTo>
                  <a:close/>
                  <a:moveTo>
                    <a:pt x="4751" y="1375"/>
                  </a:moveTo>
                  <a:lnTo>
                    <a:pt x="4751" y="1383"/>
                  </a:lnTo>
                  <a:cubicBezTo>
                    <a:pt x="4910" y="1721"/>
                    <a:pt x="4172" y="1894"/>
                    <a:pt x="3456" y="1894"/>
                  </a:cubicBezTo>
                  <a:cubicBezTo>
                    <a:pt x="2788" y="1894"/>
                    <a:pt x="2138" y="1743"/>
                    <a:pt x="2257" y="1431"/>
                  </a:cubicBezTo>
                  <a:lnTo>
                    <a:pt x="2257" y="1423"/>
                  </a:lnTo>
                  <a:cubicBezTo>
                    <a:pt x="2491" y="1448"/>
                    <a:pt x="2716" y="1488"/>
                    <a:pt x="2942" y="1544"/>
                  </a:cubicBezTo>
                  <a:cubicBezTo>
                    <a:pt x="3075" y="1577"/>
                    <a:pt x="3204" y="1613"/>
                    <a:pt x="3329" y="1657"/>
                  </a:cubicBezTo>
                  <a:cubicBezTo>
                    <a:pt x="3426" y="1689"/>
                    <a:pt x="3526" y="1754"/>
                    <a:pt x="3631" y="1754"/>
                  </a:cubicBezTo>
                  <a:cubicBezTo>
                    <a:pt x="3633" y="1754"/>
                    <a:pt x="3636" y="1754"/>
                    <a:pt x="3638" y="1754"/>
                  </a:cubicBezTo>
                  <a:cubicBezTo>
                    <a:pt x="3818" y="1754"/>
                    <a:pt x="4032" y="1592"/>
                    <a:pt x="4191" y="1532"/>
                  </a:cubicBezTo>
                  <a:cubicBezTo>
                    <a:pt x="4373" y="1464"/>
                    <a:pt x="4558" y="1411"/>
                    <a:pt x="4751" y="1375"/>
                  </a:cubicBezTo>
                  <a:close/>
                  <a:moveTo>
                    <a:pt x="4735" y="1705"/>
                  </a:moveTo>
                  <a:lnTo>
                    <a:pt x="4735" y="1705"/>
                  </a:lnTo>
                  <a:cubicBezTo>
                    <a:pt x="4812" y="1851"/>
                    <a:pt x="4707" y="1935"/>
                    <a:pt x="4554" y="1992"/>
                  </a:cubicBezTo>
                  <a:cubicBezTo>
                    <a:pt x="4550" y="1992"/>
                    <a:pt x="4538" y="1992"/>
                    <a:pt x="4534" y="1996"/>
                  </a:cubicBezTo>
                  <a:cubicBezTo>
                    <a:pt x="4473" y="2016"/>
                    <a:pt x="4413" y="2032"/>
                    <a:pt x="4352" y="2040"/>
                  </a:cubicBezTo>
                  <a:cubicBezTo>
                    <a:pt x="4351" y="2032"/>
                    <a:pt x="4343" y="2028"/>
                    <a:pt x="4336" y="2028"/>
                  </a:cubicBezTo>
                  <a:cubicBezTo>
                    <a:pt x="4328" y="2028"/>
                    <a:pt x="4320" y="2033"/>
                    <a:pt x="4320" y="2044"/>
                  </a:cubicBezTo>
                  <a:cubicBezTo>
                    <a:pt x="4220" y="2060"/>
                    <a:pt x="4135" y="2072"/>
                    <a:pt x="4091" y="2076"/>
                  </a:cubicBezTo>
                  <a:cubicBezTo>
                    <a:pt x="3905" y="2096"/>
                    <a:pt x="3724" y="2112"/>
                    <a:pt x="3534" y="2112"/>
                  </a:cubicBezTo>
                  <a:cubicBezTo>
                    <a:pt x="3465" y="2113"/>
                    <a:pt x="3367" y="2117"/>
                    <a:pt x="3257" y="2117"/>
                  </a:cubicBezTo>
                  <a:cubicBezTo>
                    <a:pt x="2862" y="2117"/>
                    <a:pt x="2303" y="2073"/>
                    <a:pt x="2281" y="1718"/>
                  </a:cubicBezTo>
                  <a:lnTo>
                    <a:pt x="2281" y="1718"/>
                  </a:lnTo>
                  <a:cubicBezTo>
                    <a:pt x="2518" y="1909"/>
                    <a:pt x="3142" y="1941"/>
                    <a:pt x="3425" y="1941"/>
                  </a:cubicBezTo>
                  <a:cubicBezTo>
                    <a:pt x="3470" y="1941"/>
                    <a:pt x="3506" y="1940"/>
                    <a:pt x="3530" y="1939"/>
                  </a:cubicBezTo>
                  <a:cubicBezTo>
                    <a:pt x="3732" y="1939"/>
                    <a:pt x="4457" y="1923"/>
                    <a:pt x="4735" y="1705"/>
                  </a:cubicBezTo>
                  <a:close/>
                  <a:moveTo>
                    <a:pt x="2922" y="2137"/>
                  </a:moveTo>
                  <a:lnTo>
                    <a:pt x="2922" y="2137"/>
                  </a:lnTo>
                  <a:cubicBezTo>
                    <a:pt x="2958" y="2141"/>
                    <a:pt x="2986" y="2149"/>
                    <a:pt x="3023" y="2149"/>
                  </a:cubicBezTo>
                  <a:cubicBezTo>
                    <a:pt x="3027" y="2213"/>
                    <a:pt x="3027" y="2282"/>
                    <a:pt x="3039" y="2350"/>
                  </a:cubicBezTo>
                  <a:cubicBezTo>
                    <a:pt x="3039" y="2362"/>
                    <a:pt x="3055" y="2374"/>
                    <a:pt x="3063" y="2374"/>
                  </a:cubicBezTo>
                  <a:cubicBezTo>
                    <a:pt x="3027" y="2374"/>
                    <a:pt x="2999" y="2378"/>
                    <a:pt x="2962" y="2378"/>
                  </a:cubicBezTo>
                  <a:cubicBezTo>
                    <a:pt x="2958" y="2298"/>
                    <a:pt x="2938" y="2213"/>
                    <a:pt x="2922" y="2137"/>
                  </a:cubicBezTo>
                  <a:close/>
                  <a:moveTo>
                    <a:pt x="4328" y="2096"/>
                  </a:moveTo>
                  <a:cubicBezTo>
                    <a:pt x="4332" y="2201"/>
                    <a:pt x="4340" y="2310"/>
                    <a:pt x="4365" y="2415"/>
                  </a:cubicBezTo>
                  <a:cubicBezTo>
                    <a:pt x="4054" y="2383"/>
                    <a:pt x="3740" y="2366"/>
                    <a:pt x="3432" y="2366"/>
                  </a:cubicBezTo>
                  <a:cubicBezTo>
                    <a:pt x="3308" y="2366"/>
                    <a:pt x="3186" y="2369"/>
                    <a:pt x="3065" y="2374"/>
                  </a:cubicBezTo>
                  <a:lnTo>
                    <a:pt x="3065" y="2374"/>
                  </a:lnTo>
                  <a:cubicBezTo>
                    <a:pt x="3076" y="2373"/>
                    <a:pt x="3083" y="2362"/>
                    <a:pt x="3083" y="2350"/>
                  </a:cubicBezTo>
                  <a:cubicBezTo>
                    <a:pt x="3075" y="2282"/>
                    <a:pt x="3059" y="2217"/>
                    <a:pt x="3047" y="2153"/>
                  </a:cubicBezTo>
                  <a:lnTo>
                    <a:pt x="3047" y="2153"/>
                  </a:lnTo>
                  <a:cubicBezTo>
                    <a:pt x="3170" y="2161"/>
                    <a:pt x="3292" y="2165"/>
                    <a:pt x="3413" y="2165"/>
                  </a:cubicBezTo>
                  <a:cubicBezTo>
                    <a:pt x="3517" y="2165"/>
                    <a:pt x="3621" y="2162"/>
                    <a:pt x="3724" y="2157"/>
                  </a:cubicBezTo>
                  <a:cubicBezTo>
                    <a:pt x="3804" y="2153"/>
                    <a:pt x="4070" y="2141"/>
                    <a:pt x="4328" y="2096"/>
                  </a:cubicBezTo>
                  <a:close/>
                  <a:moveTo>
                    <a:pt x="4530" y="2048"/>
                  </a:moveTo>
                  <a:lnTo>
                    <a:pt x="4530" y="2048"/>
                  </a:lnTo>
                  <a:cubicBezTo>
                    <a:pt x="4514" y="2177"/>
                    <a:pt x="4518" y="2310"/>
                    <a:pt x="4518" y="2435"/>
                  </a:cubicBezTo>
                  <a:cubicBezTo>
                    <a:pt x="4485" y="2431"/>
                    <a:pt x="4449" y="2423"/>
                    <a:pt x="4417" y="2419"/>
                  </a:cubicBezTo>
                  <a:cubicBezTo>
                    <a:pt x="4409" y="2310"/>
                    <a:pt x="4393" y="2197"/>
                    <a:pt x="4369" y="2088"/>
                  </a:cubicBezTo>
                  <a:cubicBezTo>
                    <a:pt x="4425" y="2076"/>
                    <a:pt x="4477" y="2060"/>
                    <a:pt x="4530" y="2048"/>
                  </a:cubicBezTo>
                  <a:close/>
                  <a:moveTo>
                    <a:pt x="7576" y="6509"/>
                  </a:moveTo>
                  <a:cubicBezTo>
                    <a:pt x="7588" y="6650"/>
                    <a:pt x="7588" y="6791"/>
                    <a:pt x="7588" y="6932"/>
                  </a:cubicBezTo>
                  <a:cubicBezTo>
                    <a:pt x="7579" y="6933"/>
                    <a:pt x="7569" y="6934"/>
                    <a:pt x="7560" y="6934"/>
                  </a:cubicBezTo>
                  <a:cubicBezTo>
                    <a:pt x="7440" y="6934"/>
                    <a:pt x="7348" y="6818"/>
                    <a:pt x="7375" y="6702"/>
                  </a:cubicBezTo>
                  <a:cubicBezTo>
                    <a:pt x="7403" y="6601"/>
                    <a:pt x="7491" y="6549"/>
                    <a:pt x="7576" y="6509"/>
                  </a:cubicBezTo>
                  <a:close/>
                  <a:moveTo>
                    <a:pt x="7568" y="6360"/>
                  </a:moveTo>
                  <a:cubicBezTo>
                    <a:pt x="7568" y="6388"/>
                    <a:pt x="7572" y="6420"/>
                    <a:pt x="7572" y="6448"/>
                  </a:cubicBezTo>
                  <a:cubicBezTo>
                    <a:pt x="7427" y="6472"/>
                    <a:pt x="7294" y="6613"/>
                    <a:pt x="7306" y="6767"/>
                  </a:cubicBezTo>
                  <a:cubicBezTo>
                    <a:pt x="7313" y="6884"/>
                    <a:pt x="7415" y="6984"/>
                    <a:pt x="7526" y="6984"/>
                  </a:cubicBezTo>
                  <a:cubicBezTo>
                    <a:pt x="7544" y="6984"/>
                    <a:pt x="7562" y="6982"/>
                    <a:pt x="7580" y="6976"/>
                  </a:cubicBezTo>
                  <a:lnTo>
                    <a:pt x="7580" y="7037"/>
                  </a:lnTo>
                  <a:cubicBezTo>
                    <a:pt x="7411" y="7024"/>
                    <a:pt x="7238" y="6936"/>
                    <a:pt x="7213" y="6750"/>
                  </a:cubicBezTo>
                  <a:cubicBezTo>
                    <a:pt x="7185" y="6541"/>
                    <a:pt x="7367" y="6368"/>
                    <a:pt x="7568" y="6360"/>
                  </a:cubicBezTo>
                  <a:close/>
                  <a:moveTo>
                    <a:pt x="3394" y="2432"/>
                  </a:moveTo>
                  <a:cubicBezTo>
                    <a:pt x="4004" y="2432"/>
                    <a:pt x="4620" y="2508"/>
                    <a:pt x="5183" y="2624"/>
                  </a:cubicBezTo>
                  <a:cubicBezTo>
                    <a:pt x="5682" y="2725"/>
                    <a:pt x="6218" y="2874"/>
                    <a:pt x="6609" y="3217"/>
                  </a:cubicBezTo>
                  <a:cubicBezTo>
                    <a:pt x="6952" y="3507"/>
                    <a:pt x="7149" y="3922"/>
                    <a:pt x="7270" y="4349"/>
                  </a:cubicBezTo>
                  <a:cubicBezTo>
                    <a:pt x="7407" y="4840"/>
                    <a:pt x="7467" y="5356"/>
                    <a:pt x="7528" y="5864"/>
                  </a:cubicBezTo>
                  <a:cubicBezTo>
                    <a:pt x="7540" y="6001"/>
                    <a:pt x="7556" y="6138"/>
                    <a:pt x="7568" y="6271"/>
                  </a:cubicBezTo>
                  <a:cubicBezTo>
                    <a:pt x="7330" y="6283"/>
                    <a:pt x="7105" y="6493"/>
                    <a:pt x="7145" y="6746"/>
                  </a:cubicBezTo>
                  <a:cubicBezTo>
                    <a:pt x="7174" y="6922"/>
                    <a:pt x="7346" y="7076"/>
                    <a:pt x="7523" y="7076"/>
                  </a:cubicBezTo>
                  <a:cubicBezTo>
                    <a:pt x="7545" y="7076"/>
                    <a:pt x="7567" y="7074"/>
                    <a:pt x="7588" y="7069"/>
                  </a:cubicBezTo>
                  <a:lnTo>
                    <a:pt x="7588" y="7069"/>
                  </a:lnTo>
                  <a:cubicBezTo>
                    <a:pt x="7576" y="7278"/>
                    <a:pt x="7552" y="7496"/>
                    <a:pt x="7512" y="7713"/>
                  </a:cubicBezTo>
                  <a:cubicBezTo>
                    <a:pt x="7276" y="7777"/>
                    <a:pt x="7045" y="7798"/>
                    <a:pt x="6806" y="7798"/>
                  </a:cubicBezTo>
                  <a:cubicBezTo>
                    <a:pt x="6742" y="7798"/>
                    <a:pt x="6678" y="7797"/>
                    <a:pt x="6613" y="7794"/>
                  </a:cubicBezTo>
                  <a:cubicBezTo>
                    <a:pt x="6809" y="7260"/>
                    <a:pt x="6439" y="6665"/>
                    <a:pt x="5861" y="6665"/>
                  </a:cubicBezTo>
                  <a:cubicBezTo>
                    <a:pt x="5846" y="6665"/>
                    <a:pt x="5831" y="6665"/>
                    <a:pt x="5815" y="6666"/>
                  </a:cubicBezTo>
                  <a:cubicBezTo>
                    <a:pt x="5255" y="6690"/>
                    <a:pt x="4880" y="7226"/>
                    <a:pt x="4989" y="7758"/>
                  </a:cubicBezTo>
                  <a:cubicBezTo>
                    <a:pt x="4103" y="7762"/>
                    <a:pt x="3204" y="7762"/>
                    <a:pt x="2322" y="7854"/>
                  </a:cubicBezTo>
                  <a:lnTo>
                    <a:pt x="2322" y="7838"/>
                  </a:lnTo>
                  <a:cubicBezTo>
                    <a:pt x="2310" y="7528"/>
                    <a:pt x="2213" y="7206"/>
                    <a:pt x="2019" y="6952"/>
                  </a:cubicBezTo>
                  <a:cubicBezTo>
                    <a:pt x="1873" y="6753"/>
                    <a:pt x="1683" y="6690"/>
                    <a:pt x="1454" y="6690"/>
                  </a:cubicBezTo>
                  <a:cubicBezTo>
                    <a:pt x="1419" y="6690"/>
                    <a:pt x="1383" y="6691"/>
                    <a:pt x="1346" y="6694"/>
                  </a:cubicBezTo>
                  <a:cubicBezTo>
                    <a:pt x="1085" y="6714"/>
                    <a:pt x="887" y="6863"/>
                    <a:pt x="782" y="7105"/>
                  </a:cubicBezTo>
                  <a:cubicBezTo>
                    <a:pt x="706" y="7266"/>
                    <a:pt x="625" y="7576"/>
                    <a:pt x="702" y="7770"/>
                  </a:cubicBezTo>
                  <a:cubicBezTo>
                    <a:pt x="637" y="7774"/>
                    <a:pt x="577" y="7798"/>
                    <a:pt x="508" y="7802"/>
                  </a:cubicBezTo>
                  <a:cubicBezTo>
                    <a:pt x="491" y="7805"/>
                    <a:pt x="474" y="7806"/>
                    <a:pt x="457" y="7806"/>
                  </a:cubicBezTo>
                  <a:cubicBezTo>
                    <a:pt x="408" y="7806"/>
                    <a:pt x="359" y="7798"/>
                    <a:pt x="308" y="7798"/>
                  </a:cubicBezTo>
                  <a:cubicBezTo>
                    <a:pt x="301" y="7798"/>
                    <a:pt x="294" y="7798"/>
                    <a:pt x="287" y="7798"/>
                  </a:cubicBezTo>
                  <a:cubicBezTo>
                    <a:pt x="272" y="7801"/>
                    <a:pt x="262" y="7810"/>
                    <a:pt x="257" y="7823"/>
                  </a:cubicBezTo>
                  <a:lnTo>
                    <a:pt x="257" y="7823"/>
                  </a:lnTo>
                  <a:cubicBezTo>
                    <a:pt x="125" y="6759"/>
                    <a:pt x="21" y="5723"/>
                    <a:pt x="162" y="4655"/>
                  </a:cubicBezTo>
                  <a:cubicBezTo>
                    <a:pt x="234" y="4139"/>
                    <a:pt x="383" y="3644"/>
                    <a:pt x="758" y="3265"/>
                  </a:cubicBezTo>
                  <a:cubicBezTo>
                    <a:pt x="1101" y="2918"/>
                    <a:pt x="1552" y="2701"/>
                    <a:pt x="2027" y="2584"/>
                  </a:cubicBezTo>
                  <a:cubicBezTo>
                    <a:pt x="2460" y="2477"/>
                    <a:pt x="2925" y="2432"/>
                    <a:pt x="3394" y="2432"/>
                  </a:cubicBezTo>
                  <a:close/>
                  <a:moveTo>
                    <a:pt x="3628" y="0"/>
                  </a:moveTo>
                  <a:cubicBezTo>
                    <a:pt x="3612" y="0"/>
                    <a:pt x="3595" y="0"/>
                    <a:pt x="3579" y="1"/>
                  </a:cubicBezTo>
                  <a:cubicBezTo>
                    <a:pt x="3063" y="17"/>
                    <a:pt x="2451" y="315"/>
                    <a:pt x="2281" y="831"/>
                  </a:cubicBezTo>
                  <a:cubicBezTo>
                    <a:pt x="2271" y="829"/>
                    <a:pt x="2260" y="827"/>
                    <a:pt x="2250" y="827"/>
                  </a:cubicBezTo>
                  <a:cubicBezTo>
                    <a:pt x="2140" y="827"/>
                    <a:pt x="2040" y="954"/>
                    <a:pt x="2040" y="1061"/>
                  </a:cubicBezTo>
                  <a:cubicBezTo>
                    <a:pt x="2040" y="1121"/>
                    <a:pt x="2068" y="1170"/>
                    <a:pt x="2116" y="1194"/>
                  </a:cubicBezTo>
                  <a:cubicBezTo>
                    <a:pt x="2076" y="1246"/>
                    <a:pt x="2040" y="1302"/>
                    <a:pt x="2007" y="1351"/>
                  </a:cubicBezTo>
                  <a:cubicBezTo>
                    <a:pt x="1991" y="1371"/>
                    <a:pt x="2007" y="1391"/>
                    <a:pt x="2027" y="1391"/>
                  </a:cubicBezTo>
                  <a:cubicBezTo>
                    <a:pt x="2096" y="1395"/>
                    <a:pt x="2168" y="1403"/>
                    <a:pt x="2233" y="1407"/>
                  </a:cubicBezTo>
                  <a:cubicBezTo>
                    <a:pt x="2168" y="1528"/>
                    <a:pt x="2193" y="1625"/>
                    <a:pt x="2273" y="1693"/>
                  </a:cubicBezTo>
                  <a:cubicBezTo>
                    <a:pt x="2269" y="1693"/>
                    <a:pt x="2257" y="1697"/>
                    <a:pt x="2257" y="1709"/>
                  </a:cubicBezTo>
                  <a:cubicBezTo>
                    <a:pt x="2233" y="1935"/>
                    <a:pt x="2430" y="2040"/>
                    <a:pt x="2624" y="2080"/>
                  </a:cubicBezTo>
                  <a:cubicBezTo>
                    <a:pt x="2712" y="2100"/>
                    <a:pt x="2801" y="2116"/>
                    <a:pt x="2886" y="2125"/>
                  </a:cubicBezTo>
                  <a:cubicBezTo>
                    <a:pt x="2894" y="2209"/>
                    <a:pt x="2898" y="2294"/>
                    <a:pt x="2914" y="2374"/>
                  </a:cubicBezTo>
                  <a:cubicBezTo>
                    <a:pt x="2721" y="2390"/>
                    <a:pt x="2535" y="2403"/>
                    <a:pt x="2354" y="2435"/>
                  </a:cubicBezTo>
                  <a:cubicBezTo>
                    <a:pt x="1431" y="2576"/>
                    <a:pt x="545" y="3055"/>
                    <a:pt x="226" y="3982"/>
                  </a:cubicBezTo>
                  <a:cubicBezTo>
                    <a:pt x="33" y="4558"/>
                    <a:pt x="13" y="5215"/>
                    <a:pt x="5" y="5820"/>
                  </a:cubicBezTo>
                  <a:cubicBezTo>
                    <a:pt x="1" y="6488"/>
                    <a:pt x="37" y="7190"/>
                    <a:pt x="202" y="7838"/>
                  </a:cubicBezTo>
                  <a:cubicBezTo>
                    <a:pt x="208" y="7853"/>
                    <a:pt x="220" y="7859"/>
                    <a:pt x="231" y="7859"/>
                  </a:cubicBezTo>
                  <a:cubicBezTo>
                    <a:pt x="241" y="7859"/>
                    <a:pt x="250" y="7855"/>
                    <a:pt x="255" y="7847"/>
                  </a:cubicBezTo>
                  <a:lnTo>
                    <a:pt x="255" y="7847"/>
                  </a:lnTo>
                  <a:cubicBezTo>
                    <a:pt x="257" y="7854"/>
                    <a:pt x="260" y="7860"/>
                    <a:pt x="267" y="7863"/>
                  </a:cubicBezTo>
                  <a:cubicBezTo>
                    <a:pt x="316" y="7887"/>
                    <a:pt x="383" y="7900"/>
                    <a:pt x="453" y="7900"/>
                  </a:cubicBezTo>
                  <a:cubicBezTo>
                    <a:pt x="552" y="7900"/>
                    <a:pt x="656" y="7874"/>
                    <a:pt x="722" y="7822"/>
                  </a:cubicBezTo>
                  <a:cubicBezTo>
                    <a:pt x="726" y="7830"/>
                    <a:pt x="730" y="7838"/>
                    <a:pt x="738" y="7842"/>
                  </a:cubicBezTo>
                  <a:cubicBezTo>
                    <a:pt x="742" y="7848"/>
                    <a:pt x="746" y="7851"/>
                    <a:pt x="751" y="7851"/>
                  </a:cubicBezTo>
                  <a:cubicBezTo>
                    <a:pt x="763" y="7851"/>
                    <a:pt x="776" y="7837"/>
                    <a:pt x="770" y="7822"/>
                  </a:cubicBezTo>
                  <a:cubicBezTo>
                    <a:pt x="710" y="7597"/>
                    <a:pt x="762" y="7286"/>
                    <a:pt x="871" y="7085"/>
                  </a:cubicBezTo>
                  <a:cubicBezTo>
                    <a:pt x="998" y="6858"/>
                    <a:pt x="1202" y="6774"/>
                    <a:pt x="1449" y="6774"/>
                  </a:cubicBezTo>
                  <a:cubicBezTo>
                    <a:pt x="1460" y="6774"/>
                    <a:pt x="1472" y="6774"/>
                    <a:pt x="1483" y="6775"/>
                  </a:cubicBezTo>
                  <a:cubicBezTo>
                    <a:pt x="2015" y="6795"/>
                    <a:pt x="2201" y="7387"/>
                    <a:pt x="2233" y="7842"/>
                  </a:cubicBezTo>
                  <a:cubicBezTo>
                    <a:pt x="2233" y="7875"/>
                    <a:pt x="2257" y="7883"/>
                    <a:pt x="2277" y="7883"/>
                  </a:cubicBezTo>
                  <a:cubicBezTo>
                    <a:pt x="2277" y="7899"/>
                    <a:pt x="2281" y="7915"/>
                    <a:pt x="2301" y="7915"/>
                  </a:cubicBezTo>
                  <a:cubicBezTo>
                    <a:pt x="3200" y="7911"/>
                    <a:pt x="4095" y="7854"/>
                    <a:pt x="4993" y="7850"/>
                  </a:cubicBezTo>
                  <a:cubicBezTo>
                    <a:pt x="5017" y="7842"/>
                    <a:pt x="5033" y="7830"/>
                    <a:pt x="5033" y="7810"/>
                  </a:cubicBezTo>
                  <a:cubicBezTo>
                    <a:pt x="5042" y="7802"/>
                    <a:pt x="5046" y="7794"/>
                    <a:pt x="5046" y="7778"/>
                  </a:cubicBezTo>
                  <a:cubicBezTo>
                    <a:pt x="5037" y="7701"/>
                    <a:pt x="5037" y="7629"/>
                    <a:pt x="5042" y="7552"/>
                  </a:cubicBezTo>
                  <a:cubicBezTo>
                    <a:pt x="5078" y="7137"/>
                    <a:pt x="5352" y="6771"/>
                    <a:pt x="5807" y="6750"/>
                  </a:cubicBezTo>
                  <a:cubicBezTo>
                    <a:pt x="5821" y="6750"/>
                    <a:pt x="5834" y="6749"/>
                    <a:pt x="5848" y="6749"/>
                  </a:cubicBezTo>
                  <a:cubicBezTo>
                    <a:pt x="6395" y="6749"/>
                    <a:pt x="6705" y="7306"/>
                    <a:pt x="6520" y="7798"/>
                  </a:cubicBezTo>
                  <a:lnTo>
                    <a:pt x="6520" y="7810"/>
                  </a:lnTo>
                  <a:cubicBezTo>
                    <a:pt x="6514" y="7837"/>
                    <a:pt x="6537" y="7853"/>
                    <a:pt x="6564" y="7853"/>
                  </a:cubicBezTo>
                  <a:cubicBezTo>
                    <a:pt x="6570" y="7853"/>
                    <a:pt x="6575" y="7852"/>
                    <a:pt x="6581" y="7850"/>
                  </a:cubicBezTo>
                  <a:cubicBezTo>
                    <a:pt x="6581" y="7854"/>
                    <a:pt x="6581" y="7854"/>
                    <a:pt x="6585" y="7854"/>
                  </a:cubicBezTo>
                  <a:cubicBezTo>
                    <a:pt x="6699" y="7880"/>
                    <a:pt x="6816" y="7891"/>
                    <a:pt x="6934" y="7891"/>
                  </a:cubicBezTo>
                  <a:cubicBezTo>
                    <a:pt x="7137" y="7891"/>
                    <a:pt x="7342" y="7857"/>
                    <a:pt x="7536" y="7798"/>
                  </a:cubicBezTo>
                  <a:cubicBezTo>
                    <a:pt x="7540" y="7798"/>
                    <a:pt x="7548" y="7794"/>
                    <a:pt x="7552" y="7790"/>
                  </a:cubicBezTo>
                  <a:cubicBezTo>
                    <a:pt x="7560" y="7790"/>
                    <a:pt x="7572" y="7778"/>
                    <a:pt x="7576" y="7762"/>
                  </a:cubicBezTo>
                  <a:cubicBezTo>
                    <a:pt x="7693" y="7198"/>
                    <a:pt x="7673" y="6630"/>
                    <a:pt x="7616" y="6061"/>
                  </a:cubicBezTo>
                  <a:cubicBezTo>
                    <a:pt x="7564" y="5562"/>
                    <a:pt x="7512" y="5050"/>
                    <a:pt x="7407" y="4534"/>
                  </a:cubicBezTo>
                  <a:cubicBezTo>
                    <a:pt x="7310" y="4123"/>
                    <a:pt x="7157" y="3712"/>
                    <a:pt x="6891" y="3382"/>
                  </a:cubicBezTo>
                  <a:cubicBezTo>
                    <a:pt x="6593" y="3011"/>
                    <a:pt x="6162" y="2801"/>
                    <a:pt x="5714" y="2664"/>
                  </a:cubicBezTo>
                  <a:cubicBezTo>
                    <a:pt x="5356" y="2556"/>
                    <a:pt x="4977" y="2479"/>
                    <a:pt x="4590" y="2423"/>
                  </a:cubicBezTo>
                  <a:cubicBezTo>
                    <a:pt x="4590" y="2286"/>
                    <a:pt x="4590" y="2153"/>
                    <a:pt x="4578" y="2016"/>
                  </a:cubicBezTo>
                  <a:cubicBezTo>
                    <a:pt x="4788" y="1943"/>
                    <a:pt x="4917" y="1830"/>
                    <a:pt x="4788" y="1649"/>
                  </a:cubicBezTo>
                  <a:cubicBezTo>
                    <a:pt x="4856" y="1572"/>
                    <a:pt x="4880" y="1472"/>
                    <a:pt x="4828" y="1347"/>
                  </a:cubicBezTo>
                  <a:cubicBezTo>
                    <a:pt x="4913" y="1331"/>
                    <a:pt x="5001" y="1315"/>
                    <a:pt x="5090" y="1307"/>
                  </a:cubicBezTo>
                  <a:cubicBezTo>
                    <a:pt x="5110" y="1307"/>
                    <a:pt x="5118" y="1282"/>
                    <a:pt x="5102" y="1266"/>
                  </a:cubicBezTo>
                  <a:cubicBezTo>
                    <a:pt x="5078" y="1242"/>
                    <a:pt x="5058" y="1214"/>
                    <a:pt x="5033" y="1190"/>
                  </a:cubicBezTo>
                  <a:cubicBezTo>
                    <a:pt x="5037" y="1186"/>
                    <a:pt x="5042" y="1174"/>
                    <a:pt x="5050" y="1165"/>
                  </a:cubicBezTo>
                  <a:cubicBezTo>
                    <a:pt x="5133" y="1002"/>
                    <a:pt x="5006" y="825"/>
                    <a:pt x="4839" y="825"/>
                  </a:cubicBezTo>
                  <a:cubicBezTo>
                    <a:pt x="4829" y="825"/>
                    <a:pt x="4818" y="826"/>
                    <a:pt x="4808" y="827"/>
                  </a:cubicBezTo>
                  <a:cubicBezTo>
                    <a:pt x="4659" y="315"/>
                    <a:pt x="4158" y="0"/>
                    <a:pt x="3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86;p43">
              <a:extLst>
                <a:ext uri="{FF2B5EF4-FFF2-40B4-BE49-F238E27FC236}">
                  <a16:creationId xmlns:a16="http://schemas.microsoft.com/office/drawing/2014/main" id="{614DCF5F-E052-4161-9F1D-55E2B2323D9D}"/>
                </a:ext>
              </a:extLst>
            </p:cNvPr>
            <p:cNvSpPr/>
            <p:nvPr/>
          </p:nvSpPr>
          <p:spPr>
            <a:xfrm>
              <a:off x="4351656" y="2271388"/>
              <a:ext cx="23164" cy="40946"/>
            </a:xfrm>
            <a:custGeom>
              <a:avLst/>
              <a:gdLst/>
              <a:ahLst/>
              <a:cxnLst/>
              <a:rect l="l" t="t" r="r" b="b"/>
              <a:pathLst>
                <a:path w="241" h="426" extrusionOk="0">
                  <a:moveTo>
                    <a:pt x="228" y="1"/>
                  </a:moveTo>
                  <a:cubicBezTo>
                    <a:pt x="139" y="41"/>
                    <a:pt x="59" y="93"/>
                    <a:pt x="31" y="194"/>
                  </a:cubicBezTo>
                  <a:cubicBezTo>
                    <a:pt x="1" y="310"/>
                    <a:pt x="96" y="426"/>
                    <a:pt x="213" y="426"/>
                  </a:cubicBezTo>
                  <a:cubicBezTo>
                    <a:pt x="222" y="426"/>
                    <a:pt x="231" y="425"/>
                    <a:pt x="240" y="424"/>
                  </a:cubicBezTo>
                  <a:cubicBezTo>
                    <a:pt x="240" y="283"/>
                    <a:pt x="240" y="142"/>
                    <a:pt x="228" y="1"/>
                  </a:cubicBezTo>
                  <a:close/>
                </a:path>
              </a:pathLst>
            </a:custGeom>
            <a:solidFill>
              <a:srgbClr val="ECD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87;p43">
              <a:extLst>
                <a:ext uri="{FF2B5EF4-FFF2-40B4-BE49-F238E27FC236}">
                  <a16:creationId xmlns:a16="http://schemas.microsoft.com/office/drawing/2014/main" id="{B27C52DA-EE9D-497B-958A-566F061BA309}"/>
                </a:ext>
              </a:extLst>
            </p:cNvPr>
            <p:cNvSpPr/>
            <p:nvPr/>
          </p:nvSpPr>
          <p:spPr>
            <a:xfrm>
              <a:off x="4335220" y="2257067"/>
              <a:ext cx="38831" cy="65168"/>
            </a:xfrm>
            <a:custGeom>
              <a:avLst/>
              <a:gdLst/>
              <a:ahLst/>
              <a:cxnLst/>
              <a:rect l="l" t="t" r="r" b="b"/>
              <a:pathLst>
                <a:path w="404" h="678" extrusionOk="0">
                  <a:moveTo>
                    <a:pt x="391" y="1"/>
                  </a:moveTo>
                  <a:cubicBezTo>
                    <a:pt x="190" y="9"/>
                    <a:pt x="0" y="182"/>
                    <a:pt x="36" y="391"/>
                  </a:cubicBezTo>
                  <a:cubicBezTo>
                    <a:pt x="69" y="577"/>
                    <a:pt x="234" y="665"/>
                    <a:pt x="403" y="678"/>
                  </a:cubicBezTo>
                  <a:lnTo>
                    <a:pt x="403" y="617"/>
                  </a:lnTo>
                  <a:cubicBezTo>
                    <a:pt x="385" y="623"/>
                    <a:pt x="367" y="625"/>
                    <a:pt x="349" y="625"/>
                  </a:cubicBezTo>
                  <a:cubicBezTo>
                    <a:pt x="238" y="625"/>
                    <a:pt x="136" y="525"/>
                    <a:pt x="129" y="408"/>
                  </a:cubicBezTo>
                  <a:cubicBezTo>
                    <a:pt x="113" y="254"/>
                    <a:pt x="250" y="109"/>
                    <a:pt x="395" y="89"/>
                  </a:cubicBezTo>
                  <a:cubicBezTo>
                    <a:pt x="395" y="61"/>
                    <a:pt x="391" y="29"/>
                    <a:pt x="391"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88;p43">
              <a:extLst>
                <a:ext uri="{FF2B5EF4-FFF2-40B4-BE49-F238E27FC236}">
                  <a16:creationId xmlns:a16="http://schemas.microsoft.com/office/drawing/2014/main" id="{E1A57F3D-3C73-4B52-8133-33B45A8F9E31}"/>
                </a:ext>
              </a:extLst>
            </p:cNvPr>
            <p:cNvSpPr/>
            <p:nvPr/>
          </p:nvSpPr>
          <p:spPr>
            <a:xfrm>
              <a:off x="3645781" y="1882501"/>
              <a:ext cx="727898" cy="520284"/>
            </a:xfrm>
            <a:custGeom>
              <a:avLst/>
              <a:gdLst/>
              <a:ahLst/>
              <a:cxnLst/>
              <a:rect l="l" t="t" r="r" b="b"/>
              <a:pathLst>
                <a:path w="7573" h="5413" extrusionOk="0">
                  <a:moveTo>
                    <a:pt x="2836" y="497"/>
                  </a:moveTo>
                  <a:cubicBezTo>
                    <a:pt x="3075" y="497"/>
                    <a:pt x="3313" y="509"/>
                    <a:pt x="3551" y="533"/>
                  </a:cubicBezTo>
                  <a:lnTo>
                    <a:pt x="3563" y="533"/>
                  </a:lnTo>
                  <a:cubicBezTo>
                    <a:pt x="3796" y="557"/>
                    <a:pt x="4022" y="585"/>
                    <a:pt x="4248" y="634"/>
                  </a:cubicBezTo>
                  <a:cubicBezTo>
                    <a:pt x="4272" y="638"/>
                    <a:pt x="4280" y="662"/>
                    <a:pt x="4268" y="682"/>
                  </a:cubicBezTo>
                  <a:cubicBezTo>
                    <a:pt x="4272" y="682"/>
                    <a:pt x="4272" y="682"/>
                    <a:pt x="4272" y="686"/>
                  </a:cubicBezTo>
                  <a:cubicBezTo>
                    <a:pt x="4312" y="819"/>
                    <a:pt x="4369" y="940"/>
                    <a:pt x="4425" y="1065"/>
                  </a:cubicBezTo>
                  <a:cubicBezTo>
                    <a:pt x="4429" y="1081"/>
                    <a:pt x="4421" y="1097"/>
                    <a:pt x="4409" y="1101"/>
                  </a:cubicBezTo>
                  <a:cubicBezTo>
                    <a:pt x="4421" y="1117"/>
                    <a:pt x="4413" y="1137"/>
                    <a:pt x="4393" y="1145"/>
                  </a:cubicBezTo>
                  <a:cubicBezTo>
                    <a:pt x="4401" y="1182"/>
                    <a:pt x="4393" y="1210"/>
                    <a:pt x="4385" y="1242"/>
                  </a:cubicBezTo>
                  <a:cubicBezTo>
                    <a:pt x="4389" y="1246"/>
                    <a:pt x="4393" y="1250"/>
                    <a:pt x="4393" y="1262"/>
                  </a:cubicBezTo>
                  <a:cubicBezTo>
                    <a:pt x="4401" y="1710"/>
                    <a:pt x="4425" y="2157"/>
                    <a:pt x="4449" y="2608"/>
                  </a:cubicBezTo>
                  <a:cubicBezTo>
                    <a:pt x="4449" y="2624"/>
                    <a:pt x="4440" y="2630"/>
                    <a:pt x="4430" y="2630"/>
                  </a:cubicBezTo>
                  <a:cubicBezTo>
                    <a:pt x="4427" y="2630"/>
                    <a:pt x="4424" y="2629"/>
                    <a:pt x="4421" y="2628"/>
                  </a:cubicBezTo>
                  <a:lnTo>
                    <a:pt x="4421" y="2628"/>
                  </a:lnTo>
                  <a:cubicBezTo>
                    <a:pt x="4453" y="2673"/>
                    <a:pt x="4473" y="2721"/>
                    <a:pt x="4494" y="2773"/>
                  </a:cubicBezTo>
                  <a:cubicBezTo>
                    <a:pt x="4530" y="2842"/>
                    <a:pt x="4562" y="2918"/>
                    <a:pt x="4594" y="2995"/>
                  </a:cubicBezTo>
                  <a:lnTo>
                    <a:pt x="4594" y="3011"/>
                  </a:lnTo>
                  <a:cubicBezTo>
                    <a:pt x="4602" y="3019"/>
                    <a:pt x="4602" y="3031"/>
                    <a:pt x="4594" y="3039"/>
                  </a:cubicBezTo>
                  <a:cubicBezTo>
                    <a:pt x="4622" y="3055"/>
                    <a:pt x="4631" y="3084"/>
                    <a:pt x="4627" y="3112"/>
                  </a:cubicBezTo>
                  <a:cubicBezTo>
                    <a:pt x="4627" y="3124"/>
                    <a:pt x="4622" y="3136"/>
                    <a:pt x="4606" y="3156"/>
                  </a:cubicBezTo>
                  <a:cubicBezTo>
                    <a:pt x="4598" y="3156"/>
                    <a:pt x="4594" y="3160"/>
                    <a:pt x="4590" y="3164"/>
                  </a:cubicBezTo>
                  <a:cubicBezTo>
                    <a:pt x="4590" y="3180"/>
                    <a:pt x="4578" y="3196"/>
                    <a:pt x="4558" y="3196"/>
                  </a:cubicBezTo>
                  <a:cubicBezTo>
                    <a:pt x="3769" y="3213"/>
                    <a:pt x="2971" y="3245"/>
                    <a:pt x="2176" y="3245"/>
                  </a:cubicBezTo>
                  <a:cubicBezTo>
                    <a:pt x="1813" y="3245"/>
                    <a:pt x="1452" y="3238"/>
                    <a:pt x="1093" y="3221"/>
                  </a:cubicBezTo>
                  <a:cubicBezTo>
                    <a:pt x="1085" y="3221"/>
                    <a:pt x="1081" y="3213"/>
                    <a:pt x="1081" y="3200"/>
                  </a:cubicBezTo>
                  <a:cubicBezTo>
                    <a:pt x="1044" y="3160"/>
                    <a:pt x="1048" y="3092"/>
                    <a:pt x="1081" y="3043"/>
                  </a:cubicBezTo>
                  <a:lnTo>
                    <a:pt x="1081" y="3035"/>
                  </a:lnTo>
                  <a:cubicBezTo>
                    <a:pt x="1125" y="2902"/>
                    <a:pt x="1169" y="2777"/>
                    <a:pt x="1226" y="2652"/>
                  </a:cubicBezTo>
                  <a:cubicBezTo>
                    <a:pt x="1205" y="2636"/>
                    <a:pt x="1193" y="2616"/>
                    <a:pt x="1185" y="2596"/>
                  </a:cubicBezTo>
                  <a:cubicBezTo>
                    <a:pt x="1133" y="2475"/>
                    <a:pt x="1189" y="2205"/>
                    <a:pt x="1193" y="2072"/>
                  </a:cubicBezTo>
                  <a:cubicBezTo>
                    <a:pt x="1205" y="1863"/>
                    <a:pt x="1209" y="1645"/>
                    <a:pt x="1226" y="1431"/>
                  </a:cubicBezTo>
                  <a:cubicBezTo>
                    <a:pt x="1165" y="1387"/>
                    <a:pt x="1161" y="1282"/>
                    <a:pt x="1181" y="1206"/>
                  </a:cubicBezTo>
                  <a:lnTo>
                    <a:pt x="1181" y="1206"/>
                  </a:lnTo>
                  <a:cubicBezTo>
                    <a:pt x="1180" y="1206"/>
                    <a:pt x="1178" y="1206"/>
                    <a:pt x="1177" y="1206"/>
                  </a:cubicBezTo>
                  <a:cubicBezTo>
                    <a:pt x="1159" y="1206"/>
                    <a:pt x="1145" y="1184"/>
                    <a:pt x="1149" y="1166"/>
                  </a:cubicBezTo>
                  <a:cubicBezTo>
                    <a:pt x="1209" y="996"/>
                    <a:pt x="1266" y="827"/>
                    <a:pt x="1334" y="662"/>
                  </a:cubicBezTo>
                  <a:cubicBezTo>
                    <a:pt x="1339" y="653"/>
                    <a:pt x="1347" y="649"/>
                    <a:pt x="1354" y="649"/>
                  </a:cubicBezTo>
                  <a:cubicBezTo>
                    <a:pt x="1361" y="649"/>
                    <a:pt x="1367" y="652"/>
                    <a:pt x="1371" y="658"/>
                  </a:cubicBezTo>
                  <a:cubicBezTo>
                    <a:pt x="1849" y="549"/>
                    <a:pt x="2342" y="497"/>
                    <a:pt x="2836" y="497"/>
                  </a:cubicBezTo>
                  <a:close/>
                  <a:moveTo>
                    <a:pt x="5626" y="591"/>
                  </a:moveTo>
                  <a:cubicBezTo>
                    <a:pt x="5811" y="591"/>
                    <a:pt x="6007" y="656"/>
                    <a:pt x="6158" y="734"/>
                  </a:cubicBezTo>
                  <a:cubicBezTo>
                    <a:pt x="6770" y="1041"/>
                    <a:pt x="7032" y="1710"/>
                    <a:pt x="7121" y="2354"/>
                  </a:cubicBezTo>
                  <a:cubicBezTo>
                    <a:pt x="7165" y="2693"/>
                    <a:pt x="7205" y="3071"/>
                    <a:pt x="7157" y="3414"/>
                  </a:cubicBezTo>
                  <a:cubicBezTo>
                    <a:pt x="7133" y="3575"/>
                    <a:pt x="7068" y="3716"/>
                    <a:pt x="7020" y="3877"/>
                  </a:cubicBezTo>
                  <a:cubicBezTo>
                    <a:pt x="6931" y="4123"/>
                    <a:pt x="6931" y="4361"/>
                    <a:pt x="7012" y="4607"/>
                  </a:cubicBezTo>
                  <a:cubicBezTo>
                    <a:pt x="7020" y="4623"/>
                    <a:pt x="7008" y="4635"/>
                    <a:pt x="7000" y="4647"/>
                  </a:cubicBezTo>
                  <a:cubicBezTo>
                    <a:pt x="6951" y="4678"/>
                    <a:pt x="6907" y="4691"/>
                    <a:pt x="6866" y="4691"/>
                  </a:cubicBezTo>
                  <a:cubicBezTo>
                    <a:pt x="6709" y="4691"/>
                    <a:pt x="6605" y="4499"/>
                    <a:pt x="6528" y="4365"/>
                  </a:cubicBezTo>
                  <a:cubicBezTo>
                    <a:pt x="6303" y="3946"/>
                    <a:pt x="5795" y="4002"/>
                    <a:pt x="5380" y="3978"/>
                  </a:cubicBezTo>
                  <a:cubicBezTo>
                    <a:pt x="5356" y="3970"/>
                    <a:pt x="5348" y="3958"/>
                    <a:pt x="5348" y="3938"/>
                  </a:cubicBezTo>
                  <a:lnTo>
                    <a:pt x="5336" y="3938"/>
                  </a:lnTo>
                  <a:cubicBezTo>
                    <a:pt x="5336" y="3950"/>
                    <a:pt x="5327" y="3956"/>
                    <a:pt x="5317" y="3956"/>
                  </a:cubicBezTo>
                  <a:cubicBezTo>
                    <a:pt x="5308" y="3956"/>
                    <a:pt x="5297" y="3950"/>
                    <a:pt x="5295" y="3938"/>
                  </a:cubicBezTo>
                  <a:cubicBezTo>
                    <a:pt x="5195" y="3063"/>
                    <a:pt x="5199" y="2165"/>
                    <a:pt x="5211" y="1282"/>
                  </a:cubicBezTo>
                  <a:cubicBezTo>
                    <a:pt x="5215" y="1069"/>
                    <a:pt x="5142" y="726"/>
                    <a:pt x="5392" y="634"/>
                  </a:cubicBezTo>
                  <a:cubicBezTo>
                    <a:pt x="5465" y="604"/>
                    <a:pt x="5545" y="591"/>
                    <a:pt x="5626" y="591"/>
                  </a:cubicBezTo>
                  <a:close/>
                  <a:moveTo>
                    <a:pt x="3764" y="3468"/>
                  </a:moveTo>
                  <a:cubicBezTo>
                    <a:pt x="4025" y="3468"/>
                    <a:pt x="4286" y="3472"/>
                    <a:pt x="4546" y="3478"/>
                  </a:cubicBezTo>
                  <a:cubicBezTo>
                    <a:pt x="4554" y="3478"/>
                    <a:pt x="4566" y="3483"/>
                    <a:pt x="4570" y="3487"/>
                  </a:cubicBezTo>
                  <a:cubicBezTo>
                    <a:pt x="4577" y="3474"/>
                    <a:pt x="4590" y="3468"/>
                    <a:pt x="4603" y="3468"/>
                  </a:cubicBezTo>
                  <a:cubicBezTo>
                    <a:pt x="4619" y="3468"/>
                    <a:pt x="4633" y="3478"/>
                    <a:pt x="4631" y="3499"/>
                  </a:cubicBezTo>
                  <a:cubicBezTo>
                    <a:pt x="4578" y="3946"/>
                    <a:pt x="4671" y="4361"/>
                    <a:pt x="4675" y="4804"/>
                  </a:cubicBezTo>
                  <a:cubicBezTo>
                    <a:pt x="4675" y="4823"/>
                    <a:pt x="4662" y="4830"/>
                    <a:pt x="4649" y="4830"/>
                  </a:cubicBezTo>
                  <a:cubicBezTo>
                    <a:pt x="4646" y="4830"/>
                    <a:pt x="4642" y="4829"/>
                    <a:pt x="4639" y="4828"/>
                  </a:cubicBezTo>
                  <a:cubicBezTo>
                    <a:pt x="4639" y="4844"/>
                    <a:pt x="4631" y="4865"/>
                    <a:pt x="4606" y="4869"/>
                  </a:cubicBezTo>
                  <a:cubicBezTo>
                    <a:pt x="4264" y="4897"/>
                    <a:pt x="3913" y="4917"/>
                    <a:pt x="3571" y="4929"/>
                  </a:cubicBezTo>
                  <a:cubicBezTo>
                    <a:pt x="3379" y="4932"/>
                    <a:pt x="3163" y="4952"/>
                    <a:pt x="2954" y="4952"/>
                  </a:cubicBezTo>
                  <a:cubicBezTo>
                    <a:pt x="2843" y="4952"/>
                    <a:pt x="2734" y="4946"/>
                    <a:pt x="2632" y="4929"/>
                  </a:cubicBezTo>
                  <a:cubicBezTo>
                    <a:pt x="2459" y="4901"/>
                    <a:pt x="2495" y="4732"/>
                    <a:pt x="2483" y="4587"/>
                  </a:cubicBezTo>
                  <a:cubicBezTo>
                    <a:pt x="2471" y="4236"/>
                    <a:pt x="2443" y="3889"/>
                    <a:pt x="2438" y="3543"/>
                  </a:cubicBezTo>
                  <a:cubicBezTo>
                    <a:pt x="2438" y="3531"/>
                    <a:pt x="2448" y="3525"/>
                    <a:pt x="2456" y="3525"/>
                  </a:cubicBezTo>
                  <a:cubicBezTo>
                    <a:pt x="2458" y="3525"/>
                    <a:pt x="2461" y="3526"/>
                    <a:pt x="2463" y="3527"/>
                  </a:cubicBezTo>
                  <a:cubicBezTo>
                    <a:pt x="2463" y="3519"/>
                    <a:pt x="2475" y="3515"/>
                    <a:pt x="2483" y="3515"/>
                  </a:cubicBezTo>
                  <a:cubicBezTo>
                    <a:pt x="2908" y="3480"/>
                    <a:pt x="3336" y="3468"/>
                    <a:pt x="3764" y="3468"/>
                  </a:cubicBezTo>
                  <a:close/>
                  <a:moveTo>
                    <a:pt x="3371" y="1"/>
                  </a:moveTo>
                  <a:cubicBezTo>
                    <a:pt x="2903" y="1"/>
                    <a:pt x="2439" y="45"/>
                    <a:pt x="2007" y="150"/>
                  </a:cubicBezTo>
                  <a:cubicBezTo>
                    <a:pt x="1532" y="263"/>
                    <a:pt x="1081" y="481"/>
                    <a:pt x="738" y="827"/>
                  </a:cubicBezTo>
                  <a:cubicBezTo>
                    <a:pt x="363" y="1206"/>
                    <a:pt x="214" y="1705"/>
                    <a:pt x="142" y="2217"/>
                  </a:cubicBezTo>
                  <a:cubicBezTo>
                    <a:pt x="1" y="3293"/>
                    <a:pt x="113" y="4333"/>
                    <a:pt x="238" y="5397"/>
                  </a:cubicBezTo>
                  <a:cubicBezTo>
                    <a:pt x="238" y="5376"/>
                    <a:pt x="254" y="5356"/>
                    <a:pt x="275" y="5356"/>
                  </a:cubicBezTo>
                  <a:cubicBezTo>
                    <a:pt x="283" y="5356"/>
                    <a:pt x="291" y="5356"/>
                    <a:pt x="300" y="5356"/>
                  </a:cubicBezTo>
                  <a:cubicBezTo>
                    <a:pt x="349" y="5356"/>
                    <a:pt x="398" y="5363"/>
                    <a:pt x="450" y="5363"/>
                  </a:cubicBezTo>
                  <a:cubicBezTo>
                    <a:pt x="465" y="5363"/>
                    <a:pt x="481" y="5362"/>
                    <a:pt x="496" y="5360"/>
                  </a:cubicBezTo>
                  <a:cubicBezTo>
                    <a:pt x="561" y="5356"/>
                    <a:pt x="621" y="5332"/>
                    <a:pt x="686" y="5328"/>
                  </a:cubicBezTo>
                  <a:cubicBezTo>
                    <a:pt x="609" y="5135"/>
                    <a:pt x="698" y="4824"/>
                    <a:pt x="766" y="4663"/>
                  </a:cubicBezTo>
                  <a:cubicBezTo>
                    <a:pt x="871" y="4413"/>
                    <a:pt x="1068" y="4272"/>
                    <a:pt x="1330" y="4252"/>
                  </a:cubicBezTo>
                  <a:cubicBezTo>
                    <a:pt x="1365" y="4250"/>
                    <a:pt x="1400" y="4248"/>
                    <a:pt x="1433" y="4248"/>
                  </a:cubicBezTo>
                  <a:cubicBezTo>
                    <a:pt x="1662" y="4248"/>
                    <a:pt x="1856" y="4313"/>
                    <a:pt x="2007" y="4510"/>
                  </a:cubicBezTo>
                  <a:cubicBezTo>
                    <a:pt x="2197" y="4764"/>
                    <a:pt x="2293" y="5086"/>
                    <a:pt x="2310" y="5397"/>
                  </a:cubicBezTo>
                  <a:lnTo>
                    <a:pt x="2310" y="5413"/>
                  </a:lnTo>
                  <a:cubicBezTo>
                    <a:pt x="3188" y="5320"/>
                    <a:pt x="4087" y="5320"/>
                    <a:pt x="4973" y="5316"/>
                  </a:cubicBezTo>
                  <a:cubicBezTo>
                    <a:pt x="4868" y="4784"/>
                    <a:pt x="5239" y="4248"/>
                    <a:pt x="5799" y="4224"/>
                  </a:cubicBezTo>
                  <a:cubicBezTo>
                    <a:pt x="5815" y="4223"/>
                    <a:pt x="5830" y="4223"/>
                    <a:pt x="5845" y="4223"/>
                  </a:cubicBezTo>
                  <a:cubicBezTo>
                    <a:pt x="6427" y="4223"/>
                    <a:pt x="6801" y="4818"/>
                    <a:pt x="6601" y="5352"/>
                  </a:cubicBezTo>
                  <a:cubicBezTo>
                    <a:pt x="6659" y="5354"/>
                    <a:pt x="6715" y="5355"/>
                    <a:pt x="6772" y="5355"/>
                  </a:cubicBezTo>
                  <a:cubicBezTo>
                    <a:pt x="7015" y="5355"/>
                    <a:pt x="7250" y="5337"/>
                    <a:pt x="7496" y="5272"/>
                  </a:cubicBezTo>
                  <a:cubicBezTo>
                    <a:pt x="7540" y="5058"/>
                    <a:pt x="7560" y="4844"/>
                    <a:pt x="7572" y="4627"/>
                  </a:cubicBezTo>
                  <a:lnTo>
                    <a:pt x="7572" y="4627"/>
                  </a:lnTo>
                  <a:cubicBezTo>
                    <a:pt x="7549" y="4632"/>
                    <a:pt x="7526" y="4635"/>
                    <a:pt x="7502" y="4635"/>
                  </a:cubicBezTo>
                  <a:cubicBezTo>
                    <a:pt x="7324" y="4635"/>
                    <a:pt x="7154" y="4479"/>
                    <a:pt x="7129" y="4305"/>
                  </a:cubicBezTo>
                  <a:cubicBezTo>
                    <a:pt x="7089" y="4051"/>
                    <a:pt x="7314" y="3841"/>
                    <a:pt x="7552" y="3829"/>
                  </a:cubicBezTo>
                  <a:cubicBezTo>
                    <a:pt x="7540" y="3696"/>
                    <a:pt x="7528" y="3559"/>
                    <a:pt x="7512" y="3422"/>
                  </a:cubicBezTo>
                  <a:cubicBezTo>
                    <a:pt x="7451" y="2914"/>
                    <a:pt x="7395" y="2395"/>
                    <a:pt x="7250" y="1911"/>
                  </a:cubicBezTo>
                  <a:cubicBezTo>
                    <a:pt x="7129" y="1488"/>
                    <a:pt x="6931" y="1069"/>
                    <a:pt x="6589" y="779"/>
                  </a:cubicBezTo>
                  <a:cubicBezTo>
                    <a:pt x="6198" y="436"/>
                    <a:pt x="5662" y="295"/>
                    <a:pt x="5162" y="190"/>
                  </a:cubicBezTo>
                  <a:cubicBezTo>
                    <a:pt x="4599" y="76"/>
                    <a:pt x="3981"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89;p43">
              <a:extLst>
                <a:ext uri="{FF2B5EF4-FFF2-40B4-BE49-F238E27FC236}">
                  <a16:creationId xmlns:a16="http://schemas.microsoft.com/office/drawing/2014/main" id="{969CC56C-B470-4B40-8BA6-A2B91F853FA4}"/>
                </a:ext>
              </a:extLst>
            </p:cNvPr>
            <p:cNvSpPr/>
            <p:nvPr/>
          </p:nvSpPr>
          <p:spPr>
            <a:xfrm>
              <a:off x="4140777" y="1937864"/>
              <a:ext cx="197618" cy="394851"/>
            </a:xfrm>
            <a:custGeom>
              <a:avLst/>
              <a:gdLst/>
              <a:ahLst/>
              <a:cxnLst/>
              <a:rect l="l" t="t" r="r" b="b"/>
              <a:pathLst>
                <a:path w="2056" h="4108" extrusionOk="0">
                  <a:moveTo>
                    <a:pt x="477" y="0"/>
                  </a:moveTo>
                  <a:cubicBezTo>
                    <a:pt x="396" y="0"/>
                    <a:pt x="318" y="12"/>
                    <a:pt x="246" y="42"/>
                  </a:cubicBezTo>
                  <a:cubicBezTo>
                    <a:pt x="0" y="142"/>
                    <a:pt x="65" y="477"/>
                    <a:pt x="65" y="690"/>
                  </a:cubicBezTo>
                  <a:cubicBezTo>
                    <a:pt x="57" y="1565"/>
                    <a:pt x="49" y="2467"/>
                    <a:pt x="149" y="3346"/>
                  </a:cubicBezTo>
                  <a:cubicBezTo>
                    <a:pt x="153" y="3358"/>
                    <a:pt x="164" y="3364"/>
                    <a:pt x="173" y="3364"/>
                  </a:cubicBezTo>
                  <a:cubicBezTo>
                    <a:pt x="182" y="3364"/>
                    <a:pt x="190" y="3358"/>
                    <a:pt x="190" y="3346"/>
                  </a:cubicBezTo>
                  <a:cubicBezTo>
                    <a:pt x="178" y="2411"/>
                    <a:pt x="117" y="1484"/>
                    <a:pt x="129" y="549"/>
                  </a:cubicBezTo>
                  <a:cubicBezTo>
                    <a:pt x="133" y="469"/>
                    <a:pt x="121" y="328"/>
                    <a:pt x="145" y="247"/>
                  </a:cubicBezTo>
                  <a:cubicBezTo>
                    <a:pt x="194" y="106"/>
                    <a:pt x="327" y="75"/>
                    <a:pt x="453" y="75"/>
                  </a:cubicBezTo>
                  <a:cubicBezTo>
                    <a:pt x="493" y="75"/>
                    <a:pt x="533" y="78"/>
                    <a:pt x="569" y="82"/>
                  </a:cubicBezTo>
                  <a:cubicBezTo>
                    <a:pt x="770" y="94"/>
                    <a:pt x="967" y="179"/>
                    <a:pt x="1133" y="291"/>
                  </a:cubicBezTo>
                  <a:cubicBezTo>
                    <a:pt x="1507" y="549"/>
                    <a:pt x="1729" y="952"/>
                    <a:pt x="1834" y="1387"/>
                  </a:cubicBezTo>
                  <a:cubicBezTo>
                    <a:pt x="1935" y="1794"/>
                    <a:pt x="1971" y="2246"/>
                    <a:pt x="1955" y="2669"/>
                  </a:cubicBezTo>
                  <a:cubicBezTo>
                    <a:pt x="1939" y="3052"/>
                    <a:pt x="1693" y="3382"/>
                    <a:pt x="1737" y="3773"/>
                  </a:cubicBezTo>
                  <a:cubicBezTo>
                    <a:pt x="1749" y="3870"/>
                    <a:pt x="1830" y="3990"/>
                    <a:pt x="1677" y="4023"/>
                  </a:cubicBezTo>
                  <a:cubicBezTo>
                    <a:pt x="1670" y="4024"/>
                    <a:pt x="1664" y="4025"/>
                    <a:pt x="1657" y="4025"/>
                  </a:cubicBezTo>
                  <a:cubicBezTo>
                    <a:pt x="1538" y="4025"/>
                    <a:pt x="1453" y="3749"/>
                    <a:pt x="1407" y="3672"/>
                  </a:cubicBezTo>
                  <a:cubicBezTo>
                    <a:pt x="1346" y="3571"/>
                    <a:pt x="1270" y="3495"/>
                    <a:pt x="1165" y="3446"/>
                  </a:cubicBezTo>
                  <a:cubicBezTo>
                    <a:pt x="891" y="3309"/>
                    <a:pt x="528" y="3334"/>
                    <a:pt x="230" y="3318"/>
                  </a:cubicBezTo>
                  <a:cubicBezTo>
                    <a:pt x="206" y="3318"/>
                    <a:pt x="198" y="3334"/>
                    <a:pt x="198" y="3350"/>
                  </a:cubicBezTo>
                  <a:cubicBezTo>
                    <a:pt x="198" y="3370"/>
                    <a:pt x="206" y="3390"/>
                    <a:pt x="230" y="3390"/>
                  </a:cubicBezTo>
                  <a:cubicBezTo>
                    <a:pt x="645" y="3414"/>
                    <a:pt x="1153" y="3362"/>
                    <a:pt x="1378" y="3777"/>
                  </a:cubicBezTo>
                  <a:cubicBezTo>
                    <a:pt x="1451" y="3916"/>
                    <a:pt x="1554" y="4107"/>
                    <a:pt x="1709" y="4107"/>
                  </a:cubicBezTo>
                  <a:cubicBezTo>
                    <a:pt x="1752" y="4107"/>
                    <a:pt x="1799" y="4093"/>
                    <a:pt x="1850" y="4059"/>
                  </a:cubicBezTo>
                  <a:cubicBezTo>
                    <a:pt x="1858" y="4051"/>
                    <a:pt x="1870" y="4035"/>
                    <a:pt x="1862" y="4019"/>
                  </a:cubicBezTo>
                  <a:cubicBezTo>
                    <a:pt x="1781" y="3773"/>
                    <a:pt x="1781" y="3535"/>
                    <a:pt x="1870" y="3289"/>
                  </a:cubicBezTo>
                  <a:cubicBezTo>
                    <a:pt x="1918" y="3132"/>
                    <a:pt x="1987" y="2999"/>
                    <a:pt x="2007" y="2830"/>
                  </a:cubicBezTo>
                  <a:cubicBezTo>
                    <a:pt x="2055" y="2495"/>
                    <a:pt x="2015" y="2113"/>
                    <a:pt x="1971" y="1774"/>
                  </a:cubicBezTo>
                  <a:cubicBezTo>
                    <a:pt x="1882" y="1129"/>
                    <a:pt x="1620" y="465"/>
                    <a:pt x="1012" y="142"/>
                  </a:cubicBezTo>
                  <a:cubicBezTo>
                    <a:pt x="863" y="66"/>
                    <a:pt x="664"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90;p43">
              <a:extLst>
                <a:ext uri="{FF2B5EF4-FFF2-40B4-BE49-F238E27FC236}">
                  <a16:creationId xmlns:a16="http://schemas.microsoft.com/office/drawing/2014/main" id="{2E2A480F-E1C9-4C46-9F7B-ECB7778824D4}"/>
                </a:ext>
              </a:extLst>
            </p:cNvPr>
            <p:cNvSpPr/>
            <p:nvPr/>
          </p:nvSpPr>
          <p:spPr>
            <a:xfrm>
              <a:off x="4150870" y="1945938"/>
              <a:ext cx="179355" cy="379568"/>
            </a:xfrm>
            <a:custGeom>
              <a:avLst/>
              <a:gdLst/>
              <a:ahLst/>
              <a:cxnLst/>
              <a:rect l="l" t="t" r="r" b="b"/>
              <a:pathLst>
                <a:path w="1866" h="3949" extrusionOk="0">
                  <a:moveTo>
                    <a:pt x="422" y="109"/>
                  </a:moveTo>
                  <a:cubicBezTo>
                    <a:pt x="649" y="109"/>
                    <a:pt x="965" y="267"/>
                    <a:pt x="1068" y="356"/>
                  </a:cubicBezTo>
                  <a:cubicBezTo>
                    <a:pt x="1265" y="522"/>
                    <a:pt x="1394" y="751"/>
                    <a:pt x="1471" y="1001"/>
                  </a:cubicBezTo>
                  <a:cubicBezTo>
                    <a:pt x="1523" y="1154"/>
                    <a:pt x="1551" y="1315"/>
                    <a:pt x="1572" y="1477"/>
                  </a:cubicBezTo>
                  <a:cubicBezTo>
                    <a:pt x="1588" y="1589"/>
                    <a:pt x="1640" y="1767"/>
                    <a:pt x="1612" y="1872"/>
                  </a:cubicBezTo>
                  <a:cubicBezTo>
                    <a:pt x="1564" y="2037"/>
                    <a:pt x="1334" y="2009"/>
                    <a:pt x="1193" y="2021"/>
                  </a:cubicBezTo>
                  <a:cubicBezTo>
                    <a:pt x="1085" y="2028"/>
                    <a:pt x="954" y="2038"/>
                    <a:pt x="821" y="2038"/>
                  </a:cubicBezTo>
                  <a:cubicBezTo>
                    <a:pt x="646" y="2038"/>
                    <a:pt x="467" y="2020"/>
                    <a:pt x="335" y="1956"/>
                  </a:cubicBezTo>
                  <a:cubicBezTo>
                    <a:pt x="137" y="1859"/>
                    <a:pt x="185" y="1589"/>
                    <a:pt x="181" y="1412"/>
                  </a:cubicBezTo>
                  <a:cubicBezTo>
                    <a:pt x="177" y="1041"/>
                    <a:pt x="165" y="667"/>
                    <a:pt x="165" y="296"/>
                  </a:cubicBezTo>
                  <a:cubicBezTo>
                    <a:pt x="165" y="280"/>
                    <a:pt x="173" y="276"/>
                    <a:pt x="181" y="276"/>
                  </a:cubicBezTo>
                  <a:cubicBezTo>
                    <a:pt x="207" y="153"/>
                    <a:pt x="302" y="109"/>
                    <a:pt x="422" y="109"/>
                  </a:cubicBezTo>
                  <a:close/>
                  <a:moveTo>
                    <a:pt x="325" y="2250"/>
                  </a:moveTo>
                  <a:cubicBezTo>
                    <a:pt x="326" y="2250"/>
                    <a:pt x="328" y="2250"/>
                    <a:pt x="331" y="2250"/>
                  </a:cubicBezTo>
                  <a:cubicBezTo>
                    <a:pt x="423" y="2254"/>
                    <a:pt x="516" y="2254"/>
                    <a:pt x="605" y="2274"/>
                  </a:cubicBezTo>
                  <a:cubicBezTo>
                    <a:pt x="633" y="2279"/>
                    <a:pt x="625" y="2331"/>
                    <a:pt x="592" y="2331"/>
                  </a:cubicBezTo>
                  <a:cubicBezTo>
                    <a:pt x="508" y="2323"/>
                    <a:pt x="419" y="2311"/>
                    <a:pt x="331" y="2303"/>
                  </a:cubicBezTo>
                  <a:cubicBezTo>
                    <a:pt x="300" y="2299"/>
                    <a:pt x="298" y="2250"/>
                    <a:pt x="325" y="2250"/>
                  </a:cubicBezTo>
                  <a:close/>
                  <a:moveTo>
                    <a:pt x="342" y="1"/>
                  </a:moveTo>
                  <a:cubicBezTo>
                    <a:pt x="213" y="1"/>
                    <a:pt x="81" y="29"/>
                    <a:pt x="28" y="175"/>
                  </a:cubicBezTo>
                  <a:cubicBezTo>
                    <a:pt x="0" y="248"/>
                    <a:pt x="16" y="389"/>
                    <a:pt x="16" y="477"/>
                  </a:cubicBezTo>
                  <a:cubicBezTo>
                    <a:pt x="0" y="1408"/>
                    <a:pt x="61" y="2339"/>
                    <a:pt x="77" y="3270"/>
                  </a:cubicBezTo>
                  <a:lnTo>
                    <a:pt x="85" y="3270"/>
                  </a:lnTo>
                  <a:cubicBezTo>
                    <a:pt x="93" y="3254"/>
                    <a:pt x="101" y="3242"/>
                    <a:pt x="121" y="3242"/>
                  </a:cubicBezTo>
                  <a:cubicBezTo>
                    <a:pt x="419" y="3254"/>
                    <a:pt x="778" y="3229"/>
                    <a:pt x="1052" y="3366"/>
                  </a:cubicBezTo>
                  <a:cubicBezTo>
                    <a:pt x="1161" y="3419"/>
                    <a:pt x="1233" y="3491"/>
                    <a:pt x="1294" y="3592"/>
                  </a:cubicBezTo>
                  <a:cubicBezTo>
                    <a:pt x="1344" y="3677"/>
                    <a:pt x="1427" y="3949"/>
                    <a:pt x="1550" y="3949"/>
                  </a:cubicBezTo>
                  <a:cubicBezTo>
                    <a:pt x="1556" y="3949"/>
                    <a:pt x="1562" y="3948"/>
                    <a:pt x="1568" y="3947"/>
                  </a:cubicBezTo>
                  <a:cubicBezTo>
                    <a:pt x="1725" y="3910"/>
                    <a:pt x="1636" y="3790"/>
                    <a:pt x="1628" y="3693"/>
                  </a:cubicBezTo>
                  <a:cubicBezTo>
                    <a:pt x="1588" y="3302"/>
                    <a:pt x="1830" y="2980"/>
                    <a:pt x="1846" y="2593"/>
                  </a:cubicBezTo>
                  <a:cubicBezTo>
                    <a:pt x="1866" y="2170"/>
                    <a:pt x="1826" y="1714"/>
                    <a:pt x="1725" y="1307"/>
                  </a:cubicBezTo>
                  <a:cubicBezTo>
                    <a:pt x="1612" y="880"/>
                    <a:pt x="1394" y="469"/>
                    <a:pt x="1020" y="219"/>
                  </a:cubicBezTo>
                  <a:cubicBezTo>
                    <a:pt x="850" y="107"/>
                    <a:pt x="657" y="26"/>
                    <a:pt x="455" y="6"/>
                  </a:cubicBezTo>
                  <a:cubicBezTo>
                    <a:pt x="419" y="3"/>
                    <a:pt x="381"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91;p43">
              <a:extLst>
                <a:ext uri="{FF2B5EF4-FFF2-40B4-BE49-F238E27FC236}">
                  <a16:creationId xmlns:a16="http://schemas.microsoft.com/office/drawing/2014/main" id="{A8B2A0EE-2A07-4BEF-8053-222EBEA84BC9}"/>
                </a:ext>
              </a:extLst>
            </p:cNvPr>
            <p:cNvSpPr/>
            <p:nvPr/>
          </p:nvSpPr>
          <p:spPr>
            <a:xfrm>
              <a:off x="4164422" y="1955838"/>
              <a:ext cx="144561" cy="185891"/>
            </a:xfrm>
            <a:custGeom>
              <a:avLst/>
              <a:gdLst/>
              <a:ahLst/>
              <a:cxnLst/>
              <a:rect l="l" t="t" r="r" b="b"/>
              <a:pathLst>
                <a:path w="1504" h="1934" extrusionOk="0">
                  <a:moveTo>
                    <a:pt x="314" y="64"/>
                  </a:moveTo>
                  <a:cubicBezTo>
                    <a:pt x="482" y="64"/>
                    <a:pt x="699" y="160"/>
                    <a:pt x="778" y="209"/>
                  </a:cubicBezTo>
                  <a:cubicBezTo>
                    <a:pt x="931" y="310"/>
                    <a:pt x="1060" y="459"/>
                    <a:pt x="1149" y="620"/>
                  </a:cubicBezTo>
                  <a:cubicBezTo>
                    <a:pt x="1245" y="789"/>
                    <a:pt x="1302" y="987"/>
                    <a:pt x="1334" y="1184"/>
                  </a:cubicBezTo>
                  <a:cubicBezTo>
                    <a:pt x="1354" y="1305"/>
                    <a:pt x="1370" y="1422"/>
                    <a:pt x="1386" y="1543"/>
                  </a:cubicBezTo>
                  <a:cubicBezTo>
                    <a:pt x="1402" y="1688"/>
                    <a:pt x="1447" y="1756"/>
                    <a:pt x="1241" y="1829"/>
                  </a:cubicBezTo>
                  <a:cubicBezTo>
                    <a:pt x="1171" y="1854"/>
                    <a:pt x="1087" y="1862"/>
                    <a:pt x="1001" y="1862"/>
                  </a:cubicBezTo>
                  <a:cubicBezTo>
                    <a:pt x="892" y="1862"/>
                    <a:pt x="780" y="1848"/>
                    <a:pt x="689" y="1837"/>
                  </a:cubicBezTo>
                  <a:cubicBezTo>
                    <a:pt x="580" y="1833"/>
                    <a:pt x="399" y="1841"/>
                    <a:pt x="302" y="1797"/>
                  </a:cubicBezTo>
                  <a:cubicBezTo>
                    <a:pt x="105" y="1712"/>
                    <a:pt x="117" y="1555"/>
                    <a:pt x="113" y="1390"/>
                  </a:cubicBezTo>
                  <a:cubicBezTo>
                    <a:pt x="101" y="1007"/>
                    <a:pt x="85" y="620"/>
                    <a:pt x="65" y="237"/>
                  </a:cubicBezTo>
                  <a:lnTo>
                    <a:pt x="65" y="237"/>
                  </a:lnTo>
                  <a:cubicBezTo>
                    <a:pt x="67" y="238"/>
                    <a:pt x="69" y="238"/>
                    <a:pt x="71" y="238"/>
                  </a:cubicBezTo>
                  <a:cubicBezTo>
                    <a:pt x="85" y="238"/>
                    <a:pt x="97" y="228"/>
                    <a:pt x="101" y="217"/>
                  </a:cubicBezTo>
                  <a:cubicBezTo>
                    <a:pt x="120" y="103"/>
                    <a:pt x="207" y="64"/>
                    <a:pt x="314" y="64"/>
                  </a:cubicBezTo>
                  <a:close/>
                  <a:moveTo>
                    <a:pt x="284" y="0"/>
                  </a:moveTo>
                  <a:cubicBezTo>
                    <a:pt x="164" y="0"/>
                    <a:pt x="69" y="44"/>
                    <a:pt x="44" y="165"/>
                  </a:cubicBezTo>
                  <a:cubicBezTo>
                    <a:pt x="36" y="173"/>
                    <a:pt x="32" y="177"/>
                    <a:pt x="32" y="185"/>
                  </a:cubicBezTo>
                  <a:cubicBezTo>
                    <a:pt x="24" y="560"/>
                    <a:pt x="36" y="930"/>
                    <a:pt x="44" y="1305"/>
                  </a:cubicBezTo>
                  <a:cubicBezTo>
                    <a:pt x="49" y="1486"/>
                    <a:pt x="0" y="1756"/>
                    <a:pt x="198" y="1849"/>
                  </a:cubicBezTo>
                  <a:cubicBezTo>
                    <a:pt x="333" y="1912"/>
                    <a:pt x="516" y="1929"/>
                    <a:pt x="695" y="1929"/>
                  </a:cubicBezTo>
                  <a:cubicBezTo>
                    <a:pt x="824" y="1929"/>
                    <a:pt x="951" y="1920"/>
                    <a:pt x="1056" y="1914"/>
                  </a:cubicBezTo>
                  <a:cubicBezTo>
                    <a:pt x="1197" y="1906"/>
                    <a:pt x="1423" y="1934"/>
                    <a:pt x="1471" y="1769"/>
                  </a:cubicBezTo>
                  <a:cubicBezTo>
                    <a:pt x="1503" y="1664"/>
                    <a:pt x="1447" y="1486"/>
                    <a:pt x="1431" y="1374"/>
                  </a:cubicBezTo>
                  <a:cubicBezTo>
                    <a:pt x="1406" y="1212"/>
                    <a:pt x="1382" y="1051"/>
                    <a:pt x="1334" y="890"/>
                  </a:cubicBezTo>
                  <a:cubicBezTo>
                    <a:pt x="1253" y="648"/>
                    <a:pt x="1128" y="419"/>
                    <a:pt x="931" y="245"/>
                  </a:cubicBezTo>
                  <a:cubicBezTo>
                    <a:pt x="831" y="158"/>
                    <a:pt x="512" y="0"/>
                    <a:pt x="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92;p43">
              <a:extLst>
                <a:ext uri="{FF2B5EF4-FFF2-40B4-BE49-F238E27FC236}">
                  <a16:creationId xmlns:a16="http://schemas.microsoft.com/office/drawing/2014/main" id="{CF7C1F5C-1A1A-4DB3-A3FF-32F8B10FA0BD}"/>
                </a:ext>
              </a:extLst>
            </p:cNvPr>
            <p:cNvSpPr/>
            <p:nvPr/>
          </p:nvSpPr>
          <p:spPr>
            <a:xfrm>
              <a:off x="4170189" y="1963623"/>
              <a:ext cx="133315" cy="171570"/>
            </a:xfrm>
            <a:custGeom>
              <a:avLst/>
              <a:gdLst/>
              <a:ahLst/>
              <a:cxnLst/>
              <a:rect l="l" t="t" r="r" b="b"/>
              <a:pathLst>
                <a:path w="1387" h="1785" extrusionOk="0">
                  <a:moveTo>
                    <a:pt x="250" y="1"/>
                  </a:moveTo>
                  <a:cubicBezTo>
                    <a:pt x="143" y="1"/>
                    <a:pt x="56" y="39"/>
                    <a:pt x="37" y="152"/>
                  </a:cubicBezTo>
                  <a:cubicBezTo>
                    <a:pt x="29" y="164"/>
                    <a:pt x="17" y="172"/>
                    <a:pt x="1" y="172"/>
                  </a:cubicBezTo>
                  <a:cubicBezTo>
                    <a:pt x="21" y="555"/>
                    <a:pt x="37" y="938"/>
                    <a:pt x="45" y="1325"/>
                  </a:cubicBezTo>
                  <a:cubicBezTo>
                    <a:pt x="49" y="1490"/>
                    <a:pt x="41" y="1643"/>
                    <a:pt x="238" y="1732"/>
                  </a:cubicBezTo>
                  <a:cubicBezTo>
                    <a:pt x="339" y="1776"/>
                    <a:pt x="512" y="1768"/>
                    <a:pt x="625" y="1772"/>
                  </a:cubicBezTo>
                  <a:cubicBezTo>
                    <a:pt x="715" y="1774"/>
                    <a:pt x="824" y="1785"/>
                    <a:pt x="929" y="1785"/>
                  </a:cubicBezTo>
                  <a:cubicBezTo>
                    <a:pt x="1018" y="1785"/>
                    <a:pt x="1104" y="1778"/>
                    <a:pt x="1177" y="1752"/>
                  </a:cubicBezTo>
                  <a:cubicBezTo>
                    <a:pt x="1387" y="1684"/>
                    <a:pt x="1338" y="1607"/>
                    <a:pt x="1326" y="1466"/>
                  </a:cubicBezTo>
                  <a:cubicBezTo>
                    <a:pt x="1310" y="1345"/>
                    <a:pt x="1294" y="1228"/>
                    <a:pt x="1270" y="1119"/>
                  </a:cubicBezTo>
                  <a:cubicBezTo>
                    <a:pt x="1234" y="922"/>
                    <a:pt x="1181" y="729"/>
                    <a:pt x="1085" y="555"/>
                  </a:cubicBezTo>
                  <a:cubicBezTo>
                    <a:pt x="992" y="394"/>
                    <a:pt x="867" y="245"/>
                    <a:pt x="710" y="144"/>
                  </a:cubicBezTo>
                  <a:cubicBezTo>
                    <a:pt x="634" y="95"/>
                    <a:pt x="418" y="1"/>
                    <a:pt x="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93;p43">
              <a:extLst>
                <a:ext uri="{FF2B5EF4-FFF2-40B4-BE49-F238E27FC236}">
                  <a16:creationId xmlns:a16="http://schemas.microsoft.com/office/drawing/2014/main" id="{01443714-B5DA-491C-AD35-7E3E48B90DAB}"/>
                </a:ext>
              </a:extLst>
            </p:cNvPr>
            <p:cNvSpPr/>
            <p:nvPr/>
          </p:nvSpPr>
          <p:spPr>
            <a:xfrm>
              <a:off x="4141162" y="2322138"/>
              <a:ext cx="138601" cy="135045"/>
            </a:xfrm>
            <a:custGeom>
              <a:avLst/>
              <a:gdLst/>
              <a:ahLst/>
              <a:cxnLst/>
              <a:rect l="l" t="t" r="r" b="b"/>
              <a:pathLst>
                <a:path w="1442" h="1405" extrusionOk="0">
                  <a:moveTo>
                    <a:pt x="646" y="73"/>
                  </a:moveTo>
                  <a:cubicBezTo>
                    <a:pt x="651" y="73"/>
                    <a:pt x="656" y="73"/>
                    <a:pt x="661" y="73"/>
                  </a:cubicBezTo>
                  <a:cubicBezTo>
                    <a:pt x="1349" y="93"/>
                    <a:pt x="1442" y="1326"/>
                    <a:pt x="729" y="1326"/>
                  </a:cubicBezTo>
                  <a:cubicBezTo>
                    <a:pt x="707" y="1326"/>
                    <a:pt x="685" y="1325"/>
                    <a:pt x="661" y="1322"/>
                  </a:cubicBezTo>
                  <a:cubicBezTo>
                    <a:pt x="641" y="1322"/>
                    <a:pt x="629" y="1326"/>
                    <a:pt x="629" y="1334"/>
                  </a:cubicBezTo>
                  <a:cubicBezTo>
                    <a:pt x="286" y="1322"/>
                    <a:pt x="121" y="1032"/>
                    <a:pt x="93" y="714"/>
                  </a:cubicBezTo>
                  <a:cubicBezTo>
                    <a:pt x="73" y="520"/>
                    <a:pt x="97" y="339"/>
                    <a:pt x="258" y="214"/>
                  </a:cubicBezTo>
                  <a:cubicBezTo>
                    <a:pt x="363" y="125"/>
                    <a:pt x="506" y="73"/>
                    <a:pt x="646" y="73"/>
                  </a:cubicBezTo>
                  <a:close/>
                  <a:moveTo>
                    <a:pt x="644" y="0"/>
                  </a:moveTo>
                  <a:cubicBezTo>
                    <a:pt x="638" y="0"/>
                    <a:pt x="631" y="0"/>
                    <a:pt x="625" y="1"/>
                  </a:cubicBezTo>
                  <a:cubicBezTo>
                    <a:pt x="456" y="9"/>
                    <a:pt x="278" y="77"/>
                    <a:pt x="154" y="198"/>
                  </a:cubicBezTo>
                  <a:cubicBezTo>
                    <a:pt x="53" y="295"/>
                    <a:pt x="17" y="412"/>
                    <a:pt x="4" y="532"/>
                  </a:cubicBezTo>
                  <a:cubicBezTo>
                    <a:pt x="0" y="601"/>
                    <a:pt x="4" y="673"/>
                    <a:pt x="17" y="746"/>
                  </a:cubicBezTo>
                  <a:cubicBezTo>
                    <a:pt x="50" y="1037"/>
                    <a:pt x="241" y="1401"/>
                    <a:pt x="553" y="1401"/>
                  </a:cubicBezTo>
                  <a:cubicBezTo>
                    <a:pt x="582" y="1401"/>
                    <a:pt x="613" y="1398"/>
                    <a:pt x="645" y="1391"/>
                  </a:cubicBezTo>
                  <a:cubicBezTo>
                    <a:pt x="645" y="1399"/>
                    <a:pt x="649" y="1399"/>
                    <a:pt x="657" y="1399"/>
                  </a:cubicBezTo>
                  <a:cubicBezTo>
                    <a:pt x="688" y="1403"/>
                    <a:pt x="718" y="1404"/>
                    <a:pt x="746" y="1404"/>
                  </a:cubicBezTo>
                  <a:cubicBezTo>
                    <a:pt x="1112" y="1404"/>
                    <a:pt x="1286" y="1104"/>
                    <a:pt x="1290" y="782"/>
                  </a:cubicBezTo>
                  <a:cubicBezTo>
                    <a:pt x="1302" y="405"/>
                    <a:pt x="1071" y="0"/>
                    <a:pt x="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94;p43">
              <a:extLst>
                <a:ext uri="{FF2B5EF4-FFF2-40B4-BE49-F238E27FC236}">
                  <a16:creationId xmlns:a16="http://schemas.microsoft.com/office/drawing/2014/main" id="{04AE6116-4C7A-4C5E-8B49-D2F4D5C428B8}"/>
                </a:ext>
              </a:extLst>
            </p:cNvPr>
            <p:cNvSpPr/>
            <p:nvPr/>
          </p:nvSpPr>
          <p:spPr>
            <a:xfrm>
              <a:off x="4182203" y="2367024"/>
              <a:ext cx="47386" cy="43157"/>
            </a:xfrm>
            <a:custGeom>
              <a:avLst/>
              <a:gdLst/>
              <a:ahLst/>
              <a:cxnLst/>
              <a:rect l="l" t="t" r="r" b="b"/>
              <a:pathLst>
                <a:path w="493" h="449" extrusionOk="0">
                  <a:moveTo>
                    <a:pt x="245" y="77"/>
                  </a:moveTo>
                  <a:cubicBezTo>
                    <a:pt x="251" y="77"/>
                    <a:pt x="257" y="77"/>
                    <a:pt x="262" y="77"/>
                  </a:cubicBezTo>
                  <a:cubicBezTo>
                    <a:pt x="351" y="90"/>
                    <a:pt x="399" y="158"/>
                    <a:pt x="383" y="247"/>
                  </a:cubicBezTo>
                  <a:cubicBezTo>
                    <a:pt x="377" y="302"/>
                    <a:pt x="318" y="373"/>
                    <a:pt x="255" y="373"/>
                  </a:cubicBezTo>
                  <a:cubicBezTo>
                    <a:pt x="234" y="373"/>
                    <a:pt x="214" y="365"/>
                    <a:pt x="194" y="347"/>
                  </a:cubicBezTo>
                  <a:cubicBezTo>
                    <a:pt x="187" y="339"/>
                    <a:pt x="178" y="336"/>
                    <a:pt x="170" y="336"/>
                  </a:cubicBezTo>
                  <a:cubicBezTo>
                    <a:pt x="163" y="336"/>
                    <a:pt x="157" y="338"/>
                    <a:pt x="154" y="339"/>
                  </a:cubicBezTo>
                  <a:cubicBezTo>
                    <a:pt x="117" y="307"/>
                    <a:pt x="93" y="259"/>
                    <a:pt x="93" y="206"/>
                  </a:cubicBezTo>
                  <a:cubicBezTo>
                    <a:pt x="97" y="124"/>
                    <a:pt x="170" y="77"/>
                    <a:pt x="245" y="77"/>
                  </a:cubicBezTo>
                  <a:close/>
                  <a:moveTo>
                    <a:pt x="246" y="0"/>
                  </a:moveTo>
                  <a:cubicBezTo>
                    <a:pt x="147" y="0"/>
                    <a:pt x="49" y="59"/>
                    <a:pt x="29" y="158"/>
                  </a:cubicBezTo>
                  <a:cubicBezTo>
                    <a:pt x="1" y="267"/>
                    <a:pt x="73" y="400"/>
                    <a:pt x="178" y="428"/>
                  </a:cubicBezTo>
                  <a:cubicBezTo>
                    <a:pt x="199" y="442"/>
                    <a:pt x="222" y="448"/>
                    <a:pt x="246" y="448"/>
                  </a:cubicBezTo>
                  <a:cubicBezTo>
                    <a:pt x="331" y="448"/>
                    <a:pt x="424" y="371"/>
                    <a:pt x="452" y="295"/>
                  </a:cubicBezTo>
                  <a:cubicBezTo>
                    <a:pt x="492" y="178"/>
                    <a:pt x="436" y="45"/>
                    <a:pt x="311" y="9"/>
                  </a:cubicBezTo>
                  <a:cubicBezTo>
                    <a:pt x="290" y="3"/>
                    <a:pt x="268" y="0"/>
                    <a:pt x="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95;p43">
              <a:extLst>
                <a:ext uri="{FF2B5EF4-FFF2-40B4-BE49-F238E27FC236}">
                  <a16:creationId xmlns:a16="http://schemas.microsoft.com/office/drawing/2014/main" id="{90F561BC-DDA7-4E7C-B06F-4D1133AC0066}"/>
                </a:ext>
              </a:extLst>
            </p:cNvPr>
            <p:cNvSpPr/>
            <p:nvPr/>
          </p:nvSpPr>
          <p:spPr>
            <a:xfrm>
              <a:off x="4190958" y="2374092"/>
              <a:ext cx="29893" cy="29027"/>
            </a:xfrm>
            <a:custGeom>
              <a:avLst/>
              <a:gdLst/>
              <a:ahLst/>
              <a:cxnLst/>
              <a:rect l="l" t="t" r="r" b="b"/>
              <a:pathLst>
                <a:path w="311" h="302" extrusionOk="0">
                  <a:moveTo>
                    <a:pt x="156" y="1"/>
                  </a:moveTo>
                  <a:cubicBezTo>
                    <a:pt x="81" y="1"/>
                    <a:pt x="8" y="48"/>
                    <a:pt x="4" y="134"/>
                  </a:cubicBezTo>
                  <a:cubicBezTo>
                    <a:pt x="0" y="187"/>
                    <a:pt x="24" y="235"/>
                    <a:pt x="65" y="271"/>
                  </a:cubicBezTo>
                  <a:cubicBezTo>
                    <a:pt x="68" y="266"/>
                    <a:pt x="74" y="263"/>
                    <a:pt x="80" y="263"/>
                  </a:cubicBezTo>
                  <a:cubicBezTo>
                    <a:pt x="88" y="263"/>
                    <a:pt x="96" y="267"/>
                    <a:pt x="105" y="275"/>
                  </a:cubicBezTo>
                  <a:cubicBezTo>
                    <a:pt x="124" y="294"/>
                    <a:pt x="145" y="302"/>
                    <a:pt x="165" y="302"/>
                  </a:cubicBezTo>
                  <a:cubicBezTo>
                    <a:pt x="227" y="302"/>
                    <a:pt x="285" y="226"/>
                    <a:pt x="294" y="171"/>
                  </a:cubicBezTo>
                  <a:cubicBezTo>
                    <a:pt x="310" y="82"/>
                    <a:pt x="262" y="14"/>
                    <a:pt x="173" y="1"/>
                  </a:cubicBezTo>
                  <a:cubicBezTo>
                    <a:pt x="168" y="1"/>
                    <a:pt x="162"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96;p43">
              <a:extLst>
                <a:ext uri="{FF2B5EF4-FFF2-40B4-BE49-F238E27FC236}">
                  <a16:creationId xmlns:a16="http://schemas.microsoft.com/office/drawing/2014/main" id="{D4FE97E6-CC24-44D5-97CD-06DB9722D727}"/>
                </a:ext>
              </a:extLst>
            </p:cNvPr>
            <p:cNvSpPr/>
            <p:nvPr/>
          </p:nvSpPr>
          <p:spPr>
            <a:xfrm>
              <a:off x="4147357" y="2328454"/>
              <a:ext cx="131681" cy="122069"/>
            </a:xfrm>
            <a:custGeom>
              <a:avLst/>
              <a:gdLst/>
              <a:ahLst/>
              <a:cxnLst/>
              <a:rect l="l" t="t" r="r" b="b"/>
              <a:pathLst>
                <a:path w="1370" h="1270" extrusionOk="0">
                  <a:moveTo>
                    <a:pt x="604" y="399"/>
                  </a:moveTo>
                  <a:cubicBezTo>
                    <a:pt x="625" y="399"/>
                    <a:pt x="646" y="401"/>
                    <a:pt x="666" y="407"/>
                  </a:cubicBezTo>
                  <a:cubicBezTo>
                    <a:pt x="795" y="439"/>
                    <a:pt x="851" y="572"/>
                    <a:pt x="807" y="693"/>
                  </a:cubicBezTo>
                  <a:cubicBezTo>
                    <a:pt x="775" y="769"/>
                    <a:pt x="683" y="848"/>
                    <a:pt x="598" y="848"/>
                  </a:cubicBezTo>
                  <a:cubicBezTo>
                    <a:pt x="575" y="848"/>
                    <a:pt x="553" y="843"/>
                    <a:pt x="533" y="830"/>
                  </a:cubicBezTo>
                  <a:cubicBezTo>
                    <a:pt x="428" y="806"/>
                    <a:pt x="356" y="669"/>
                    <a:pt x="384" y="564"/>
                  </a:cubicBezTo>
                  <a:cubicBezTo>
                    <a:pt x="404" y="461"/>
                    <a:pt x="504" y="399"/>
                    <a:pt x="604" y="399"/>
                  </a:cubicBezTo>
                  <a:close/>
                  <a:moveTo>
                    <a:pt x="589" y="0"/>
                  </a:moveTo>
                  <a:cubicBezTo>
                    <a:pt x="444" y="0"/>
                    <a:pt x="295" y="48"/>
                    <a:pt x="182" y="145"/>
                  </a:cubicBezTo>
                  <a:cubicBezTo>
                    <a:pt x="25" y="270"/>
                    <a:pt x="1" y="451"/>
                    <a:pt x="13" y="645"/>
                  </a:cubicBezTo>
                  <a:cubicBezTo>
                    <a:pt x="45" y="967"/>
                    <a:pt x="210" y="1253"/>
                    <a:pt x="553" y="1269"/>
                  </a:cubicBezTo>
                  <a:cubicBezTo>
                    <a:pt x="557" y="1253"/>
                    <a:pt x="573" y="1249"/>
                    <a:pt x="589" y="1249"/>
                  </a:cubicBezTo>
                  <a:cubicBezTo>
                    <a:pt x="613" y="1252"/>
                    <a:pt x="635" y="1253"/>
                    <a:pt x="657" y="1253"/>
                  </a:cubicBezTo>
                  <a:cubicBezTo>
                    <a:pt x="1370" y="1253"/>
                    <a:pt x="1277" y="16"/>
                    <a:pt x="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97;p43">
              <a:extLst>
                <a:ext uri="{FF2B5EF4-FFF2-40B4-BE49-F238E27FC236}">
                  <a16:creationId xmlns:a16="http://schemas.microsoft.com/office/drawing/2014/main" id="{09F6AC73-CB65-4FEC-B8AB-384ED26BDC79}"/>
                </a:ext>
              </a:extLst>
            </p:cNvPr>
            <p:cNvSpPr/>
            <p:nvPr/>
          </p:nvSpPr>
          <p:spPr>
            <a:xfrm>
              <a:off x="4178743" y="2161431"/>
              <a:ext cx="32968" cy="8554"/>
            </a:xfrm>
            <a:custGeom>
              <a:avLst/>
              <a:gdLst/>
              <a:ahLst/>
              <a:cxnLst/>
              <a:rect l="l" t="t" r="r" b="b"/>
              <a:pathLst>
                <a:path w="343" h="89" extrusionOk="0">
                  <a:moveTo>
                    <a:pt x="37" y="0"/>
                  </a:moveTo>
                  <a:cubicBezTo>
                    <a:pt x="0" y="0"/>
                    <a:pt x="0" y="53"/>
                    <a:pt x="37" y="57"/>
                  </a:cubicBezTo>
                  <a:cubicBezTo>
                    <a:pt x="129" y="69"/>
                    <a:pt x="218" y="89"/>
                    <a:pt x="302" y="89"/>
                  </a:cubicBezTo>
                  <a:cubicBezTo>
                    <a:pt x="339" y="89"/>
                    <a:pt x="343" y="37"/>
                    <a:pt x="315" y="32"/>
                  </a:cubicBezTo>
                  <a:cubicBezTo>
                    <a:pt x="226" y="12"/>
                    <a:pt x="129" y="12"/>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98;p43">
              <a:extLst>
                <a:ext uri="{FF2B5EF4-FFF2-40B4-BE49-F238E27FC236}">
                  <a16:creationId xmlns:a16="http://schemas.microsoft.com/office/drawing/2014/main" id="{8A149382-9A87-4613-801B-1898C41E073D}"/>
                </a:ext>
              </a:extLst>
            </p:cNvPr>
            <p:cNvSpPr/>
            <p:nvPr/>
          </p:nvSpPr>
          <p:spPr>
            <a:xfrm>
              <a:off x="4115980" y="1765624"/>
              <a:ext cx="11342" cy="5863"/>
            </a:xfrm>
            <a:custGeom>
              <a:avLst/>
              <a:gdLst/>
              <a:ahLst/>
              <a:cxnLst/>
              <a:rect l="l" t="t" r="r" b="b"/>
              <a:pathLst>
                <a:path w="118" h="61" extrusionOk="0">
                  <a:moveTo>
                    <a:pt x="97" y="0"/>
                  </a:moveTo>
                  <a:lnTo>
                    <a:pt x="97" y="0"/>
                  </a:lnTo>
                  <a:cubicBezTo>
                    <a:pt x="65" y="24"/>
                    <a:pt x="37" y="44"/>
                    <a:pt x="0" y="61"/>
                  </a:cubicBezTo>
                  <a:cubicBezTo>
                    <a:pt x="65" y="56"/>
                    <a:pt x="117" y="48"/>
                    <a:pt x="97" y="0"/>
                  </a:cubicBezTo>
                  <a:close/>
                </a:path>
              </a:pathLst>
            </a:custGeom>
            <a:solidFill>
              <a:srgbClr val="F2E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99;p43">
              <a:extLst>
                <a:ext uri="{FF2B5EF4-FFF2-40B4-BE49-F238E27FC236}">
                  <a16:creationId xmlns:a16="http://schemas.microsoft.com/office/drawing/2014/main" id="{E0E61603-578C-4175-B813-688034E3175C}"/>
                </a:ext>
              </a:extLst>
            </p:cNvPr>
            <p:cNvSpPr/>
            <p:nvPr/>
          </p:nvSpPr>
          <p:spPr>
            <a:xfrm>
              <a:off x="4084646" y="1732560"/>
              <a:ext cx="45464" cy="34218"/>
            </a:xfrm>
            <a:custGeom>
              <a:avLst/>
              <a:gdLst/>
              <a:ahLst/>
              <a:cxnLst/>
              <a:rect l="l" t="t" r="r" b="b"/>
              <a:pathLst>
                <a:path w="473" h="356" extrusionOk="0">
                  <a:moveTo>
                    <a:pt x="265" y="0"/>
                  </a:moveTo>
                  <a:cubicBezTo>
                    <a:pt x="259" y="0"/>
                    <a:pt x="253" y="1"/>
                    <a:pt x="246" y="2"/>
                  </a:cubicBezTo>
                  <a:cubicBezTo>
                    <a:pt x="250" y="26"/>
                    <a:pt x="258" y="50"/>
                    <a:pt x="266" y="82"/>
                  </a:cubicBezTo>
                  <a:cubicBezTo>
                    <a:pt x="266" y="98"/>
                    <a:pt x="262" y="106"/>
                    <a:pt x="250" y="118"/>
                  </a:cubicBezTo>
                  <a:cubicBezTo>
                    <a:pt x="258" y="131"/>
                    <a:pt x="250" y="159"/>
                    <a:pt x="226" y="163"/>
                  </a:cubicBezTo>
                  <a:cubicBezTo>
                    <a:pt x="149" y="183"/>
                    <a:pt x="77" y="199"/>
                    <a:pt x="0" y="211"/>
                  </a:cubicBezTo>
                  <a:lnTo>
                    <a:pt x="4" y="239"/>
                  </a:lnTo>
                  <a:cubicBezTo>
                    <a:pt x="16" y="239"/>
                    <a:pt x="28" y="243"/>
                    <a:pt x="36" y="251"/>
                  </a:cubicBezTo>
                  <a:cubicBezTo>
                    <a:pt x="87" y="314"/>
                    <a:pt x="166" y="355"/>
                    <a:pt x="242" y="355"/>
                  </a:cubicBezTo>
                  <a:cubicBezTo>
                    <a:pt x="298" y="355"/>
                    <a:pt x="352" y="333"/>
                    <a:pt x="391" y="280"/>
                  </a:cubicBezTo>
                  <a:cubicBezTo>
                    <a:pt x="391" y="272"/>
                    <a:pt x="399" y="268"/>
                    <a:pt x="399" y="268"/>
                  </a:cubicBezTo>
                  <a:cubicBezTo>
                    <a:pt x="472" y="156"/>
                    <a:pt x="398" y="0"/>
                    <a:pt x="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00;p43">
              <a:extLst>
                <a:ext uri="{FF2B5EF4-FFF2-40B4-BE49-F238E27FC236}">
                  <a16:creationId xmlns:a16="http://schemas.microsoft.com/office/drawing/2014/main" id="{C42B9343-B8F7-4C6E-86D4-D78C12C1BD7D}"/>
                </a:ext>
              </a:extLst>
            </p:cNvPr>
            <p:cNvSpPr/>
            <p:nvPr/>
          </p:nvSpPr>
          <p:spPr>
            <a:xfrm>
              <a:off x="3850892" y="1778792"/>
              <a:ext cx="266438" cy="49212"/>
            </a:xfrm>
            <a:custGeom>
              <a:avLst/>
              <a:gdLst/>
              <a:ahLst/>
              <a:cxnLst/>
              <a:rect l="l" t="t" r="r" b="b"/>
              <a:pathLst>
                <a:path w="2772" h="512" extrusionOk="0">
                  <a:moveTo>
                    <a:pt x="2613" y="0"/>
                  </a:moveTo>
                  <a:lnTo>
                    <a:pt x="2613" y="0"/>
                  </a:lnTo>
                  <a:cubicBezTo>
                    <a:pt x="2420" y="28"/>
                    <a:pt x="2235" y="81"/>
                    <a:pt x="2053" y="149"/>
                  </a:cubicBezTo>
                  <a:cubicBezTo>
                    <a:pt x="1892" y="210"/>
                    <a:pt x="1675" y="371"/>
                    <a:pt x="1493" y="371"/>
                  </a:cubicBezTo>
                  <a:cubicBezTo>
                    <a:pt x="1392" y="371"/>
                    <a:pt x="1288" y="306"/>
                    <a:pt x="1191" y="274"/>
                  </a:cubicBezTo>
                  <a:cubicBezTo>
                    <a:pt x="1062" y="230"/>
                    <a:pt x="937" y="194"/>
                    <a:pt x="804" y="157"/>
                  </a:cubicBezTo>
                  <a:cubicBezTo>
                    <a:pt x="578" y="105"/>
                    <a:pt x="353" y="65"/>
                    <a:pt x="119" y="36"/>
                  </a:cubicBezTo>
                  <a:lnTo>
                    <a:pt x="119" y="48"/>
                  </a:lnTo>
                  <a:cubicBezTo>
                    <a:pt x="0" y="360"/>
                    <a:pt x="650" y="511"/>
                    <a:pt x="1318" y="511"/>
                  </a:cubicBezTo>
                  <a:cubicBezTo>
                    <a:pt x="2034" y="511"/>
                    <a:pt x="2772" y="338"/>
                    <a:pt x="26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01;p43">
              <a:extLst>
                <a:ext uri="{FF2B5EF4-FFF2-40B4-BE49-F238E27FC236}">
                  <a16:creationId xmlns:a16="http://schemas.microsoft.com/office/drawing/2014/main" id="{40391DFA-A082-407A-BE32-4E6D03D3821C}"/>
                </a:ext>
              </a:extLst>
            </p:cNvPr>
            <p:cNvSpPr/>
            <p:nvPr/>
          </p:nvSpPr>
          <p:spPr>
            <a:xfrm>
              <a:off x="3865406" y="1809741"/>
              <a:ext cx="242889" cy="39600"/>
            </a:xfrm>
            <a:custGeom>
              <a:avLst/>
              <a:gdLst/>
              <a:ahLst/>
              <a:cxnLst/>
              <a:rect l="l" t="t" r="r" b="b"/>
              <a:pathLst>
                <a:path w="2527" h="412" extrusionOk="0">
                  <a:moveTo>
                    <a:pt x="2450" y="0"/>
                  </a:moveTo>
                  <a:cubicBezTo>
                    <a:pt x="2168" y="222"/>
                    <a:pt x="1451" y="230"/>
                    <a:pt x="1250" y="234"/>
                  </a:cubicBezTo>
                  <a:cubicBezTo>
                    <a:pt x="1225" y="235"/>
                    <a:pt x="1190" y="236"/>
                    <a:pt x="1145" y="236"/>
                  </a:cubicBezTo>
                  <a:cubicBezTo>
                    <a:pt x="864" y="236"/>
                    <a:pt x="234" y="204"/>
                    <a:pt x="0" y="13"/>
                  </a:cubicBezTo>
                  <a:lnTo>
                    <a:pt x="0" y="13"/>
                  </a:lnTo>
                  <a:cubicBezTo>
                    <a:pt x="19" y="368"/>
                    <a:pt x="577" y="412"/>
                    <a:pt x="974" y="412"/>
                  </a:cubicBezTo>
                  <a:cubicBezTo>
                    <a:pt x="1085" y="412"/>
                    <a:pt x="1183" y="408"/>
                    <a:pt x="1254" y="407"/>
                  </a:cubicBezTo>
                  <a:cubicBezTo>
                    <a:pt x="1439" y="407"/>
                    <a:pt x="1624" y="391"/>
                    <a:pt x="1806" y="371"/>
                  </a:cubicBezTo>
                  <a:cubicBezTo>
                    <a:pt x="1846" y="367"/>
                    <a:pt x="1939" y="355"/>
                    <a:pt x="2039" y="343"/>
                  </a:cubicBezTo>
                  <a:cubicBezTo>
                    <a:pt x="2037" y="332"/>
                    <a:pt x="2045" y="327"/>
                    <a:pt x="2053" y="327"/>
                  </a:cubicBezTo>
                  <a:cubicBezTo>
                    <a:pt x="2059" y="327"/>
                    <a:pt x="2066" y="330"/>
                    <a:pt x="2068" y="335"/>
                  </a:cubicBezTo>
                  <a:cubicBezTo>
                    <a:pt x="2128" y="327"/>
                    <a:pt x="2196" y="311"/>
                    <a:pt x="2249" y="291"/>
                  </a:cubicBezTo>
                  <a:cubicBezTo>
                    <a:pt x="2257" y="287"/>
                    <a:pt x="2265" y="287"/>
                    <a:pt x="2269" y="287"/>
                  </a:cubicBezTo>
                  <a:cubicBezTo>
                    <a:pt x="2418" y="234"/>
                    <a:pt x="2527" y="146"/>
                    <a:pt x="2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02;p43">
              <a:extLst>
                <a:ext uri="{FF2B5EF4-FFF2-40B4-BE49-F238E27FC236}">
                  <a16:creationId xmlns:a16="http://schemas.microsoft.com/office/drawing/2014/main" id="{3A478A69-8B95-49F5-A5BB-E01B2A4C9183}"/>
                </a:ext>
              </a:extLst>
            </p:cNvPr>
            <p:cNvSpPr/>
            <p:nvPr/>
          </p:nvSpPr>
          <p:spPr>
            <a:xfrm>
              <a:off x="3880111" y="2215737"/>
              <a:ext cx="215015" cy="142831"/>
            </a:xfrm>
            <a:custGeom>
              <a:avLst/>
              <a:gdLst/>
              <a:ahLst/>
              <a:cxnLst/>
              <a:rect l="l" t="t" r="r" b="b"/>
              <a:pathLst>
                <a:path w="2237" h="1486" extrusionOk="0">
                  <a:moveTo>
                    <a:pt x="2124" y="76"/>
                  </a:moveTo>
                  <a:lnTo>
                    <a:pt x="2124" y="76"/>
                  </a:lnTo>
                  <a:cubicBezTo>
                    <a:pt x="2076" y="503"/>
                    <a:pt x="2132" y="906"/>
                    <a:pt x="2184" y="1329"/>
                  </a:cubicBezTo>
                  <a:cubicBezTo>
                    <a:pt x="2176" y="1325"/>
                    <a:pt x="2172" y="1325"/>
                    <a:pt x="2168" y="1325"/>
                  </a:cubicBezTo>
                  <a:cubicBezTo>
                    <a:pt x="1653" y="1369"/>
                    <a:pt x="1137" y="1402"/>
                    <a:pt x="605" y="1406"/>
                  </a:cubicBezTo>
                  <a:lnTo>
                    <a:pt x="420" y="1406"/>
                  </a:lnTo>
                  <a:cubicBezTo>
                    <a:pt x="395" y="1406"/>
                    <a:pt x="376" y="1406"/>
                    <a:pt x="359" y="1406"/>
                  </a:cubicBezTo>
                  <a:cubicBezTo>
                    <a:pt x="283" y="1406"/>
                    <a:pt x="268" y="1398"/>
                    <a:pt x="186" y="1309"/>
                  </a:cubicBezTo>
                  <a:cubicBezTo>
                    <a:pt x="93" y="1204"/>
                    <a:pt x="97" y="1200"/>
                    <a:pt x="93" y="1075"/>
                  </a:cubicBezTo>
                  <a:cubicBezTo>
                    <a:pt x="85" y="1007"/>
                    <a:pt x="85" y="946"/>
                    <a:pt x="81" y="882"/>
                  </a:cubicBezTo>
                  <a:cubicBezTo>
                    <a:pt x="73" y="620"/>
                    <a:pt x="57" y="362"/>
                    <a:pt x="33" y="100"/>
                  </a:cubicBezTo>
                  <a:lnTo>
                    <a:pt x="41" y="100"/>
                  </a:lnTo>
                  <a:cubicBezTo>
                    <a:pt x="596" y="94"/>
                    <a:pt x="1149" y="77"/>
                    <a:pt x="1702" y="77"/>
                  </a:cubicBezTo>
                  <a:cubicBezTo>
                    <a:pt x="1834" y="77"/>
                    <a:pt x="1967" y="78"/>
                    <a:pt x="2100" y="80"/>
                  </a:cubicBezTo>
                  <a:cubicBezTo>
                    <a:pt x="2112" y="80"/>
                    <a:pt x="2116" y="80"/>
                    <a:pt x="2124" y="76"/>
                  </a:cubicBezTo>
                  <a:close/>
                  <a:moveTo>
                    <a:pt x="1326" y="1"/>
                  </a:moveTo>
                  <a:cubicBezTo>
                    <a:pt x="898" y="1"/>
                    <a:pt x="470" y="13"/>
                    <a:pt x="45" y="48"/>
                  </a:cubicBezTo>
                  <a:cubicBezTo>
                    <a:pt x="37" y="48"/>
                    <a:pt x="33" y="56"/>
                    <a:pt x="25" y="60"/>
                  </a:cubicBezTo>
                  <a:cubicBezTo>
                    <a:pt x="23" y="59"/>
                    <a:pt x="20" y="58"/>
                    <a:pt x="18" y="58"/>
                  </a:cubicBezTo>
                  <a:cubicBezTo>
                    <a:pt x="10" y="58"/>
                    <a:pt x="0" y="64"/>
                    <a:pt x="0" y="76"/>
                  </a:cubicBezTo>
                  <a:cubicBezTo>
                    <a:pt x="5" y="422"/>
                    <a:pt x="25" y="773"/>
                    <a:pt x="45" y="1120"/>
                  </a:cubicBezTo>
                  <a:cubicBezTo>
                    <a:pt x="53" y="1265"/>
                    <a:pt x="21" y="1430"/>
                    <a:pt x="194" y="1462"/>
                  </a:cubicBezTo>
                  <a:cubicBezTo>
                    <a:pt x="300" y="1480"/>
                    <a:pt x="413" y="1485"/>
                    <a:pt x="528" y="1485"/>
                  </a:cubicBezTo>
                  <a:cubicBezTo>
                    <a:pt x="731" y="1485"/>
                    <a:pt x="940" y="1467"/>
                    <a:pt x="1133" y="1462"/>
                  </a:cubicBezTo>
                  <a:cubicBezTo>
                    <a:pt x="1475" y="1450"/>
                    <a:pt x="1826" y="1430"/>
                    <a:pt x="2168" y="1402"/>
                  </a:cubicBezTo>
                  <a:cubicBezTo>
                    <a:pt x="2193" y="1402"/>
                    <a:pt x="2201" y="1382"/>
                    <a:pt x="2201" y="1361"/>
                  </a:cubicBezTo>
                  <a:cubicBezTo>
                    <a:pt x="2203" y="1362"/>
                    <a:pt x="2206" y="1362"/>
                    <a:pt x="2209" y="1362"/>
                  </a:cubicBezTo>
                  <a:cubicBezTo>
                    <a:pt x="2223" y="1362"/>
                    <a:pt x="2237" y="1354"/>
                    <a:pt x="2237" y="1337"/>
                  </a:cubicBezTo>
                  <a:cubicBezTo>
                    <a:pt x="2233" y="894"/>
                    <a:pt x="2144" y="479"/>
                    <a:pt x="2193" y="32"/>
                  </a:cubicBezTo>
                  <a:cubicBezTo>
                    <a:pt x="2195" y="12"/>
                    <a:pt x="2181" y="3"/>
                    <a:pt x="2166" y="3"/>
                  </a:cubicBezTo>
                  <a:cubicBezTo>
                    <a:pt x="2153" y="3"/>
                    <a:pt x="2139" y="9"/>
                    <a:pt x="2132" y="20"/>
                  </a:cubicBezTo>
                  <a:cubicBezTo>
                    <a:pt x="2128" y="16"/>
                    <a:pt x="2116" y="11"/>
                    <a:pt x="2108" y="11"/>
                  </a:cubicBezTo>
                  <a:cubicBezTo>
                    <a:pt x="1848" y="5"/>
                    <a:pt x="1587" y="1"/>
                    <a:pt x="1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03;p43">
              <a:extLst>
                <a:ext uri="{FF2B5EF4-FFF2-40B4-BE49-F238E27FC236}">
                  <a16:creationId xmlns:a16="http://schemas.microsoft.com/office/drawing/2014/main" id="{0B9D4E01-0F8A-415A-9787-E043860326D3}"/>
                </a:ext>
              </a:extLst>
            </p:cNvPr>
            <p:cNvSpPr/>
            <p:nvPr/>
          </p:nvSpPr>
          <p:spPr>
            <a:xfrm>
              <a:off x="3747279" y="1929214"/>
              <a:ext cx="343620" cy="264131"/>
            </a:xfrm>
            <a:custGeom>
              <a:avLst/>
              <a:gdLst/>
              <a:ahLst/>
              <a:cxnLst/>
              <a:rect l="l" t="t" r="r" b="b"/>
              <a:pathLst>
                <a:path w="3575" h="2748" extrusionOk="0">
                  <a:moveTo>
                    <a:pt x="1834" y="87"/>
                  </a:moveTo>
                  <a:cubicBezTo>
                    <a:pt x="1854" y="252"/>
                    <a:pt x="1858" y="414"/>
                    <a:pt x="1862" y="579"/>
                  </a:cubicBezTo>
                  <a:lnTo>
                    <a:pt x="1491" y="579"/>
                  </a:lnTo>
                  <a:cubicBezTo>
                    <a:pt x="1479" y="418"/>
                    <a:pt x="1463" y="256"/>
                    <a:pt x="1451" y="99"/>
                  </a:cubicBezTo>
                  <a:lnTo>
                    <a:pt x="1451" y="95"/>
                  </a:lnTo>
                  <a:cubicBezTo>
                    <a:pt x="1576" y="87"/>
                    <a:pt x="1705" y="87"/>
                    <a:pt x="1834" y="87"/>
                  </a:cubicBezTo>
                  <a:close/>
                  <a:moveTo>
                    <a:pt x="1878" y="83"/>
                  </a:moveTo>
                  <a:cubicBezTo>
                    <a:pt x="1979" y="83"/>
                    <a:pt x="2084" y="91"/>
                    <a:pt x="2184" y="95"/>
                  </a:cubicBezTo>
                  <a:lnTo>
                    <a:pt x="2184" y="99"/>
                  </a:lnTo>
                  <a:cubicBezTo>
                    <a:pt x="2196" y="256"/>
                    <a:pt x="2217" y="422"/>
                    <a:pt x="2241" y="579"/>
                  </a:cubicBezTo>
                  <a:cubicBezTo>
                    <a:pt x="2163" y="579"/>
                    <a:pt x="2089" y="577"/>
                    <a:pt x="2013" y="577"/>
                  </a:cubicBezTo>
                  <a:cubicBezTo>
                    <a:pt x="1975" y="577"/>
                    <a:pt x="1937" y="577"/>
                    <a:pt x="1898" y="579"/>
                  </a:cubicBezTo>
                  <a:cubicBezTo>
                    <a:pt x="1906" y="414"/>
                    <a:pt x="1898" y="248"/>
                    <a:pt x="1878" y="83"/>
                  </a:cubicBezTo>
                  <a:close/>
                  <a:moveTo>
                    <a:pt x="2225" y="91"/>
                  </a:moveTo>
                  <a:lnTo>
                    <a:pt x="2225" y="91"/>
                  </a:lnTo>
                  <a:cubicBezTo>
                    <a:pt x="2309" y="95"/>
                    <a:pt x="2398" y="99"/>
                    <a:pt x="2483" y="111"/>
                  </a:cubicBezTo>
                  <a:cubicBezTo>
                    <a:pt x="2491" y="260"/>
                    <a:pt x="2523" y="418"/>
                    <a:pt x="2547" y="571"/>
                  </a:cubicBezTo>
                  <a:cubicBezTo>
                    <a:pt x="2547" y="575"/>
                    <a:pt x="2551" y="579"/>
                    <a:pt x="2551" y="579"/>
                  </a:cubicBezTo>
                  <a:cubicBezTo>
                    <a:pt x="2462" y="579"/>
                    <a:pt x="2366" y="579"/>
                    <a:pt x="2269" y="575"/>
                  </a:cubicBezTo>
                  <a:cubicBezTo>
                    <a:pt x="2261" y="414"/>
                    <a:pt x="2245" y="252"/>
                    <a:pt x="2225" y="91"/>
                  </a:cubicBezTo>
                  <a:close/>
                  <a:moveTo>
                    <a:pt x="2543" y="119"/>
                  </a:moveTo>
                  <a:lnTo>
                    <a:pt x="2543" y="119"/>
                  </a:lnTo>
                  <a:cubicBezTo>
                    <a:pt x="2648" y="132"/>
                    <a:pt x="2748" y="140"/>
                    <a:pt x="2853" y="156"/>
                  </a:cubicBezTo>
                  <a:cubicBezTo>
                    <a:pt x="2849" y="301"/>
                    <a:pt x="2869" y="442"/>
                    <a:pt x="2902" y="583"/>
                  </a:cubicBezTo>
                  <a:cubicBezTo>
                    <a:pt x="2847" y="581"/>
                    <a:pt x="2795" y="580"/>
                    <a:pt x="2743" y="580"/>
                  </a:cubicBezTo>
                  <a:cubicBezTo>
                    <a:pt x="2692" y="580"/>
                    <a:pt x="2642" y="581"/>
                    <a:pt x="2591" y="583"/>
                  </a:cubicBezTo>
                  <a:cubicBezTo>
                    <a:pt x="2599" y="579"/>
                    <a:pt x="2599" y="575"/>
                    <a:pt x="2599" y="571"/>
                  </a:cubicBezTo>
                  <a:cubicBezTo>
                    <a:pt x="2583" y="422"/>
                    <a:pt x="2571" y="269"/>
                    <a:pt x="2543" y="119"/>
                  </a:cubicBezTo>
                  <a:close/>
                  <a:moveTo>
                    <a:pt x="2906" y="160"/>
                  </a:moveTo>
                  <a:lnTo>
                    <a:pt x="3176" y="208"/>
                  </a:lnTo>
                  <a:cubicBezTo>
                    <a:pt x="3204" y="337"/>
                    <a:pt x="3252" y="474"/>
                    <a:pt x="3325" y="591"/>
                  </a:cubicBezTo>
                  <a:cubicBezTo>
                    <a:pt x="3192" y="591"/>
                    <a:pt x="3067" y="583"/>
                    <a:pt x="2934" y="583"/>
                  </a:cubicBezTo>
                  <a:cubicBezTo>
                    <a:pt x="2914" y="442"/>
                    <a:pt x="2910" y="309"/>
                    <a:pt x="2906" y="160"/>
                  </a:cubicBezTo>
                  <a:close/>
                  <a:moveTo>
                    <a:pt x="1403" y="95"/>
                  </a:moveTo>
                  <a:lnTo>
                    <a:pt x="1403" y="99"/>
                  </a:lnTo>
                  <a:cubicBezTo>
                    <a:pt x="1419" y="256"/>
                    <a:pt x="1435" y="418"/>
                    <a:pt x="1451" y="579"/>
                  </a:cubicBezTo>
                  <a:cubicBezTo>
                    <a:pt x="1334" y="579"/>
                    <a:pt x="1217" y="579"/>
                    <a:pt x="1092" y="587"/>
                  </a:cubicBezTo>
                  <a:cubicBezTo>
                    <a:pt x="1096" y="442"/>
                    <a:pt x="1100" y="293"/>
                    <a:pt x="1096" y="148"/>
                  </a:cubicBezTo>
                  <a:cubicBezTo>
                    <a:pt x="1096" y="132"/>
                    <a:pt x="1088" y="127"/>
                    <a:pt x="1076" y="127"/>
                  </a:cubicBezTo>
                  <a:cubicBezTo>
                    <a:pt x="1068" y="127"/>
                    <a:pt x="1056" y="132"/>
                    <a:pt x="1056" y="148"/>
                  </a:cubicBezTo>
                  <a:cubicBezTo>
                    <a:pt x="1052" y="293"/>
                    <a:pt x="1056" y="442"/>
                    <a:pt x="1060" y="587"/>
                  </a:cubicBezTo>
                  <a:cubicBezTo>
                    <a:pt x="955" y="587"/>
                    <a:pt x="855" y="595"/>
                    <a:pt x="750" y="599"/>
                  </a:cubicBezTo>
                  <a:cubicBezTo>
                    <a:pt x="726" y="450"/>
                    <a:pt x="738" y="309"/>
                    <a:pt x="754" y="156"/>
                  </a:cubicBezTo>
                  <a:cubicBezTo>
                    <a:pt x="867" y="140"/>
                    <a:pt x="971" y="132"/>
                    <a:pt x="1080" y="119"/>
                  </a:cubicBezTo>
                  <a:cubicBezTo>
                    <a:pt x="1193" y="111"/>
                    <a:pt x="1298" y="99"/>
                    <a:pt x="1403" y="95"/>
                  </a:cubicBezTo>
                  <a:close/>
                  <a:moveTo>
                    <a:pt x="714" y="156"/>
                  </a:moveTo>
                  <a:lnTo>
                    <a:pt x="714" y="156"/>
                  </a:lnTo>
                  <a:cubicBezTo>
                    <a:pt x="673" y="297"/>
                    <a:pt x="689" y="454"/>
                    <a:pt x="726" y="595"/>
                  </a:cubicBezTo>
                  <a:cubicBezTo>
                    <a:pt x="689" y="595"/>
                    <a:pt x="657" y="599"/>
                    <a:pt x="625" y="599"/>
                  </a:cubicBezTo>
                  <a:cubicBezTo>
                    <a:pt x="593" y="603"/>
                    <a:pt x="524" y="615"/>
                    <a:pt x="448" y="623"/>
                  </a:cubicBezTo>
                  <a:cubicBezTo>
                    <a:pt x="452" y="603"/>
                    <a:pt x="468" y="587"/>
                    <a:pt x="480" y="575"/>
                  </a:cubicBezTo>
                  <a:cubicBezTo>
                    <a:pt x="489" y="565"/>
                    <a:pt x="484" y="551"/>
                    <a:pt x="475" y="551"/>
                  </a:cubicBezTo>
                  <a:cubicBezTo>
                    <a:pt x="473" y="551"/>
                    <a:pt x="470" y="552"/>
                    <a:pt x="468" y="555"/>
                  </a:cubicBezTo>
                  <a:lnTo>
                    <a:pt x="460" y="559"/>
                  </a:lnTo>
                  <a:cubicBezTo>
                    <a:pt x="476" y="506"/>
                    <a:pt x="488" y="454"/>
                    <a:pt x="496" y="406"/>
                  </a:cubicBezTo>
                  <a:cubicBezTo>
                    <a:pt x="516" y="325"/>
                    <a:pt x="548" y="252"/>
                    <a:pt x="560" y="176"/>
                  </a:cubicBezTo>
                  <a:cubicBezTo>
                    <a:pt x="613" y="172"/>
                    <a:pt x="661" y="160"/>
                    <a:pt x="714" y="156"/>
                  </a:cubicBezTo>
                  <a:close/>
                  <a:moveTo>
                    <a:pt x="528" y="188"/>
                  </a:moveTo>
                  <a:lnTo>
                    <a:pt x="528" y="188"/>
                  </a:lnTo>
                  <a:cubicBezTo>
                    <a:pt x="504" y="256"/>
                    <a:pt x="484" y="333"/>
                    <a:pt x="464" y="401"/>
                  </a:cubicBezTo>
                  <a:cubicBezTo>
                    <a:pt x="444" y="462"/>
                    <a:pt x="411" y="538"/>
                    <a:pt x="432" y="611"/>
                  </a:cubicBezTo>
                  <a:cubicBezTo>
                    <a:pt x="427" y="615"/>
                    <a:pt x="427" y="623"/>
                    <a:pt x="427" y="631"/>
                  </a:cubicBezTo>
                  <a:cubicBezTo>
                    <a:pt x="384" y="635"/>
                    <a:pt x="340" y="637"/>
                    <a:pt x="303" y="637"/>
                  </a:cubicBezTo>
                  <a:cubicBezTo>
                    <a:pt x="254" y="637"/>
                    <a:pt x="217" y="633"/>
                    <a:pt x="206" y="619"/>
                  </a:cubicBezTo>
                  <a:cubicBezTo>
                    <a:pt x="174" y="579"/>
                    <a:pt x="282" y="313"/>
                    <a:pt x="315" y="212"/>
                  </a:cubicBezTo>
                  <a:cubicBezTo>
                    <a:pt x="323" y="216"/>
                    <a:pt x="327" y="216"/>
                    <a:pt x="335" y="216"/>
                  </a:cubicBezTo>
                  <a:cubicBezTo>
                    <a:pt x="403" y="208"/>
                    <a:pt x="464" y="196"/>
                    <a:pt x="528" y="188"/>
                  </a:cubicBezTo>
                  <a:close/>
                  <a:moveTo>
                    <a:pt x="2257" y="651"/>
                  </a:moveTo>
                  <a:cubicBezTo>
                    <a:pt x="2346" y="655"/>
                    <a:pt x="2438" y="655"/>
                    <a:pt x="2527" y="655"/>
                  </a:cubicBezTo>
                  <a:cubicBezTo>
                    <a:pt x="2508" y="726"/>
                    <a:pt x="2469" y="827"/>
                    <a:pt x="2388" y="827"/>
                  </a:cubicBezTo>
                  <a:cubicBezTo>
                    <a:pt x="2381" y="827"/>
                    <a:pt x="2373" y="826"/>
                    <a:pt x="2366" y="825"/>
                  </a:cubicBezTo>
                  <a:cubicBezTo>
                    <a:pt x="2289" y="813"/>
                    <a:pt x="2265" y="720"/>
                    <a:pt x="2257" y="651"/>
                  </a:cubicBezTo>
                  <a:close/>
                  <a:moveTo>
                    <a:pt x="1068" y="651"/>
                  </a:moveTo>
                  <a:lnTo>
                    <a:pt x="1068" y="659"/>
                  </a:lnTo>
                  <a:cubicBezTo>
                    <a:pt x="1080" y="747"/>
                    <a:pt x="1015" y="842"/>
                    <a:pt x="927" y="842"/>
                  </a:cubicBezTo>
                  <a:cubicBezTo>
                    <a:pt x="922" y="842"/>
                    <a:pt x="916" y="841"/>
                    <a:pt x="911" y="841"/>
                  </a:cubicBezTo>
                  <a:cubicBezTo>
                    <a:pt x="818" y="833"/>
                    <a:pt x="766" y="744"/>
                    <a:pt x="778" y="659"/>
                  </a:cubicBezTo>
                  <a:cubicBezTo>
                    <a:pt x="875" y="655"/>
                    <a:pt x="971" y="651"/>
                    <a:pt x="1068" y="651"/>
                  </a:cubicBezTo>
                  <a:close/>
                  <a:moveTo>
                    <a:pt x="1540" y="643"/>
                  </a:moveTo>
                  <a:cubicBezTo>
                    <a:pt x="1640" y="643"/>
                    <a:pt x="1745" y="643"/>
                    <a:pt x="1846" y="651"/>
                  </a:cubicBezTo>
                  <a:cubicBezTo>
                    <a:pt x="1857" y="744"/>
                    <a:pt x="1797" y="843"/>
                    <a:pt x="1699" y="843"/>
                  </a:cubicBezTo>
                  <a:cubicBezTo>
                    <a:pt x="1691" y="843"/>
                    <a:pt x="1682" y="842"/>
                    <a:pt x="1673" y="841"/>
                  </a:cubicBezTo>
                  <a:cubicBezTo>
                    <a:pt x="1572" y="825"/>
                    <a:pt x="1536" y="732"/>
                    <a:pt x="1540" y="643"/>
                  </a:cubicBezTo>
                  <a:close/>
                  <a:moveTo>
                    <a:pt x="3280" y="659"/>
                  </a:moveTo>
                  <a:cubicBezTo>
                    <a:pt x="3280" y="752"/>
                    <a:pt x="3244" y="837"/>
                    <a:pt x="3143" y="861"/>
                  </a:cubicBezTo>
                  <a:cubicBezTo>
                    <a:pt x="3134" y="862"/>
                    <a:pt x="3125" y="863"/>
                    <a:pt x="3115" y="863"/>
                  </a:cubicBezTo>
                  <a:cubicBezTo>
                    <a:pt x="3007" y="863"/>
                    <a:pt x="2941" y="756"/>
                    <a:pt x="2930" y="659"/>
                  </a:cubicBezTo>
                  <a:close/>
                  <a:moveTo>
                    <a:pt x="2587" y="651"/>
                  </a:moveTo>
                  <a:cubicBezTo>
                    <a:pt x="2676" y="655"/>
                    <a:pt x="2769" y="655"/>
                    <a:pt x="2865" y="655"/>
                  </a:cubicBezTo>
                  <a:cubicBezTo>
                    <a:pt x="2865" y="659"/>
                    <a:pt x="2861" y="663"/>
                    <a:pt x="2861" y="663"/>
                  </a:cubicBezTo>
                  <a:cubicBezTo>
                    <a:pt x="2844" y="732"/>
                    <a:pt x="2795" y="874"/>
                    <a:pt x="2708" y="874"/>
                  </a:cubicBezTo>
                  <a:cubicBezTo>
                    <a:pt x="2693" y="874"/>
                    <a:pt x="2677" y="870"/>
                    <a:pt x="2660" y="861"/>
                  </a:cubicBezTo>
                  <a:cubicBezTo>
                    <a:pt x="2607" y="829"/>
                    <a:pt x="2603" y="752"/>
                    <a:pt x="2575" y="688"/>
                  </a:cubicBezTo>
                  <a:cubicBezTo>
                    <a:pt x="2583" y="675"/>
                    <a:pt x="2583" y="663"/>
                    <a:pt x="2587" y="651"/>
                  </a:cubicBezTo>
                  <a:close/>
                  <a:moveTo>
                    <a:pt x="710" y="663"/>
                  </a:moveTo>
                  <a:lnTo>
                    <a:pt x="710" y="663"/>
                  </a:lnTo>
                  <a:cubicBezTo>
                    <a:pt x="690" y="741"/>
                    <a:pt x="686" y="886"/>
                    <a:pt x="570" y="886"/>
                  </a:cubicBezTo>
                  <a:cubicBezTo>
                    <a:pt x="566" y="886"/>
                    <a:pt x="561" y="885"/>
                    <a:pt x="556" y="885"/>
                  </a:cubicBezTo>
                  <a:cubicBezTo>
                    <a:pt x="456" y="881"/>
                    <a:pt x="472" y="756"/>
                    <a:pt x="472" y="680"/>
                  </a:cubicBezTo>
                  <a:cubicBezTo>
                    <a:pt x="552" y="675"/>
                    <a:pt x="629" y="671"/>
                    <a:pt x="710" y="663"/>
                  </a:cubicBezTo>
                  <a:close/>
                  <a:moveTo>
                    <a:pt x="1926" y="643"/>
                  </a:moveTo>
                  <a:lnTo>
                    <a:pt x="1926" y="643"/>
                  </a:lnTo>
                  <a:cubicBezTo>
                    <a:pt x="2023" y="651"/>
                    <a:pt x="2124" y="651"/>
                    <a:pt x="2221" y="651"/>
                  </a:cubicBezTo>
                  <a:lnTo>
                    <a:pt x="2221" y="655"/>
                  </a:lnTo>
                  <a:cubicBezTo>
                    <a:pt x="2216" y="653"/>
                    <a:pt x="2212" y="652"/>
                    <a:pt x="2208" y="652"/>
                  </a:cubicBezTo>
                  <a:cubicBezTo>
                    <a:pt x="2192" y="652"/>
                    <a:pt x="2178" y="668"/>
                    <a:pt x="2184" y="688"/>
                  </a:cubicBezTo>
                  <a:cubicBezTo>
                    <a:pt x="2238" y="779"/>
                    <a:pt x="2168" y="886"/>
                    <a:pt x="2071" y="886"/>
                  </a:cubicBezTo>
                  <a:cubicBezTo>
                    <a:pt x="2066" y="886"/>
                    <a:pt x="2061" y="886"/>
                    <a:pt x="2055" y="885"/>
                  </a:cubicBezTo>
                  <a:cubicBezTo>
                    <a:pt x="1935" y="877"/>
                    <a:pt x="1894" y="744"/>
                    <a:pt x="1926" y="643"/>
                  </a:cubicBezTo>
                  <a:close/>
                  <a:moveTo>
                    <a:pt x="1439" y="643"/>
                  </a:moveTo>
                  <a:cubicBezTo>
                    <a:pt x="1463" y="752"/>
                    <a:pt x="1435" y="873"/>
                    <a:pt x="1302" y="885"/>
                  </a:cubicBezTo>
                  <a:cubicBezTo>
                    <a:pt x="1295" y="886"/>
                    <a:pt x="1288" y="886"/>
                    <a:pt x="1281" y="886"/>
                  </a:cubicBezTo>
                  <a:cubicBezTo>
                    <a:pt x="1168" y="886"/>
                    <a:pt x="1100" y="766"/>
                    <a:pt x="1157" y="663"/>
                  </a:cubicBezTo>
                  <a:lnTo>
                    <a:pt x="1157" y="651"/>
                  </a:lnTo>
                  <a:cubicBezTo>
                    <a:pt x="1254" y="643"/>
                    <a:pt x="1342" y="643"/>
                    <a:pt x="1439" y="643"/>
                  </a:cubicBezTo>
                  <a:close/>
                  <a:moveTo>
                    <a:pt x="407" y="684"/>
                  </a:moveTo>
                  <a:cubicBezTo>
                    <a:pt x="392" y="770"/>
                    <a:pt x="368" y="914"/>
                    <a:pt x="255" y="914"/>
                  </a:cubicBezTo>
                  <a:cubicBezTo>
                    <a:pt x="252" y="914"/>
                    <a:pt x="249" y="913"/>
                    <a:pt x="246" y="913"/>
                  </a:cubicBezTo>
                  <a:cubicBezTo>
                    <a:pt x="149" y="901"/>
                    <a:pt x="166" y="780"/>
                    <a:pt x="170" y="704"/>
                  </a:cubicBezTo>
                  <a:cubicBezTo>
                    <a:pt x="246" y="700"/>
                    <a:pt x="327" y="692"/>
                    <a:pt x="407" y="684"/>
                  </a:cubicBezTo>
                  <a:close/>
                  <a:moveTo>
                    <a:pt x="2551" y="736"/>
                  </a:moveTo>
                  <a:cubicBezTo>
                    <a:pt x="2579" y="821"/>
                    <a:pt x="2587" y="917"/>
                    <a:pt x="2700" y="917"/>
                  </a:cubicBezTo>
                  <a:cubicBezTo>
                    <a:pt x="2805" y="917"/>
                    <a:pt x="2861" y="833"/>
                    <a:pt x="2890" y="740"/>
                  </a:cubicBezTo>
                  <a:cubicBezTo>
                    <a:pt x="2920" y="836"/>
                    <a:pt x="3017" y="914"/>
                    <a:pt x="3117" y="914"/>
                  </a:cubicBezTo>
                  <a:cubicBezTo>
                    <a:pt x="3122" y="914"/>
                    <a:pt x="3126" y="914"/>
                    <a:pt x="3131" y="913"/>
                  </a:cubicBezTo>
                  <a:cubicBezTo>
                    <a:pt x="3188" y="905"/>
                    <a:pt x="3244" y="877"/>
                    <a:pt x="3284" y="833"/>
                  </a:cubicBezTo>
                  <a:cubicBezTo>
                    <a:pt x="3284" y="1259"/>
                    <a:pt x="3296" y="1686"/>
                    <a:pt x="3349" y="2108"/>
                  </a:cubicBezTo>
                  <a:lnTo>
                    <a:pt x="3349" y="2108"/>
                  </a:lnTo>
                  <a:cubicBezTo>
                    <a:pt x="3348" y="2105"/>
                    <a:pt x="3344" y="2101"/>
                    <a:pt x="3337" y="2094"/>
                  </a:cubicBezTo>
                  <a:cubicBezTo>
                    <a:pt x="3333" y="2094"/>
                    <a:pt x="3329" y="2094"/>
                    <a:pt x="3329" y="2110"/>
                  </a:cubicBezTo>
                  <a:cubicBezTo>
                    <a:pt x="2620" y="2114"/>
                    <a:pt x="1906" y="2126"/>
                    <a:pt x="1197" y="2134"/>
                  </a:cubicBezTo>
                  <a:cubicBezTo>
                    <a:pt x="1028" y="2134"/>
                    <a:pt x="851" y="2142"/>
                    <a:pt x="677" y="2142"/>
                  </a:cubicBezTo>
                  <a:cubicBezTo>
                    <a:pt x="608" y="2142"/>
                    <a:pt x="528" y="2152"/>
                    <a:pt x="453" y="2152"/>
                  </a:cubicBezTo>
                  <a:cubicBezTo>
                    <a:pt x="332" y="2152"/>
                    <a:pt x="224" y="2126"/>
                    <a:pt x="194" y="1989"/>
                  </a:cubicBezTo>
                  <a:cubicBezTo>
                    <a:pt x="166" y="1844"/>
                    <a:pt x="206" y="1639"/>
                    <a:pt x="210" y="1485"/>
                  </a:cubicBezTo>
                  <a:cubicBezTo>
                    <a:pt x="214" y="1308"/>
                    <a:pt x="214" y="1135"/>
                    <a:pt x="214" y="958"/>
                  </a:cubicBezTo>
                  <a:cubicBezTo>
                    <a:pt x="226" y="958"/>
                    <a:pt x="230" y="962"/>
                    <a:pt x="242" y="962"/>
                  </a:cubicBezTo>
                  <a:cubicBezTo>
                    <a:pt x="249" y="962"/>
                    <a:pt x="256" y="963"/>
                    <a:pt x="263" y="963"/>
                  </a:cubicBezTo>
                  <a:cubicBezTo>
                    <a:pt x="354" y="963"/>
                    <a:pt x="405" y="887"/>
                    <a:pt x="432" y="804"/>
                  </a:cubicBezTo>
                  <a:cubicBezTo>
                    <a:pt x="444" y="873"/>
                    <a:pt x="476" y="933"/>
                    <a:pt x="552" y="937"/>
                  </a:cubicBezTo>
                  <a:cubicBezTo>
                    <a:pt x="557" y="938"/>
                    <a:pt x="561" y="938"/>
                    <a:pt x="565" y="938"/>
                  </a:cubicBezTo>
                  <a:cubicBezTo>
                    <a:pt x="663" y="938"/>
                    <a:pt x="731" y="849"/>
                    <a:pt x="750" y="756"/>
                  </a:cubicBezTo>
                  <a:cubicBezTo>
                    <a:pt x="774" y="825"/>
                    <a:pt x="838" y="881"/>
                    <a:pt x="915" y="885"/>
                  </a:cubicBezTo>
                  <a:cubicBezTo>
                    <a:pt x="921" y="886"/>
                    <a:pt x="926" y="886"/>
                    <a:pt x="931" y="886"/>
                  </a:cubicBezTo>
                  <a:cubicBezTo>
                    <a:pt x="1005" y="886"/>
                    <a:pt x="1070" y="836"/>
                    <a:pt x="1096" y="772"/>
                  </a:cubicBezTo>
                  <a:cubicBezTo>
                    <a:pt x="1113" y="857"/>
                    <a:pt x="1193" y="933"/>
                    <a:pt x="1294" y="933"/>
                  </a:cubicBezTo>
                  <a:cubicBezTo>
                    <a:pt x="1399" y="933"/>
                    <a:pt x="1491" y="841"/>
                    <a:pt x="1503" y="740"/>
                  </a:cubicBezTo>
                  <a:cubicBezTo>
                    <a:pt x="1524" y="817"/>
                    <a:pt x="1592" y="881"/>
                    <a:pt x="1665" y="893"/>
                  </a:cubicBezTo>
                  <a:cubicBezTo>
                    <a:pt x="1674" y="894"/>
                    <a:pt x="1683" y="895"/>
                    <a:pt x="1692" y="895"/>
                  </a:cubicBezTo>
                  <a:cubicBezTo>
                    <a:pt x="1770" y="895"/>
                    <a:pt x="1842" y="849"/>
                    <a:pt x="1878" y="780"/>
                  </a:cubicBezTo>
                  <a:cubicBezTo>
                    <a:pt x="1898" y="861"/>
                    <a:pt x="1967" y="933"/>
                    <a:pt x="2063" y="937"/>
                  </a:cubicBezTo>
                  <a:cubicBezTo>
                    <a:pt x="2066" y="938"/>
                    <a:pt x="2069" y="938"/>
                    <a:pt x="2071" y="938"/>
                  </a:cubicBezTo>
                  <a:cubicBezTo>
                    <a:pt x="2168" y="938"/>
                    <a:pt x="2241" y="863"/>
                    <a:pt x="2257" y="780"/>
                  </a:cubicBezTo>
                  <a:cubicBezTo>
                    <a:pt x="2281" y="825"/>
                    <a:pt x="2317" y="861"/>
                    <a:pt x="2370" y="873"/>
                  </a:cubicBezTo>
                  <a:cubicBezTo>
                    <a:pt x="2374" y="873"/>
                    <a:pt x="2379" y="874"/>
                    <a:pt x="2384" y="874"/>
                  </a:cubicBezTo>
                  <a:cubicBezTo>
                    <a:pt x="2465" y="874"/>
                    <a:pt x="2521" y="808"/>
                    <a:pt x="2551" y="736"/>
                  </a:cubicBezTo>
                  <a:close/>
                  <a:moveTo>
                    <a:pt x="3345" y="2183"/>
                  </a:moveTo>
                  <a:cubicBezTo>
                    <a:pt x="3357" y="2223"/>
                    <a:pt x="3377" y="2263"/>
                    <a:pt x="3393" y="2295"/>
                  </a:cubicBezTo>
                  <a:cubicBezTo>
                    <a:pt x="3425" y="2364"/>
                    <a:pt x="3458" y="2432"/>
                    <a:pt x="3490" y="2505"/>
                  </a:cubicBezTo>
                  <a:cubicBezTo>
                    <a:pt x="2861" y="2505"/>
                    <a:pt x="2225" y="2509"/>
                    <a:pt x="1600" y="2513"/>
                  </a:cubicBezTo>
                  <a:cubicBezTo>
                    <a:pt x="1294" y="2517"/>
                    <a:pt x="980" y="2517"/>
                    <a:pt x="669" y="2517"/>
                  </a:cubicBezTo>
                  <a:cubicBezTo>
                    <a:pt x="575" y="2517"/>
                    <a:pt x="456" y="2533"/>
                    <a:pt x="349" y="2533"/>
                  </a:cubicBezTo>
                  <a:cubicBezTo>
                    <a:pt x="295" y="2533"/>
                    <a:pt x="245" y="2529"/>
                    <a:pt x="202" y="2517"/>
                  </a:cubicBezTo>
                  <a:cubicBezTo>
                    <a:pt x="93" y="2493"/>
                    <a:pt x="133" y="2489"/>
                    <a:pt x="145" y="2396"/>
                  </a:cubicBezTo>
                  <a:cubicBezTo>
                    <a:pt x="149" y="2328"/>
                    <a:pt x="186" y="2255"/>
                    <a:pt x="206" y="2187"/>
                  </a:cubicBezTo>
                  <a:cubicBezTo>
                    <a:pt x="263" y="2221"/>
                    <a:pt x="341" y="2232"/>
                    <a:pt x="423" y="2232"/>
                  </a:cubicBezTo>
                  <a:cubicBezTo>
                    <a:pt x="551" y="2232"/>
                    <a:pt x="688" y="2207"/>
                    <a:pt x="774" y="2207"/>
                  </a:cubicBezTo>
                  <a:cubicBezTo>
                    <a:pt x="1624" y="2195"/>
                    <a:pt x="2479" y="2195"/>
                    <a:pt x="3329" y="2187"/>
                  </a:cubicBezTo>
                  <a:cubicBezTo>
                    <a:pt x="3333" y="2187"/>
                    <a:pt x="3337" y="2183"/>
                    <a:pt x="3345" y="2183"/>
                  </a:cubicBezTo>
                  <a:close/>
                  <a:moveTo>
                    <a:pt x="3498" y="2573"/>
                  </a:moveTo>
                  <a:cubicBezTo>
                    <a:pt x="3506" y="2573"/>
                    <a:pt x="3506" y="2577"/>
                    <a:pt x="3506" y="2577"/>
                  </a:cubicBezTo>
                  <a:cubicBezTo>
                    <a:pt x="3510" y="2594"/>
                    <a:pt x="3514" y="2606"/>
                    <a:pt x="3514" y="2618"/>
                  </a:cubicBezTo>
                  <a:cubicBezTo>
                    <a:pt x="3514" y="2626"/>
                    <a:pt x="3514" y="2630"/>
                    <a:pt x="3506" y="2638"/>
                  </a:cubicBezTo>
                  <a:cubicBezTo>
                    <a:pt x="2362" y="2666"/>
                    <a:pt x="1201" y="2634"/>
                    <a:pt x="61" y="2694"/>
                  </a:cubicBezTo>
                  <a:lnTo>
                    <a:pt x="61" y="2686"/>
                  </a:lnTo>
                  <a:cubicBezTo>
                    <a:pt x="49" y="2666"/>
                    <a:pt x="41" y="2646"/>
                    <a:pt x="41" y="2626"/>
                  </a:cubicBezTo>
                  <a:cubicBezTo>
                    <a:pt x="41" y="2610"/>
                    <a:pt x="41" y="2594"/>
                    <a:pt x="45" y="2577"/>
                  </a:cubicBezTo>
                  <a:lnTo>
                    <a:pt x="53" y="2577"/>
                  </a:lnTo>
                  <a:cubicBezTo>
                    <a:pt x="627" y="2575"/>
                    <a:pt x="1201" y="2575"/>
                    <a:pt x="1775" y="2575"/>
                  </a:cubicBezTo>
                  <a:cubicBezTo>
                    <a:pt x="2350" y="2575"/>
                    <a:pt x="2924" y="2575"/>
                    <a:pt x="3498" y="2573"/>
                  </a:cubicBezTo>
                  <a:close/>
                  <a:moveTo>
                    <a:pt x="1795" y="1"/>
                  </a:moveTo>
                  <a:cubicBezTo>
                    <a:pt x="1300" y="1"/>
                    <a:pt x="805" y="51"/>
                    <a:pt x="327" y="160"/>
                  </a:cubicBezTo>
                  <a:cubicBezTo>
                    <a:pt x="322" y="156"/>
                    <a:pt x="315" y="154"/>
                    <a:pt x="309" y="154"/>
                  </a:cubicBezTo>
                  <a:cubicBezTo>
                    <a:pt x="301" y="154"/>
                    <a:pt x="293" y="158"/>
                    <a:pt x="290" y="168"/>
                  </a:cubicBezTo>
                  <a:cubicBezTo>
                    <a:pt x="222" y="333"/>
                    <a:pt x="166" y="498"/>
                    <a:pt x="105" y="671"/>
                  </a:cubicBezTo>
                  <a:cubicBezTo>
                    <a:pt x="93" y="684"/>
                    <a:pt x="113" y="712"/>
                    <a:pt x="133" y="712"/>
                  </a:cubicBezTo>
                  <a:cubicBezTo>
                    <a:pt x="113" y="784"/>
                    <a:pt x="121" y="893"/>
                    <a:pt x="182" y="937"/>
                  </a:cubicBezTo>
                  <a:cubicBezTo>
                    <a:pt x="166" y="1147"/>
                    <a:pt x="162" y="1365"/>
                    <a:pt x="149" y="1578"/>
                  </a:cubicBezTo>
                  <a:cubicBezTo>
                    <a:pt x="145" y="1707"/>
                    <a:pt x="89" y="1981"/>
                    <a:pt x="141" y="2102"/>
                  </a:cubicBezTo>
                  <a:cubicBezTo>
                    <a:pt x="149" y="2122"/>
                    <a:pt x="166" y="2142"/>
                    <a:pt x="182" y="2154"/>
                  </a:cubicBezTo>
                  <a:cubicBezTo>
                    <a:pt x="125" y="2283"/>
                    <a:pt x="81" y="2408"/>
                    <a:pt x="33" y="2537"/>
                  </a:cubicBezTo>
                  <a:lnTo>
                    <a:pt x="33" y="2549"/>
                  </a:lnTo>
                  <a:cubicBezTo>
                    <a:pt x="4" y="2594"/>
                    <a:pt x="0" y="2666"/>
                    <a:pt x="33" y="2706"/>
                  </a:cubicBezTo>
                  <a:cubicBezTo>
                    <a:pt x="29" y="2714"/>
                    <a:pt x="33" y="2727"/>
                    <a:pt x="49" y="2727"/>
                  </a:cubicBezTo>
                  <a:cubicBezTo>
                    <a:pt x="380" y="2742"/>
                    <a:pt x="713" y="2747"/>
                    <a:pt x="1047" y="2747"/>
                  </a:cubicBezTo>
                  <a:cubicBezTo>
                    <a:pt x="1870" y="2747"/>
                    <a:pt x="2697" y="2713"/>
                    <a:pt x="3514" y="2698"/>
                  </a:cubicBezTo>
                  <a:cubicBezTo>
                    <a:pt x="3534" y="2698"/>
                    <a:pt x="3546" y="2686"/>
                    <a:pt x="3546" y="2670"/>
                  </a:cubicBezTo>
                  <a:cubicBezTo>
                    <a:pt x="3550" y="2670"/>
                    <a:pt x="3554" y="2666"/>
                    <a:pt x="3558" y="2658"/>
                  </a:cubicBezTo>
                  <a:cubicBezTo>
                    <a:pt x="3571" y="2650"/>
                    <a:pt x="3575" y="2638"/>
                    <a:pt x="3575" y="2626"/>
                  </a:cubicBezTo>
                  <a:cubicBezTo>
                    <a:pt x="3575" y="2598"/>
                    <a:pt x="3571" y="2569"/>
                    <a:pt x="3546" y="2553"/>
                  </a:cubicBezTo>
                  <a:cubicBezTo>
                    <a:pt x="3546" y="2545"/>
                    <a:pt x="3546" y="2533"/>
                    <a:pt x="3550" y="2513"/>
                  </a:cubicBezTo>
                  <a:lnTo>
                    <a:pt x="3550" y="2497"/>
                  </a:lnTo>
                  <a:cubicBezTo>
                    <a:pt x="3514" y="2428"/>
                    <a:pt x="3486" y="2352"/>
                    <a:pt x="3450" y="2275"/>
                  </a:cubicBezTo>
                  <a:cubicBezTo>
                    <a:pt x="3425" y="2231"/>
                    <a:pt x="3405" y="2174"/>
                    <a:pt x="3373" y="2130"/>
                  </a:cubicBezTo>
                  <a:lnTo>
                    <a:pt x="3373" y="2130"/>
                  </a:lnTo>
                  <a:cubicBezTo>
                    <a:pt x="3377" y="2131"/>
                    <a:pt x="3380" y="2132"/>
                    <a:pt x="3384" y="2132"/>
                  </a:cubicBezTo>
                  <a:cubicBezTo>
                    <a:pt x="3396" y="2132"/>
                    <a:pt x="3405" y="2126"/>
                    <a:pt x="3405" y="2110"/>
                  </a:cubicBezTo>
                  <a:cubicBezTo>
                    <a:pt x="3377" y="1663"/>
                    <a:pt x="3353" y="1215"/>
                    <a:pt x="3349" y="764"/>
                  </a:cubicBezTo>
                  <a:cubicBezTo>
                    <a:pt x="3349" y="756"/>
                    <a:pt x="3345" y="752"/>
                    <a:pt x="3337" y="744"/>
                  </a:cubicBezTo>
                  <a:cubicBezTo>
                    <a:pt x="3349" y="716"/>
                    <a:pt x="3353" y="680"/>
                    <a:pt x="3349" y="651"/>
                  </a:cubicBezTo>
                  <a:cubicBezTo>
                    <a:pt x="3365" y="643"/>
                    <a:pt x="3369" y="619"/>
                    <a:pt x="3365" y="603"/>
                  </a:cubicBezTo>
                  <a:cubicBezTo>
                    <a:pt x="3377" y="599"/>
                    <a:pt x="3389" y="583"/>
                    <a:pt x="3377" y="571"/>
                  </a:cubicBezTo>
                  <a:cubicBezTo>
                    <a:pt x="3325" y="442"/>
                    <a:pt x="3268" y="321"/>
                    <a:pt x="3228" y="192"/>
                  </a:cubicBezTo>
                  <a:lnTo>
                    <a:pt x="3224" y="188"/>
                  </a:lnTo>
                  <a:cubicBezTo>
                    <a:pt x="3232" y="168"/>
                    <a:pt x="3228" y="140"/>
                    <a:pt x="3204" y="136"/>
                  </a:cubicBezTo>
                  <a:cubicBezTo>
                    <a:pt x="2974" y="91"/>
                    <a:pt x="2748" y="59"/>
                    <a:pt x="2519" y="35"/>
                  </a:cubicBezTo>
                  <a:lnTo>
                    <a:pt x="2507" y="35"/>
                  </a:lnTo>
                  <a:cubicBezTo>
                    <a:pt x="2271" y="13"/>
                    <a:pt x="2033" y="1"/>
                    <a:pt x="1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04;p43">
              <a:extLst>
                <a:ext uri="{FF2B5EF4-FFF2-40B4-BE49-F238E27FC236}">
                  <a16:creationId xmlns:a16="http://schemas.microsoft.com/office/drawing/2014/main" id="{9CB39393-D7F4-4639-957B-67D2C6606FFB}"/>
                </a:ext>
              </a:extLst>
            </p:cNvPr>
            <p:cNvSpPr/>
            <p:nvPr/>
          </p:nvSpPr>
          <p:spPr>
            <a:xfrm>
              <a:off x="3923844" y="1759760"/>
              <a:ext cx="181758" cy="49212"/>
            </a:xfrm>
            <a:custGeom>
              <a:avLst/>
              <a:gdLst/>
              <a:ahLst/>
              <a:cxnLst/>
              <a:rect l="l" t="t" r="r" b="b"/>
              <a:pathLst>
                <a:path w="1891" h="512" extrusionOk="0">
                  <a:moveTo>
                    <a:pt x="529" y="1"/>
                  </a:moveTo>
                  <a:cubicBezTo>
                    <a:pt x="513" y="5"/>
                    <a:pt x="500" y="5"/>
                    <a:pt x="484" y="5"/>
                  </a:cubicBezTo>
                  <a:cubicBezTo>
                    <a:pt x="467" y="131"/>
                    <a:pt x="357" y="221"/>
                    <a:pt x="243" y="221"/>
                  </a:cubicBezTo>
                  <a:cubicBezTo>
                    <a:pt x="202" y="221"/>
                    <a:pt x="160" y="209"/>
                    <a:pt x="122" y="182"/>
                  </a:cubicBezTo>
                  <a:cubicBezTo>
                    <a:pt x="106" y="230"/>
                    <a:pt x="57" y="271"/>
                    <a:pt x="1" y="291"/>
                  </a:cubicBezTo>
                  <a:cubicBezTo>
                    <a:pt x="89" y="319"/>
                    <a:pt x="182" y="339"/>
                    <a:pt x="271" y="367"/>
                  </a:cubicBezTo>
                  <a:cubicBezTo>
                    <a:pt x="404" y="408"/>
                    <a:pt x="545" y="484"/>
                    <a:pt x="674" y="508"/>
                  </a:cubicBezTo>
                  <a:cubicBezTo>
                    <a:pt x="687" y="511"/>
                    <a:pt x="701" y="512"/>
                    <a:pt x="715" y="512"/>
                  </a:cubicBezTo>
                  <a:cubicBezTo>
                    <a:pt x="855" y="512"/>
                    <a:pt x="996" y="407"/>
                    <a:pt x="1117" y="359"/>
                  </a:cubicBezTo>
                  <a:cubicBezTo>
                    <a:pt x="1234" y="311"/>
                    <a:pt x="1355" y="267"/>
                    <a:pt x="1476" y="230"/>
                  </a:cubicBezTo>
                  <a:cubicBezTo>
                    <a:pt x="1613" y="186"/>
                    <a:pt x="1750" y="158"/>
                    <a:pt x="1891" y="130"/>
                  </a:cubicBezTo>
                  <a:cubicBezTo>
                    <a:pt x="1814" y="126"/>
                    <a:pt x="1742" y="89"/>
                    <a:pt x="1693" y="29"/>
                  </a:cubicBezTo>
                  <a:cubicBezTo>
                    <a:pt x="1660" y="115"/>
                    <a:pt x="1573" y="164"/>
                    <a:pt x="1489" y="164"/>
                  </a:cubicBezTo>
                  <a:cubicBezTo>
                    <a:pt x="1440" y="164"/>
                    <a:pt x="1391" y="147"/>
                    <a:pt x="1355" y="109"/>
                  </a:cubicBezTo>
                  <a:cubicBezTo>
                    <a:pt x="1327" y="218"/>
                    <a:pt x="1214" y="303"/>
                    <a:pt x="1105" y="303"/>
                  </a:cubicBezTo>
                  <a:cubicBezTo>
                    <a:pt x="992" y="303"/>
                    <a:pt x="887" y="222"/>
                    <a:pt x="863" y="117"/>
                  </a:cubicBezTo>
                  <a:cubicBezTo>
                    <a:pt x="833" y="154"/>
                    <a:pt x="792" y="170"/>
                    <a:pt x="750" y="170"/>
                  </a:cubicBezTo>
                  <a:cubicBezTo>
                    <a:pt x="662" y="170"/>
                    <a:pt x="569" y="99"/>
                    <a:pt x="5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05;p43">
              <a:extLst>
                <a:ext uri="{FF2B5EF4-FFF2-40B4-BE49-F238E27FC236}">
                  <a16:creationId xmlns:a16="http://schemas.microsoft.com/office/drawing/2014/main" id="{89F91084-CCA1-4477-A71F-934F5F0841E7}"/>
                </a:ext>
              </a:extLst>
            </p:cNvPr>
            <p:cNvSpPr/>
            <p:nvPr/>
          </p:nvSpPr>
          <p:spPr>
            <a:xfrm>
              <a:off x="3751508" y="2176521"/>
              <a:ext cx="334008" cy="11726"/>
            </a:xfrm>
            <a:custGeom>
              <a:avLst/>
              <a:gdLst/>
              <a:ahLst/>
              <a:cxnLst/>
              <a:rect l="l" t="t" r="r" b="b"/>
              <a:pathLst>
                <a:path w="3475" h="122" extrusionOk="0">
                  <a:moveTo>
                    <a:pt x="3462" y="0"/>
                  </a:moveTo>
                  <a:cubicBezTo>
                    <a:pt x="2314" y="4"/>
                    <a:pt x="1165" y="4"/>
                    <a:pt x="17" y="4"/>
                  </a:cubicBezTo>
                  <a:lnTo>
                    <a:pt x="5" y="4"/>
                  </a:lnTo>
                  <a:cubicBezTo>
                    <a:pt x="1" y="21"/>
                    <a:pt x="1" y="37"/>
                    <a:pt x="1" y="49"/>
                  </a:cubicBezTo>
                  <a:cubicBezTo>
                    <a:pt x="1" y="73"/>
                    <a:pt x="9" y="93"/>
                    <a:pt x="21" y="113"/>
                  </a:cubicBezTo>
                  <a:lnTo>
                    <a:pt x="21" y="121"/>
                  </a:lnTo>
                  <a:cubicBezTo>
                    <a:pt x="1165" y="57"/>
                    <a:pt x="2318" y="93"/>
                    <a:pt x="3466" y="65"/>
                  </a:cubicBezTo>
                  <a:cubicBezTo>
                    <a:pt x="3470" y="61"/>
                    <a:pt x="3470" y="57"/>
                    <a:pt x="3470" y="53"/>
                  </a:cubicBezTo>
                  <a:cubicBezTo>
                    <a:pt x="3474" y="33"/>
                    <a:pt x="3466" y="25"/>
                    <a:pt x="3462" y="12"/>
                  </a:cubicBezTo>
                  <a:lnTo>
                    <a:pt x="3462" y="0"/>
                  </a:lnTo>
                  <a:close/>
                </a:path>
              </a:pathLst>
            </a:custGeom>
            <a:solidFill>
              <a:srgbClr val="F6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06;p43">
              <a:extLst>
                <a:ext uri="{FF2B5EF4-FFF2-40B4-BE49-F238E27FC236}">
                  <a16:creationId xmlns:a16="http://schemas.microsoft.com/office/drawing/2014/main" id="{F0C79021-B2F7-4C8C-8347-95F673F2E3DD}"/>
                </a:ext>
              </a:extLst>
            </p:cNvPr>
            <p:cNvSpPr/>
            <p:nvPr/>
          </p:nvSpPr>
          <p:spPr>
            <a:xfrm>
              <a:off x="3982379" y="1752840"/>
              <a:ext cx="102365" cy="30277"/>
            </a:xfrm>
            <a:custGeom>
              <a:avLst/>
              <a:gdLst/>
              <a:ahLst/>
              <a:cxnLst/>
              <a:rect l="l" t="t" r="r" b="b"/>
              <a:pathLst>
                <a:path w="1065" h="315" extrusionOk="0">
                  <a:moveTo>
                    <a:pt x="1060" y="0"/>
                  </a:moveTo>
                  <a:cubicBezTo>
                    <a:pt x="718" y="61"/>
                    <a:pt x="347" y="57"/>
                    <a:pt x="0" y="73"/>
                  </a:cubicBezTo>
                  <a:cubicBezTo>
                    <a:pt x="4" y="121"/>
                    <a:pt x="33" y="169"/>
                    <a:pt x="81" y="189"/>
                  </a:cubicBezTo>
                  <a:cubicBezTo>
                    <a:pt x="93" y="193"/>
                    <a:pt x="105" y="195"/>
                    <a:pt x="116" y="195"/>
                  </a:cubicBezTo>
                  <a:cubicBezTo>
                    <a:pt x="158" y="195"/>
                    <a:pt x="194" y="173"/>
                    <a:pt x="226" y="141"/>
                  </a:cubicBezTo>
                  <a:cubicBezTo>
                    <a:pt x="230" y="137"/>
                    <a:pt x="238" y="137"/>
                    <a:pt x="242" y="137"/>
                  </a:cubicBezTo>
                  <a:lnTo>
                    <a:pt x="242" y="117"/>
                  </a:lnTo>
                  <a:cubicBezTo>
                    <a:pt x="244" y="108"/>
                    <a:pt x="252" y="103"/>
                    <a:pt x="259" y="103"/>
                  </a:cubicBezTo>
                  <a:cubicBezTo>
                    <a:pt x="265" y="103"/>
                    <a:pt x="271" y="106"/>
                    <a:pt x="274" y="113"/>
                  </a:cubicBezTo>
                  <a:cubicBezTo>
                    <a:pt x="302" y="214"/>
                    <a:pt x="367" y="314"/>
                    <a:pt x="488" y="314"/>
                  </a:cubicBezTo>
                  <a:cubicBezTo>
                    <a:pt x="609" y="314"/>
                    <a:pt x="673" y="214"/>
                    <a:pt x="697" y="105"/>
                  </a:cubicBezTo>
                  <a:lnTo>
                    <a:pt x="697" y="101"/>
                  </a:lnTo>
                  <a:cubicBezTo>
                    <a:pt x="692" y="88"/>
                    <a:pt x="704" y="78"/>
                    <a:pt x="714" y="78"/>
                  </a:cubicBezTo>
                  <a:cubicBezTo>
                    <a:pt x="721" y="78"/>
                    <a:pt x="727" y="81"/>
                    <a:pt x="730" y="89"/>
                  </a:cubicBezTo>
                  <a:lnTo>
                    <a:pt x="734" y="93"/>
                  </a:lnTo>
                  <a:cubicBezTo>
                    <a:pt x="742" y="93"/>
                    <a:pt x="750" y="101"/>
                    <a:pt x="750" y="113"/>
                  </a:cubicBezTo>
                  <a:cubicBezTo>
                    <a:pt x="789" y="157"/>
                    <a:pt x="841" y="180"/>
                    <a:pt x="890" y="180"/>
                  </a:cubicBezTo>
                  <a:cubicBezTo>
                    <a:pt x="957" y="180"/>
                    <a:pt x="1020" y="137"/>
                    <a:pt x="1036" y="48"/>
                  </a:cubicBezTo>
                  <a:cubicBezTo>
                    <a:pt x="1044" y="32"/>
                    <a:pt x="1052" y="28"/>
                    <a:pt x="1064" y="28"/>
                  </a:cubicBezTo>
                  <a:lnTo>
                    <a:pt x="10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07;p43">
              <a:extLst>
                <a:ext uri="{FF2B5EF4-FFF2-40B4-BE49-F238E27FC236}">
                  <a16:creationId xmlns:a16="http://schemas.microsoft.com/office/drawing/2014/main" id="{656469AC-AF4C-4247-A6C6-97578C43D765}"/>
                </a:ext>
              </a:extLst>
            </p:cNvPr>
            <p:cNvSpPr/>
            <p:nvPr/>
          </p:nvSpPr>
          <p:spPr>
            <a:xfrm>
              <a:off x="4055907" y="1709972"/>
              <a:ext cx="25279" cy="16724"/>
            </a:xfrm>
            <a:custGeom>
              <a:avLst/>
              <a:gdLst/>
              <a:ahLst/>
              <a:cxnLst/>
              <a:rect l="l" t="t" r="r" b="b"/>
              <a:pathLst>
                <a:path w="263" h="174" extrusionOk="0">
                  <a:moveTo>
                    <a:pt x="53" y="43"/>
                  </a:moveTo>
                  <a:cubicBezTo>
                    <a:pt x="114" y="43"/>
                    <a:pt x="174" y="63"/>
                    <a:pt x="214" y="116"/>
                  </a:cubicBezTo>
                  <a:cubicBezTo>
                    <a:pt x="203" y="127"/>
                    <a:pt x="189" y="132"/>
                    <a:pt x="175" y="132"/>
                  </a:cubicBezTo>
                  <a:cubicBezTo>
                    <a:pt x="154" y="132"/>
                    <a:pt x="131" y="121"/>
                    <a:pt x="114" y="104"/>
                  </a:cubicBezTo>
                  <a:cubicBezTo>
                    <a:pt x="86" y="92"/>
                    <a:pt x="77" y="63"/>
                    <a:pt x="53" y="43"/>
                  </a:cubicBezTo>
                  <a:close/>
                  <a:moveTo>
                    <a:pt x="55" y="1"/>
                  </a:moveTo>
                  <a:cubicBezTo>
                    <a:pt x="45" y="1"/>
                    <a:pt x="35" y="2"/>
                    <a:pt x="25" y="3"/>
                  </a:cubicBezTo>
                  <a:cubicBezTo>
                    <a:pt x="1" y="7"/>
                    <a:pt x="5" y="39"/>
                    <a:pt x="25" y="43"/>
                  </a:cubicBezTo>
                  <a:lnTo>
                    <a:pt x="25" y="55"/>
                  </a:lnTo>
                  <a:cubicBezTo>
                    <a:pt x="36" y="123"/>
                    <a:pt x="108" y="174"/>
                    <a:pt x="174" y="174"/>
                  </a:cubicBezTo>
                  <a:cubicBezTo>
                    <a:pt x="206" y="174"/>
                    <a:pt x="237" y="161"/>
                    <a:pt x="259" y="132"/>
                  </a:cubicBezTo>
                  <a:cubicBezTo>
                    <a:pt x="263" y="124"/>
                    <a:pt x="263" y="116"/>
                    <a:pt x="259" y="112"/>
                  </a:cubicBezTo>
                  <a:cubicBezTo>
                    <a:pt x="212" y="43"/>
                    <a:pt x="137" y="1"/>
                    <a:pt x="55" y="1"/>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08;p43">
              <a:extLst>
                <a:ext uri="{FF2B5EF4-FFF2-40B4-BE49-F238E27FC236}">
                  <a16:creationId xmlns:a16="http://schemas.microsoft.com/office/drawing/2014/main" id="{3D4FEAD7-28A6-4D47-AC51-5982C44CB4DB}"/>
                </a:ext>
              </a:extLst>
            </p:cNvPr>
            <p:cNvSpPr/>
            <p:nvPr/>
          </p:nvSpPr>
          <p:spPr>
            <a:xfrm>
              <a:off x="4064846" y="1842997"/>
              <a:ext cx="15956" cy="37294"/>
            </a:xfrm>
            <a:custGeom>
              <a:avLst/>
              <a:gdLst/>
              <a:ahLst/>
              <a:cxnLst/>
              <a:rect l="l" t="t" r="r" b="b"/>
              <a:pathLst>
                <a:path w="166" h="388" extrusionOk="0">
                  <a:moveTo>
                    <a:pt x="166" y="1"/>
                  </a:moveTo>
                  <a:lnTo>
                    <a:pt x="166" y="1"/>
                  </a:lnTo>
                  <a:cubicBezTo>
                    <a:pt x="113" y="17"/>
                    <a:pt x="61" y="25"/>
                    <a:pt x="1" y="41"/>
                  </a:cubicBezTo>
                  <a:cubicBezTo>
                    <a:pt x="25" y="150"/>
                    <a:pt x="41" y="263"/>
                    <a:pt x="49" y="372"/>
                  </a:cubicBezTo>
                  <a:lnTo>
                    <a:pt x="154" y="388"/>
                  </a:lnTo>
                  <a:cubicBezTo>
                    <a:pt x="154" y="259"/>
                    <a:pt x="154" y="126"/>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09;p43">
              <a:extLst>
                <a:ext uri="{FF2B5EF4-FFF2-40B4-BE49-F238E27FC236}">
                  <a16:creationId xmlns:a16="http://schemas.microsoft.com/office/drawing/2014/main" id="{1FD0D502-A4F9-4E54-B1AF-5A55A09C54F7}"/>
                </a:ext>
              </a:extLst>
            </p:cNvPr>
            <p:cNvSpPr/>
            <p:nvPr/>
          </p:nvSpPr>
          <p:spPr>
            <a:xfrm>
              <a:off x="3756218" y="2138171"/>
              <a:ext cx="326511" cy="34314"/>
            </a:xfrm>
            <a:custGeom>
              <a:avLst/>
              <a:gdLst/>
              <a:ahLst/>
              <a:cxnLst/>
              <a:rect l="l" t="t" r="r" b="b"/>
              <a:pathLst>
                <a:path w="3397" h="357" extrusionOk="0">
                  <a:moveTo>
                    <a:pt x="3244" y="0"/>
                  </a:moveTo>
                  <a:cubicBezTo>
                    <a:pt x="3240" y="9"/>
                    <a:pt x="3236" y="9"/>
                    <a:pt x="3232" y="9"/>
                  </a:cubicBezTo>
                  <a:cubicBezTo>
                    <a:pt x="2377" y="17"/>
                    <a:pt x="1527" y="17"/>
                    <a:pt x="677" y="29"/>
                  </a:cubicBezTo>
                  <a:cubicBezTo>
                    <a:pt x="592" y="29"/>
                    <a:pt x="455" y="52"/>
                    <a:pt x="328" y="52"/>
                  </a:cubicBezTo>
                  <a:cubicBezTo>
                    <a:pt x="245" y="52"/>
                    <a:pt x="166" y="42"/>
                    <a:pt x="109" y="9"/>
                  </a:cubicBezTo>
                  <a:cubicBezTo>
                    <a:pt x="89" y="77"/>
                    <a:pt x="56" y="154"/>
                    <a:pt x="48" y="218"/>
                  </a:cubicBezTo>
                  <a:cubicBezTo>
                    <a:pt x="36" y="303"/>
                    <a:pt x="0" y="311"/>
                    <a:pt x="101" y="339"/>
                  </a:cubicBezTo>
                  <a:cubicBezTo>
                    <a:pt x="146" y="352"/>
                    <a:pt x="198" y="357"/>
                    <a:pt x="253" y="357"/>
                  </a:cubicBezTo>
                  <a:cubicBezTo>
                    <a:pt x="361" y="357"/>
                    <a:pt x="478" y="339"/>
                    <a:pt x="572" y="339"/>
                  </a:cubicBezTo>
                  <a:cubicBezTo>
                    <a:pt x="878" y="339"/>
                    <a:pt x="1189" y="335"/>
                    <a:pt x="1503" y="335"/>
                  </a:cubicBezTo>
                  <a:cubicBezTo>
                    <a:pt x="2136" y="331"/>
                    <a:pt x="2768" y="323"/>
                    <a:pt x="3397" y="323"/>
                  </a:cubicBezTo>
                  <a:cubicBezTo>
                    <a:pt x="3365" y="258"/>
                    <a:pt x="3328" y="190"/>
                    <a:pt x="3300" y="117"/>
                  </a:cubicBezTo>
                  <a:cubicBezTo>
                    <a:pt x="3284" y="81"/>
                    <a:pt x="3264" y="41"/>
                    <a:pt x="3244" y="0"/>
                  </a:cubicBezTo>
                  <a:close/>
                </a:path>
              </a:pathLst>
            </a:custGeom>
            <a:solidFill>
              <a:srgbClr val="F6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10;p43">
              <a:extLst>
                <a:ext uri="{FF2B5EF4-FFF2-40B4-BE49-F238E27FC236}">
                  <a16:creationId xmlns:a16="http://schemas.microsoft.com/office/drawing/2014/main" id="{97F78D49-48E6-42A6-96BB-F8F74D4870A8}"/>
                </a:ext>
              </a:extLst>
            </p:cNvPr>
            <p:cNvSpPr/>
            <p:nvPr/>
          </p:nvSpPr>
          <p:spPr>
            <a:xfrm>
              <a:off x="3893279" y="2229193"/>
              <a:ext cx="184449" cy="110247"/>
            </a:xfrm>
            <a:custGeom>
              <a:avLst/>
              <a:gdLst/>
              <a:ahLst/>
              <a:cxnLst/>
              <a:rect l="l" t="t" r="r" b="b"/>
              <a:pathLst>
                <a:path w="1919" h="1147" extrusionOk="0">
                  <a:moveTo>
                    <a:pt x="1822" y="0"/>
                  </a:moveTo>
                  <a:cubicBezTo>
                    <a:pt x="1229" y="4"/>
                    <a:pt x="629" y="4"/>
                    <a:pt x="29" y="37"/>
                  </a:cubicBezTo>
                  <a:cubicBezTo>
                    <a:pt x="21" y="37"/>
                    <a:pt x="17" y="41"/>
                    <a:pt x="17" y="49"/>
                  </a:cubicBezTo>
                  <a:cubicBezTo>
                    <a:pt x="9" y="49"/>
                    <a:pt x="5" y="53"/>
                    <a:pt x="5" y="57"/>
                  </a:cubicBezTo>
                  <a:cubicBezTo>
                    <a:pt x="0" y="399"/>
                    <a:pt x="37" y="738"/>
                    <a:pt x="25" y="1080"/>
                  </a:cubicBezTo>
                  <a:cubicBezTo>
                    <a:pt x="22" y="1095"/>
                    <a:pt x="34" y="1104"/>
                    <a:pt x="47" y="1104"/>
                  </a:cubicBezTo>
                  <a:cubicBezTo>
                    <a:pt x="52" y="1104"/>
                    <a:pt x="57" y="1103"/>
                    <a:pt x="61" y="1100"/>
                  </a:cubicBezTo>
                  <a:cubicBezTo>
                    <a:pt x="61" y="1092"/>
                    <a:pt x="61" y="1092"/>
                    <a:pt x="65" y="1092"/>
                  </a:cubicBezTo>
                  <a:cubicBezTo>
                    <a:pt x="69" y="1092"/>
                    <a:pt x="77" y="1088"/>
                    <a:pt x="77" y="1080"/>
                  </a:cubicBezTo>
                  <a:cubicBezTo>
                    <a:pt x="85" y="754"/>
                    <a:pt x="101" y="399"/>
                    <a:pt x="37" y="73"/>
                  </a:cubicBezTo>
                  <a:lnTo>
                    <a:pt x="37" y="73"/>
                  </a:lnTo>
                  <a:cubicBezTo>
                    <a:pt x="200" y="75"/>
                    <a:pt x="363" y="76"/>
                    <a:pt x="527" y="76"/>
                  </a:cubicBezTo>
                  <a:cubicBezTo>
                    <a:pt x="950" y="76"/>
                    <a:pt x="1374" y="70"/>
                    <a:pt x="1798" y="61"/>
                  </a:cubicBezTo>
                  <a:lnTo>
                    <a:pt x="1798" y="61"/>
                  </a:lnTo>
                  <a:cubicBezTo>
                    <a:pt x="1769" y="379"/>
                    <a:pt x="1757" y="746"/>
                    <a:pt x="1874" y="1056"/>
                  </a:cubicBezTo>
                  <a:cubicBezTo>
                    <a:pt x="1738" y="1059"/>
                    <a:pt x="1602" y="1060"/>
                    <a:pt x="1465" y="1060"/>
                  </a:cubicBezTo>
                  <a:cubicBezTo>
                    <a:pt x="1338" y="1060"/>
                    <a:pt x="1211" y="1059"/>
                    <a:pt x="1085" y="1059"/>
                  </a:cubicBezTo>
                  <a:cubicBezTo>
                    <a:pt x="747" y="1059"/>
                    <a:pt x="410" y="1063"/>
                    <a:pt x="77" y="1092"/>
                  </a:cubicBezTo>
                  <a:lnTo>
                    <a:pt x="69" y="1092"/>
                  </a:lnTo>
                  <a:cubicBezTo>
                    <a:pt x="69" y="1100"/>
                    <a:pt x="65" y="1100"/>
                    <a:pt x="65" y="1100"/>
                  </a:cubicBezTo>
                  <a:cubicBezTo>
                    <a:pt x="61" y="1105"/>
                    <a:pt x="65" y="1121"/>
                    <a:pt x="77" y="1121"/>
                  </a:cubicBezTo>
                  <a:cubicBezTo>
                    <a:pt x="279" y="1140"/>
                    <a:pt x="484" y="1147"/>
                    <a:pt x="691" y="1147"/>
                  </a:cubicBezTo>
                  <a:cubicBezTo>
                    <a:pt x="1092" y="1147"/>
                    <a:pt x="1497" y="1120"/>
                    <a:pt x="1890" y="1105"/>
                  </a:cubicBezTo>
                  <a:cubicBezTo>
                    <a:pt x="1915" y="1105"/>
                    <a:pt x="1919" y="1076"/>
                    <a:pt x="1910" y="1060"/>
                  </a:cubicBezTo>
                  <a:cubicBezTo>
                    <a:pt x="1874" y="706"/>
                    <a:pt x="1818" y="391"/>
                    <a:pt x="1850" y="37"/>
                  </a:cubicBezTo>
                  <a:lnTo>
                    <a:pt x="1850" y="25"/>
                  </a:lnTo>
                  <a:cubicBezTo>
                    <a:pt x="1850" y="13"/>
                    <a:pt x="1838"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11;p43">
              <a:extLst>
                <a:ext uri="{FF2B5EF4-FFF2-40B4-BE49-F238E27FC236}">
                  <a16:creationId xmlns:a16="http://schemas.microsoft.com/office/drawing/2014/main" id="{E0D16457-22F0-43FD-B81F-B4DACDF8BFC6}"/>
                </a:ext>
              </a:extLst>
            </p:cNvPr>
            <p:cNvSpPr/>
            <p:nvPr/>
          </p:nvSpPr>
          <p:spPr>
            <a:xfrm>
              <a:off x="4061001" y="1714490"/>
              <a:ext cx="15571" cy="8362"/>
            </a:xfrm>
            <a:custGeom>
              <a:avLst/>
              <a:gdLst/>
              <a:ahLst/>
              <a:cxnLst/>
              <a:rect l="l" t="t" r="r" b="b"/>
              <a:pathLst>
                <a:path w="162" h="87" extrusionOk="0">
                  <a:moveTo>
                    <a:pt x="0" y="0"/>
                  </a:moveTo>
                  <a:cubicBezTo>
                    <a:pt x="24" y="16"/>
                    <a:pt x="41" y="45"/>
                    <a:pt x="61" y="65"/>
                  </a:cubicBezTo>
                  <a:cubicBezTo>
                    <a:pt x="75" y="77"/>
                    <a:pt x="97" y="86"/>
                    <a:pt x="120" y="86"/>
                  </a:cubicBezTo>
                  <a:cubicBezTo>
                    <a:pt x="134" y="86"/>
                    <a:pt x="149" y="82"/>
                    <a:pt x="161" y="73"/>
                  </a:cubicBezTo>
                  <a:cubicBezTo>
                    <a:pt x="117" y="24"/>
                    <a:pt x="65" y="4"/>
                    <a:pt x="0" y="0"/>
                  </a:cubicBezTo>
                  <a:close/>
                </a:path>
              </a:pathLst>
            </a:custGeom>
            <a:solidFill>
              <a:srgbClr val="F2E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12;p43">
              <a:extLst>
                <a:ext uri="{FF2B5EF4-FFF2-40B4-BE49-F238E27FC236}">
                  <a16:creationId xmlns:a16="http://schemas.microsoft.com/office/drawing/2014/main" id="{CDA477C1-027F-4F2C-8274-0BE37078F8EC}"/>
                </a:ext>
              </a:extLst>
            </p:cNvPr>
            <p:cNvSpPr/>
            <p:nvPr/>
          </p:nvSpPr>
          <p:spPr>
            <a:xfrm>
              <a:off x="3763138" y="1998706"/>
              <a:ext cx="306038" cy="136487"/>
            </a:xfrm>
            <a:custGeom>
              <a:avLst/>
              <a:gdLst/>
              <a:ahLst/>
              <a:cxnLst/>
              <a:rect l="l" t="t" r="r" b="b"/>
              <a:pathLst>
                <a:path w="3184" h="1420" extrusionOk="0">
                  <a:moveTo>
                    <a:pt x="2386" y="1"/>
                  </a:moveTo>
                  <a:cubicBezTo>
                    <a:pt x="2361" y="74"/>
                    <a:pt x="2309" y="140"/>
                    <a:pt x="2230" y="140"/>
                  </a:cubicBezTo>
                  <a:cubicBezTo>
                    <a:pt x="2222" y="140"/>
                    <a:pt x="2214" y="139"/>
                    <a:pt x="2205" y="138"/>
                  </a:cubicBezTo>
                  <a:cubicBezTo>
                    <a:pt x="2152" y="134"/>
                    <a:pt x="2116" y="94"/>
                    <a:pt x="2092" y="49"/>
                  </a:cubicBezTo>
                  <a:cubicBezTo>
                    <a:pt x="2080" y="130"/>
                    <a:pt x="2007" y="203"/>
                    <a:pt x="1913" y="203"/>
                  </a:cubicBezTo>
                  <a:cubicBezTo>
                    <a:pt x="1908" y="203"/>
                    <a:pt x="1903" y="203"/>
                    <a:pt x="1898" y="202"/>
                  </a:cubicBezTo>
                  <a:cubicBezTo>
                    <a:pt x="1798" y="198"/>
                    <a:pt x="1733" y="134"/>
                    <a:pt x="1713" y="49"/>
                  </a:cubicBezTo>
                  <a:cubicBezTo>
                    <a:pt x="1678" y="110"/>
                    <a:pt x="1607" y="161"/>
                    <a:pt x="1530" y="161"/>
                  </a:cubicBezTo>
                  <a:cubicBezTo>
                    <a:pt x="1520" y="161"/>
                    <a:pt x="1510" y="160"/>
                    <a:pt x="1500" y="158"/>
                  </a:cubicBezTo>
                  <a:cubicBezTo>
                    <a:pt x="1427" y="150"/>
                    <a:pt x="1359" y="81"/>
                    <a:pt x="1338" y="9"/>
                  </a:cubicBezTo>
                  <a:cubicBezTo>
                    <a:pt x="1322" y="110"/>
                    <a:pt x="1238" y="198"/>
                    <a:pt x="1129" y="198"/>
                  </a:cubicBezTo>
                  <a:cubicBezTo>
                    <a:pt x="1126" y="198"/>
                    <a:pt x="1123" y="198"/>
                    <a:pt x="1121" y="198"/>
                  </a:cubicBezTo>
                  <a:cubicBezTo>
                    <a:pt x="1024" y="198"/>
                    <a:pt x="947" y="127"/>
                    <a:pt x="931" y="37"/>
                  </a:cubicBezTo>
                  <a:cubicBezTo>
                    <a:pt x="900" y="107"/>
                    <a:pt x="836" y="154"/>
                    <a:pt x="759" y="154"/>
                  </a:cubicBezTo>
                  <a:cubicBezTo>
                    <a:pt x="756" y="154"/>
                    <a:pt x="753" y="154"/>
                    <a:pt x="750" y="154"/>
                  </a:cubicBezTo>
                  <a:cubicBezTo>
                    <a:pt x="669" y="150"/>
                    <a:pt x="609" y="94"/>
                    <a:pt x="585" y="21"/>
                  </a:cubicBezTo>
                  <a:cubicBezTo>
                    <a:pt x="566" y="116"/>
                    <a:pt x="501" y="203"/>
                    <a:pt x="406" y="203"/>
                  </a:cubicBezTo>
                  <a:cubicBezTo>
                    <a:pt x="400" y="203"/>
                    <a:pt x="394" y="203"/>
                    <a:pt x="387" y="202"/>
                  </a:cubicBezTo>
                  <a:cubicBezTo>
                    <a:pt x="311" y="198"/>
                    <a:pt x="279" y="138"/>
                    <a:pt x="267" y="73"/>
                  </a:cubicBezTo>
                  <a:cubicBezTo>
                    <a:pt x="240" y="154"/>
                    <a:pt x="187" y="231"/>
                    <a:pt x="91" y="231"/>
                  </a:cubicBezTo>
                  <a:cubicBezTo>
                    <a:pt x="87" y="231"/>
                    <a:pt x="82" y="231"/>
                    <a:pt x="77" y="231"/>
                  </a:cubicBezTo>
                  <a:cubicBezTo>
                    <a:pt x="65" y="231"/>
                    <a:pt x="61" y="222"/>
                    <a:pt x="49" y="222"/>
                  </a:cubicBezTo>
                  <a:cubicBezTo>
                    <a:pt x="57" y="400"/>
                    <a:pt x="49" y="577"/>
                    <a:pt x="45" y="754"/>
                  </a:cubicBezTo>
                  <a:cubicBezTo>
                    <a:pt x="41" y="903"/>
                    <a:pt x="1" y="1109"/>
                    <a:pt x="29" y="1258"/>
                  </a:cubicBezTo>
                  <a:cubicBezTo>
                    <a:pt x="58" y="1392"/>
                    <a:pt x="159" y="1420"/>
                    <a:pt x="275" y="1420"/>
                  </a:cubicBezTo>
                  <a:cubicBezTo>
                    <a:pt x="354" y="1420"/>
                    <a:pt x="439" y="1407"/>
                    <a:pt x="512" y="1407"/>
                  </a:cubicBezTo>
                  <a:cubicBezTo>
                    <a:pt x="686" y="1407"/>
                    <a:pt x="863" y="1403"/>
                    <a:pt x="1032" y="1403"/>
                  </a:cubicBezTo>
                  <a:cubicBezTo>
                    <a:pt x="1741" y="1391"/>
                    <a:pt x="2455" y="1383"/>
                    <a:pt x="3164" y="1379"/>
                  </a:cubicBezTo>
                  <a:cubicBezTo>
                    <a:pt x="3164" y="1373"/>
                    <a:pt x="3166" y="1369"/>
                    <a:pt x="3169" y="1369"/>
                  </a:cubicBezTo>
                  <a:cubicBezTo>
                    <a:pt x="3170" y="1369"/>
                    <a:pt x="3171" y="1370"/>
                    <a:pt x="3172" y="1371"/>
                  </a:cubicBezTo>
                  <a:cubicBezTo>
                    <a:pt x="3172" y="1375"/>
                    <a:pt x="3180" y="1383"/>
                    <a:pt x="3184" y="1387"/>
                  </a:cubicBezTo>
                  <a:cubicBezTo>
                    <a:pt x="3132" y="964"/>
                    <a:pt x="3115" y="537"/>
                    <a:pt x="3115" y="98"/>
                  </a:cubicBezTo>
                  <a:cubicBezTo>
                    <a:pt x="3079" y="142"/>
                    <a:pt x="3023" y="174"/>
                    <a:pt x="2966" y="178"/>
                  </a:cubicBezTo>
                  <a:cubicBezTo>
                    <a:pt x="2959" y="179"/>
                    <a:pt x="2952" y="179"/>
                    <a:pt x="2945" y="179"/>
                  </a:cubicBezTo>
                  <a:cubicBezTo>
                    <a:pt x="2847" y="179"/>
                    <a:pt x="2747" y="103"/>
                    <a:pt x="2725" y="9"/>
                  </a:cubicBezTo>
                  <a:cubicBezTo>
                    <a:pt x="2696" y="98"/>
                    <a:pt x="2640" y="182"/>
                    <a:pt x="2535" y="182"/>
                  </a:cubicBezTo>
                  <a:cubicBezTo>
                    <a:pt x="2422" y="182"/>
                    <a:pt x="2414" y="90"/>
                    <a:pt x="2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13;p43">
              <a:extLst>
                <a:ext uri="{FF2B5EF4-FFF2-40B4-BE49-F238E27FC236}">
                  <a16:creationId xmlns:a16="http://schemas.microsoft.com/office/drawing/2014/main" id="{CB7E4120-E857-4B12-8036-AC5720841DEF}"/>
                </a:ext>
              </a:extLst>
            </p:cNvPr>
            <p:cNvSpPr/>
            <p:nvPr/>
          </p:nvSpPr>
          <p:spPr>
            <a:xfrm>
              <a:off x="4026111" y="1945265"/>
              <a:ext cx="40754" cy="40754"/>
            </a:xfrm>
            <a:custGeom>
              <a:avLst/>
              <a:gdLst/>
              <a:ahLst/>
              <a:cxnLst/>
              <a:rect l="l" t="t" r="r" b="b"/>
              <a:pathLst>
                <a:path w="424" h="424" extrusionOk="0">
                  <a:moveTo>
                    <a:pt x="1" y="1"/>
                  </a:moveTo>
                  <a:lnTo>
                    <a:pt x="1" y="1"/>
                  </a:lnTo>
                  <a:cubicBezTo>
                    <a:pt x="5" y="142"/>
                    <a:pt x="13" y="275"/>
                    <a:pt x="33" y="416"/>
                  </a:cubicBezTo>
                  <a:cubicBezTo>
                    <a:pt x="166" y="416"/>
                    <a:pt x="295" y="424"/>
                    <a:pt x="424" y="424"/>
                  </a:cubicBezTo>
                  <a:cubicBezTo>
                    <a:pt x="351" y="307"/>
                    <a:pt x="303" y="170"/>
                    <a:pt x="271" y="45"/>
                  </a:cubicBez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14;p43">
              <a:extLst>
                <a:ext uri="{FF2B5EF4-FFF2-40B4-BE49-F238E27FC236}">
                  <a16:creationId xmlns:a16="http://schemas.microsoft.com/office/drawing/2014/main" id="{93AFF747-B175-462C-9123-87B889310420}"/>
                </a:ext>
              </a:extLst>
            </p:cNvPr>
            <p:cNvSpPr/>
            <p:nvPr/>
          </p:nvSpPr>
          <p:spPr>
            <a:xfrm>
              <a:off x="4028418" y="1992170"/>
              <a:ext cx="33833" cy="19512"/>
            </a:xfrm>
            <a:custGeom>
              <a:avLst/>
              <a:gdLst/>
              <a:ahLst/>
              <a:cxnLst/>
              <a:rect l="l" t="t" r="r" b="b"/>
              <a:pathLst>
                <a:path w="352" h="203" extrusionOk="0">
                  <a:moveTo>
                    <a:pt x="1" y="0"/>
                  </a:moveTo>
                  <a:cubicBezTo>
                    <a:pt x="15" y="98"/>
                    <a:pt x="75" y="202"/>
                    <a:pt x="175" y="202"/>
                  </a:cubicBezTo>
                  <a:cubicBezTo>
                    <a:pt x="186" y="202"/>
                    <a:pt x="198" y="201"/>
                    <a:pt x="210" y="198"/>
                  </a:cubicBezTo>
                  <a:cubicBezTo>
                    <a:pt x="311" y="178"/>
                    <a:pt x="351" y="89"/>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15;p43">
              <a:extLst>
                <a:ext uri="{FF2B5EF4-FFF2-40B4-BE49-F238E27FC236}">
                  <a16:creationId xmlns:a16="http://schemas.microsoft.com/office/drawing/2014/main" id="{70842590-89DD-4758-89CF-6131F2063D4B}"/>
                </a:ext>
              </a:extLst>
            </p:cNvPr>
            <p:cNvSpPr/>
            <p:nvPr/>
          </p:nvSpPr>
          <p:spPr>
            <a:xfrm>
              <a:off x="4043124" y="1677004"/>
              <a:ext cx="26432" cy="23549"/>
            </a:xfrm>
            <a:custGeom>
              <a:avLst/>
              <a:gdLst/>
              <a:ahLst/>
              <a:cxnLst/>
              <a:rect l="l" t="t" r="r" b="b"/>
              <a:pathLst>
                <a:path w="275" h="245" extrusionOk="0">
                  <a:moveTo>
                    <a:pt x="41" y="52"/>
                  </a:moveTo>
                  <a:cubicBezTo>
                    <a:pt x="61" y="72"/>
                    <a:pt x="90" y="92"/>
                    <a:pt x="110" y="112"/>
                  </a:cubicBezTo>
                  <a:cubicBezTo>
                    <a:pt x="130" y="136"/>
                    <a:pt x="182" y="181"/>
                    <a:pt x="130" y="201"/>
                  </a:cubicBezTo>
                  <a:cubicBezTo>
                    <a:pt x="121" y="204"/>
                    <a:pt x="112" y="206"/>
                    <a:pt x="105" y="206"/>
                  </a:cubicBezTo>
                  <a:cubicBezTo>
                    <a:pt x="45" y="206"/>
                    <a:pt x="45" y="99"/>
                    <a:pt x="41" y="56"/>
                  </a:cubicBezTo>
                  <a:lnTo>
                    <a:pt x="41" y="52"/>
                  </a:lnTo>
                  <a:close/>
                  <a:moveTo>
                    <a:pt x="36" y="0"/>
                  </a:moveTo>
                  <a:cubicBezTo>
                    <a:pt x="23" y="0"/>
                    <a:pt x="12" y="18"/>
                    <a:pt x="25" y="32"/>
                  </a:cubicBezTo>
                  <a:cubicBezTo>
                    <a:pt x="25" y="36"/>
                    <a:pt x="29" y="36"/>
                    <a:pt x="33" y="40"/>
                  </a:cubicBezTo>
                  <a:cubicBezTo>
                    <a:pt x="25" y="40"/>
                    <a:pt x="13" y="44"/>
                    <a:pt x="13" y="56"/>
                  </a:cubicBezTo>
                  <a:cubicBezTo>
                    <a:pt x="9" y="112"/>
                    <a:pt x="1" y="165"/>
                    <a:pt x="37" y="213"/>
                  </a:cubicBezTo>
                  <a:cubicBezTo>
                    <a:pt x="57" y="232"/>
                    <a:pt x="84" y="244"/>
                    <a:pt x="112" y="244"/>
                  </a:cubicBezTo>
                  <a:cubicBezTo>
                    <a:pt x="125" y="244"/>
                    <a:pt x="138" y="242"/>
                    <a:pt x="150" y="237"/>
                  </a:cubicBezTo>
                  <a:cubicBezTo>
                    <a:pt x="275" y="185"/>
                    <a:pt x="94" y="40"/>
                    <a:pt x="45" y="3"/>
                  </a:cubicBezTo>
                  <a:cubicBezTo>
                    <a:pt x="42" y="1"/>
                    <a:pt x="39" y="0"/>
                    <a:pt x="36"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16;p43">
              <a:extLst>
                <a:ext uri="{FF2B5EF4-FFF2-40B4-BE49-F238E27FC236}">
                  <a16:creationId xmlns:a16="http://schemas.microsoft.com/office/drawing/2014/main" id="{A313BF78-AC5F-4212-98C7-9A116CC5D18B}"/>
                </a:ext>
              </a:extLst>
            </p:cNvPr>
            <p:cNvSpPr/>
            <p:nvPr/>
          </p:nvSpPr>
          <p:spPr>
            <a:xfrm>
              <a:off x="4047449" y="1681906"/>
              <a:ext cx="13649" cy="14898"/>
            </a:xfrm>
            <a:custGeom>
              <a:avLst/>
              <a:gdLst/>
              <a:ahLst/>
              <a:cxnLst/>
              <a:rect l="l" t="t" r="r" b="b"/>
              <a:pathLst>
                <a:path w="142" h="155" extrusionOk="0">
                  <a:moveTo>
                    <a:pt x="0" y="1"/>
                  </a:moveTo>
                  <a:lnTo>
                    <a:pt x="0" y="5"/>
                  </a:lnTo>
                  <a:cubicBezTo>
                    <a:pt x="0" y="48"/>
                    <a:pt x="0" y="155"/>
                    <a:pt x="60" y="155"/>
                  </a:cubicBezTo>
                  <a:cubicBezTo>
                    <a:pt x="67" y="155"/>
                    <a:pt x="76" y="153"/>
                    <a:pt x="85" y="150"/>
                  </a:cubicBezTo>
                  <a:cubicBezTo>
                    <a:pt x="141" y="134"/>
                    <a:pt x="89" y="85"/>
                    <a:pt x="65" y="61"/>
                  </a:cubicBezTo>
                  <a:cubicBezTo>
                    <a:pt x="45" y="41"/>
                    <a:pt x="20" y="21"/>
                    <a:pt x="0" y="1"/>
                  </a:cubicBezTo>
                  <a:close/>
                </a:path>
              </a:pathLst>
            </a:custGeom>
            <a:solidFill>
              <a:srgbClr val="F2E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17;p43">
              <a:extLst>
                <a:ext uri="{FF2B5EF4-FFF2-40B4-BE49-F238E27FC236}">
                  <a16:creationId xmlns:a16="http://schemas.microsoft.com/office/drawing/2014/main" id="{BC96B31C-C781-4FDC-A5EC-71C021D7BC84}"/>
                </a:ext>
              </a:extLst>
            </p:cNvPr>
            <p:cNvSpPr/>
            <p:nvPr/>
          </p:nvSpPr>
          <p:spPr>
            <a:xfrm>
              <a:off x="4019575" y="2304164"/>
              <a:ext cx="39600" cy="5575"/>
            </a:xfrm>
            <a:custGeom>
              <a:avLst/>
              <a:gdLst/>
              <a:ahLst/>
              <a:cxnLst/>
              <a:rect l="l" t="t" r="r" b="b"/>
              <a:pathLst>
                <a:path w="412" h="58" extrusionOk="0">
                  <a:moveTo>
                    <a:pt x="257" y="0"/>
                  </a:moveTo>
                  <a:cubicBezTo>
                    <a:pt x="179" y="0"/>
                    <a:pt x="101" y="2"/>
                    <a:pt x="28" y="2"/>
                  </a:cubicBezTo>
                  <a:cubicBezTo>
                    <a:pt x="0" y="6"/>
                    <a:pt x="0" y="42"/>
                    <a:pt x="28" y="42"/>
                  </a:cubicBezTo>
                  <a:cubicBezTo>
                    <a:pt x="110" y="51"/>
                    <a:pt x="193" y="58"/>
                    <a:pt x="277" y="58"/>
                  </a:cubicBezTo>
                  <a:cubicBezTo>
                    <a:pt x="310" y="58"/>
                    <a:pt x="342" y="57"/>
                    <a:pt x="375" y="55"/>
                  </a:cubicBezTo>
                  <a:cubicBezTo>
                    <a:pt x="411" y="55"/>
                    <a:pt x="411" y="2"/>
                    <a:pt x="375" y="2"/>
                  </a:cubicBezTo>
                  <a:cubicBezTo>
                    <a:pt x="336" y="1"/>
                    <a:pt x="297"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18;p43">
              <a:extLst>
                <a:ext uri="{FF2B5EF4-FFF2-40B4-BE49-F238E27FC236}">
                  <a16:creationId xmlns:a16="http://schemas.microsoft.com/office/drawing/2014/main" id="{531FAEAD-8A6F-4270-A96F-F5CC929B4533}"/>
                </a:ext>
              </a:extLst>
            </p:cNvPr>
            <p:cNvSpPr/>
            <p:nvPr/>
          </p:nvSpPr>
          <p:spPr>
            <a:xfrm>
              <a:off x="4023805" y="2248513"/>
              <a:ext cx="32584" cy="6824"/>
            </a:xfrm>
            <a:custGeom>
              <a:avLst/>
              <a:gdLst/>
              <a:ahLst/>
              <a:cxnLst/>
              <a:rect l="l" t="t" r="r" b="b"/>
              <a:pathLst>
                <a:path w="339" h="71" extrusionOk="0">
                  <a:moveTo>
                    <a:pt x="21" y="1"/>
                  </a:moveTo>
                  <a:cubicBezTo>
                    <a:pt x="8" y="1"/>
                    <a:pt x="0" y="21"/>
                    <a:pt x="17" y="29"/>
                  </a:cubicBezTo>
                  <a:cubicBezTo>
                    <a:pt x="100" y="54"/>
                    <a:pt x="189" y="70"/>
                    <a:pt x="274" y="70"/>
                  </a:cubicBezTo>
                  <a:cubicBezTo>
                    <a:pt x="284" y="70"/>
                    <a:pt x="293" y="70"/>
                    <a:pt x="303" y="69"/>
                  </a:cubicBezTo>
                  <a:cubicBezTo>
                    <a:pt x="339" y="61"/>
                    <a:pt x="339" y="13"/>
                    <a:pt x="303" y="13"/>
                  </a:cubicBezTo>
                  <a:cubicBezTo>
                    <a:pt x="210" y="13"/>
                    <a:pt x="117" y="13"/>
                    <a:pt x="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019;p43">
              <a:extLst>
                <a:ext uri="{FF2B5EF4-FFF2-40B4-BE49-F238E27FC236}">
                  <a16:creationId xmlns:a16="http://schemas.microsoft.com/office/drawing/2014/main" id="{05E5BF42-CB79-4ACD-9B6E-35223555404C}"/>
                </a:ext>
              </a:extLst>
            </p:cNvPr>
            <p:cNvSpPr/>
            <p:nvPr/>
          </p:nvSpPr>
          <p:spPr>
            <a:xfrm>
              <a:off x="4023420" y="2261392"/>
              <a:ext cx="30661" cy="4998"/>
            </a:xfrm>
            <a:custGeom>
              <a:avLst/>
              <a:gdLst/>
              <a:ahLst/>
              <a:cxnLst/>
              <a:rect l="l" t="t" r="r" b="b"/>
              <a:pathLst>
                <a:path w="319" h="52" extrusionOk="0">
                  <a:moveTo>
                    <a:pt x="255" y="0"/>
                  </a:moveTo>
                  <a:cubicBezTo>
                    <a:pt x="227" y="0"/>
                    <a:pt x="199" y="4"/>
                    <a:pt x="170" y="4"/>
                  </a:cubicBezTo>
                  <a:cubicBezTo>
                    <a:pt x="121" y="4"/>
                    <a:pt x="73" y="4"/>
                    <a:pt x="29" y="8"/>
                  </a:cubicBezTo>
                  <a:cubicBezTo>
                    <a:pt x="0" y="8"/>
                    <a:pt x="0" y="44"/>
                    <a:pt x="29" y="44"/>
                  </a:cubicBezTo>
                  <a:cubicBezTo>
                    <a:pt x="73" y="48"/>
                    <a:pt x="121" y="48"/>
                    <a:pt x="170" y="48"/>
                  </a:cubicBezTo>
                  <a:cubicBezTo>
                    <a:pt x="199" y="48"/>
                    <a:pt x="229" y="52"/>
                    <a:pt x="257" y="52"/>
                  </a:cubicBezTo>
                  <a:cubicBezTo>
                    <a:pt x="271" y="52"/>
                    <a:pt x="285" y="51"/>
                    <a:pt x="299" y="48"/>
                  </a:cubicBezTo>
                  <a:cubicBezTo>
                    <a:pt x="319" y="44"/>
                    <a:pt x="319" y="8"/>
                    <a:pt x="299" y="4"/>
                  </a:cubicBezTo>
                  <a:cubicBezTo>
                    <a:pt x="284" y="1"/>
                    <a:pt x="269"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20;p43">
              <a:extLst>
                <a:ext uri="{FF2B5EF4-FFF2-40B4-BE49-F238E27FC236}">
                  <a16:creationId xmlns:a16="http://schemas.microsoft.com/office/drawing/2014/main" id="{68E755C2-8392-4C8E-81E3-952925E074DD}"/>
                </a:ext>
              </a:extLst>
            </p:cNvPr>
            <p:cNvSpPr/>
            <p:nvPr/>
          </p:nvSpPr>
          <p:spPr>
            <a:xfrm>
              <a:off x="3866175" y="1655282"/>
              <a:ext cx="236353" cy="97848"/>
            </a:xfrm>
            <a:custGeom>
              <a:avLst/>
              <a:gdLst/>
              <a:ahLst/>
              <a:cxnLst/>
              <a:rect l="l" t="t" r="r" b="b"/>
              <a:pathLst>
                <a:path w="2459" h="1018" extrusionOk="0">
                  <a:moveTo>
                    <a:pt x="791" y="140"/>
                  </a:moveTo>
                  <a:cubicBezTo>
                    <a:pt x="793" y="140"/>
                    <a:pt x="796" y="140"/>
                    <a:pt x="798" y="141"/>
                  </a:cubicBezTo>
                  <a:cubicBezTo>
                    <a:pt x="847" y="161"/>
                    <a:pt x="891" y="201"/>
                    <a:pt x="927" y="245"/>
                  </a:cubicBezTo>
                  <a:cubicBezTo>
                    <a:pt x="947" y="278"/>
                    <a:pt x="963" y="326"/>
                    <a:pt x="923" y="346"/>
                  </a:cubicBezTo>
                  <a:cubicBezTo>
                    <a:pt x="915" y="350"/>
                    <a:pt x="906" y="352"/>
                    <a:pt x="896" y="352"/>
                  </a:cubicBezTo>
                  <a:cubicBezTo>
                    <a:pt x="860" y="352"/>
                    <a:pt x="817" y="326"/>
                    <a:pt x="798" y="310"/>
                  </a:cubicBezTo>
                  <a:cubicBezTo>
                    <a:pt x="762" y="278"/>
                    <a:pt x="742" y="229"/>
                    <a:pt x="746" y="181"/>
                  </a:cubicBezTo>
                  <a:cubicBezTo>
                    <a:pt x="746" y="169"/>
                    <a:pt x="751" y="163"/>
                    <a:pt x="758" y="163"/>
                  </a:cubicBezTo>
                  <a:cubicBezTo>
                    <a:pt x="761" y="163"/>
                    <a:pt x="763" y="164"/>
                    <a:pt x="766" y="165"/>
                  </a:cubicBezTo>
                  <a:cubicBezTo>
                    <a:pt x="763" y="151"/>
                    <a:pt x="774" y="140"/>
                    <a:pt x="791" y="140"/>
                  </a:cubicBezTo>
                  <a:close/>
                  <a:moveTo>
                    <a:pt x="1579" y="152"/>
                  </a:moveTo>
                  <a:cubicBezTo>
                    <a:pt x="1585" y="152"/>
                    <a:pt x="1590" y="155"/>
                    <a:pt x="1592" y="161"/>
                  </a:cubicBezTo>
                  <a:cubicBezTo>
                    <a:pt x="1595" y="158"/>
                    <a:pt x="1600" y="156"/>
                    <a:pt x="1604" y="156"/>
                  </a:cubicBezTo>
                  <a:cubicBezTo>
                    <a:pt x="1615" y="156"/>
                    <a:pt x="1627" y="166"/>
                    <a:pt x="1624" y="181"/>
                  </a:cubicBezTo>
                  <a:cubicBezTo>
                    <a:pt x="1608" y="237"/>
                    <a:pt x="1644" y="286"/>
                    <a:pt x="1612" y="342"/>
                  </a:cubicBezTo>
                  <a:cubicBezTo>
                    <a:pt x="1599" y="365"/>
                    <a:pt x="1579" y="387"/>
                    <a:pt x="1553" y="387"/>
                  </a:cubicBezTo>
                  <a:cubicBezTo>
                    <a:pt x="1546" y="387"/>
                    <a:pt x="1539" y="386"/>
                    <a:pt x="1532" y="382"/>
                  </a:cubicBezTo>
                  <a:cubicBezTo>
                    <a:pt x="1495" y="362"/>
                    <a:pt x="1491" y="318"/>
                    <a:pt x="1495" y="282"/>
                  </a:cubicBezTo>
                  <a:cubicBezTo>
                    <a:pt x="1503" y="237"/>
                    <a:pt x="1528" y="189"/>
                    <a:pt x="1564" y="161"/>
                  </a:cubicBezTo>
                  <a:cubicBezTo>
                    <a:pt x="1568" y="155"/>
                    <a:pt x="1574" y="152"/>
                    <a:pt x="1579" y="152"/>
                  </a:cubicBezTo>
                  <a:close/>
                  <a:moveTo>
                    <a:pt x="1880" y="228"/>
                  </a:moveTo>
                  <a:cubicBezTo>
                    <a:pt x="1882" y="228"/>
                    <a:pt x="1884" y="228"/>
                    <a:pt x="1886" y="229"/>
                  </a:cubicBezTo>
                  <a:cubicBezTo>
                    <a:pt x="1935" y="266"/>
                    <a:pt x="2116" y="407"/>
                    <a:pt x="1991" y="463"/>
                  </a:cubicBezTo>
                  <a:cubicBezTo>
                    <a:pt x="1978" y="468"/>
                    <a:pt x="1965" y="470"/>
                    <a:pt x="1952" y="470"/>
                  </a:cubicBezTo>
                  <a:cubicBezTo>
                    <a:pt x="1924" y="470"/>
                    <a:pt x="1898" y="460"/>
                    <a:pt x="1878" y="443"/>
                  </a:cubicBezTo>
                  <a:cubicBezTo>
                    <a:pt x="1850" y="399"/>
                    <a:pt x="1850" y="338"/>
                    <a:pt x="1854" y="286"/>
                  </a:cubicBezTo>
                  <a:cubicBezTo>
                    <a:pt x="1854" y="278"/>
                    <a:pt x="1866" y="270"/>
                    <a:pt x="1874" y="270"/>
                  </a:cubicBezTo>
                  <a:lnTo>
                    <a:pt x="1866" y="262"/>
                  </a:lnTo>
                  <a:cubicBezTo>
                    <a:pt x="1852" y="248"/>
                    <a:pt x="1865" y="228"/>
                    <a:pt x="1880" y="228"/>
                  </a:cubicBezTo>
                  <a:close/>
                  <a:moveTo>
                    <a:pt x="2037" y="577"/>
                  </a:moveTo>
                  <a:cubicBezTo>
                    <a:pt x="2116" y="577"/>
                    <a:pt x="2188" y="618"/>
                    <a:pt x="2233" y="681"/>
                  </a:cubicBezTo>
                  <a:cubicBezTo>
                    <a:pt x="2237" y="685"/>
                    <a:pt x="2237" y="693"/>
                    <a:pt x="2233" y="701"/>
                  </a:cubicBezTo>
                  <a:cubicBezTo>
                    <a:pt x="2211" y="730"/>
                    <a:pt x="2180" y="743"/>
                    <a:pt x="2148" y="743"/>
                  </a:cubicBezTo>
                  <a:cubicBezTo>
                    <a:pt x="2083" y="743"/>
                    <a:pt x="2012" y="693"/>
                    <a:pt x="1999" y="628"/>
                  </a:cubicBezTo>
                  <a:cubicBezTo>
                    <a:pt x="1995" y="624"/>
                    <a:pt x="1999" y="624"/>
                    <a:pt x="1999" y="620"/>
                  </a:cubicBezTo>
                  <a:cubicBezTo>
                    <a:pt x="1979" y="612"/>
                    <a:pt x="1979" y="584"/>
                    <a:pt x="1999" y="580"/>
                  </a:cubicBezTo>
                  <a:cubicBezTo>
                    <a:pt x="2012" y="578"/>
                    <a:pt x="2025" y="577"/>
                    <a:pt x="2037" y="577"/>
                  </a:cubicBezTo>
                  <a:close/>
                  <a:moveTo>
                    <a:pt x="496" y="503"/>
                  </a:moveTo>
                  <a:cubicBezTo>
                    <a:pt x="504" y="503"/>
                    <a:pt x="511" y="508"/>
                    <a:pt x="516" y="515"/>
                  </a:cubicBezTo>
                  <a:cubicBezTo>
                    <a:pt x="528" y="568"/>
                    <a:pt x="524" y="628"/>
                    <a:pt x="500" y="681"/>
                  </a:cubicBezTo>
                  <a:cubicBezTo>
                    <a:pt x="484" y="713"/>
                    <a:pt x="454" y="752"/>
                    <a:pt x="415" y="752"/>
                  </a:cubicBezTo>
                  <a:cubicBezTo>
                    <a:pt x="406" y="752"/>
                    <a:pt x="397" y="750"/>
                    <a:pt x="387" y="745"/>
                  </a:cubicBezTo>
                  <a:cubicBezTo>
                    <a:pt x="347" y="729"/>
                    <a:pt x="347" y="685"/>
                    <a:pt x="359" y="648"/>
                  </a:cubicBezTo>
                  <a:cubicBezTo>
                    <a:pt x="375" y="592"/>
                    <a:pt x="419" y="544"/>
                    <a:pt x="464" y="507"/>
                  </a:cubicBezTo>
                  <a:cubicBezTo>
                    <a:pt x="466" y="505"/>
                    <a:pt x="468" y="504"/>
                    <a:pt x="470" y="504"/>
                  </a:cubicBezTo>
                  <a:cubicBezTo>
                    <a:pt x="473" y="504"/>
                    <a:pt x="476" y="505"/>
                    <a:pt x="480" y="507"/>
                  </a:cubicBezTo>
                  <a:cubicBezTo>
                    <a:pt x="486" y="505"/>
                    <a:pt x="491" y="503"/>
                    <a:pt x="496" y="503"/>
                  </a:cubicBezTo>
                  <a:close/>
                  <a:moveTo>
                    <a:pt x="1703" y="528"/>
                  </a:moveTo>
                  <a:cubicBezTo>
                    <a:pt x="1716" y="528"/>
                    <a:pt x="1726" y="542"/>
                    <a:pt x="1713" y="552"/>
                  </a:cubicBezTo>
                  <a:cubicBezTo>
                    <a:pt x="1717" y="560"/>
                    <a:pt x="1725" y="560"/>
                    <a:pt x="1729" y="568"/>
                  </a:cubicBezTo>
                  <a:cubicBezTo>
                    <a:pt x="1749" y="620"/>
                    <a:pt x="1769" y="689"/>
                    <a:pt x="1733" y="741"/>
                  </a:cubicBezTo>
                  <a:cubicBezTo>
                    <a:pt x="1715" y="766"/>
                    <a:pt x="1677" y="782"/>
                    <a:pt x="1647" y="782"/>
                  </a:cubicBezTo>
                  <a:cubicBezTo>
                    <a:pt x="1643" y="782"/>
                    <a:pt x="1640" y="782"/>
                    <a:pt x="1636" y="781"/>
                  </a:cubicBezTo>
                  <a:cubicBezTo>
                    <a:pt x="1511" y="749"/>
                    <a:pt x="1644" y="572"/>
                    <a:pt x="1693" y="532"/>
                  </a:cubicBezTo>
                  <a:cubicBezTo>
                    <a:pt x="1696" y="529"/>
                    <a:pt x="1700" y="528"/>
                    <a:pt x="1703" y="528"/>
                  </a:cubicBezTo>
                  <a:close/>
                  <a:moveTo>
                    <a:pt x="1315" y="0"/>
                  </a:moveTo>
                  <a:cubicBezTo>
                    <a:pt x="1091" y="0"/>
                    <a:pt x="862" y="51"/>
                    <a:pt x="657" y="149"/>
                  </a:cubicBezTo>
                  <a:cubicBezTo>
                    <a:pt x="665" y="177"/>
                    <a:pt x="669" y="197"/>
                    <a:pt x="669" y="221"/>
                  </a:cubicBezTo>
                  <a:cubicBezTo>
                    <a:pt x="669" y="245"/>
                    <a:pt x="677" y="290"/>
                    <a:pt x="665" y="318"/>
                  </a:cubicBezTo>
                  <a:cubicBezTo>
                    <a:pt x="656" y="342"/>
                    <a:pt x="631" y="349"/>
                    <a:pt x="606" y="349"/>
                  </a:cubicBezTo>
                  <a:cubicBezTo>
                    <a:pt x="589" y="349"/>
                    <a:pt x="572" y="345"/>
                    <a:pt x="561" y="342"/>
                  </a:cubicBezTo>
                  <a:cubicBezTo>
                    <a:pt x="516" y="322"/>
                    <a:pt x="492" y="278"/>
                    <a:pt x="504" y="237"/>
                  </a:cubicBezTo>
                  <a:lnTo>
                    <a:pt x="504" y="237"/>
                  </a:lnTo>
                  <a:cubicBezTo>
                    <a:pt x="303" y="366"/>
                    <a:pt x="129" y="548"/>
                    <a:pt x="37" y="781"/>
                  </a:cubicBezTo>
                  <a:cubicBezTo>
                    <a:pt x="37" y="785"/>
                    <a:pt x="29" y="793"/>
                    <a:pt x="25" y="802"/>
                  </a:cubicBezTo>
                  <a:cubicBezTo>
                    <a:pt x="17" y="822"/>
                    <a:pt x="4" y="846"/>
                    <a:pt x="0" y="866"/>
                  </a:cubicBezTo>
                  <a:cubicBezTo>
                    <a:pt x="283" y="983"/>
                    <a:pt x="561" y="1017"/>
                    <a:pt x="849" y="1017"/>
                  </a:cubicBezTo>
                  <a:cubicBezTo>
                    <a:pt x="969" y="1017"/>
                    <a:pt x="1090" y="1011"/>
                    <a:pt x="1213" y="1003"/>
                  </a:cubicBezTo>
                  <a:cubicBezTo>
                    <a:pt x="1628" y="971"/>
                    <a:pt x="2051" y="967"/>
                    <a:pt x="2458" y="890"/>
                  </a:cubicBezTo>
                  <a:cubicBezTo>
                    <a:pt x="2345" y="280"/>
                    <a:pt x="1842" y="0"/>
                    <a:pt x="13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021;p43">
              <a:extLst>
                <a:ext uri="{FF2B5EF4-FFF2-40B4-BE49-F238E27FC236}">
                  <a16:creationId xmlns:a16="http://schemas.microsoft.com/office/drawing/2014/main" id="{6889C15F-9130-4FE9-B5CB-D32A890558A6}"/>
                </a:ext>
              </a:extLst>
            </p:cNvPr>
            <p:cNvSpPr/>
            <p:nvPr/>
          </p:nvSpPr>
          <p:spPr>
            <a:xfrm>
              <a:off x="4019191" y="2290419"/>
              <a:ext cx="29124" cy="5190"/>
            </a:xfrm>
            <a:custGeom>
              <a:avLst/>
              <a:gdLst/>
              <a:ahLst/>
              <a:cxnLst/>
              <a:rect l="l" t="t" r="r" b="b"/>
              <a:pathLst>
                <a:path w="303" h="54" extrusionOk="0">
                  <a:moveTo>
                    <a:pt x="199" y="1"/>
                  </a:moveTo>
                  <a:cubicBezTo>
                    <a:pt x="141" y="1"/>
                    <a:pt x="80" y="5"/>
                    <a:pt x="24" y="8"/>
                  </a:cubicBezTo>
                  <a:cubicBezTo>
                    <a:pt x="0" y="8"/>
                    <a:pt x="0" y="44"/>
                    <a:pt x="24" y="44"/>
                  </a:cubicBezTo>
                  <a:cubicBezTo>
                    <a:pt x="79" y="47"/>
                    <a:pt x="140" y="54"/>
                    <a:pt x="197" y="54"/>
                  </a:cubicBezTo>
                  <a:cubicBezTo>
                    <a:pt x="224" y="54"/>
                    <a:pt x="250" y="52"/>
                    <a:pt x="274" y="48"/>
                  </a:cubicBezTo>
                  <a:cubicBezTo>
                    <a:pt x="302" y="44"/>
                    <a:pt x="302" y="8"/>
                    <a:pt x="274" y="4"/>
                  </a:cubicBezTo>
                  <a:cubicBezTo>
                    <a:pt x="250" y="2"/>
                    <a:pt x="225"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022;p43">
              <a:extLst>
                <a:ext uri="{FF2B5EF4-FFF2-40B4-BE49-F238E27FC236}">
                  <a16:creationId xmlns:a16="http://schemas.microsoft.com/office/drawing/2014/main" id="{2B1C627C-3A24-4513-9374-8AF823EBCD87}"/>
                </a:ext>
              </a:extLst>
            </p:cNvPr>
            <p:cNvSpPr/>
            <p:nvPr/>
          </p:nvSpPr>
          <p:spPr>
            <a:xfrm>
              <a:off x="4010637" y="1705551"/>
              <a:ext cx="25663" cy="24318"/>
            </a:xfrm>
            <a:custGeom>
              <a:avLst/>
              <a:gdLst/>
              <a:ahLst/>
              <a:cxnLst/>
              <a:rect l="l" t="t" r="r" b="b"/>
              <a:pathLst>
                <a:path w="267" h="253" extrusionOk="0">
                  <a:moveTo>
                    <a:pt x="186" y="57"/>
                  </a:moveTo>
                  <a:cubicBezTo>
                    <a:pt x="202" y="89"/>
                    <a:pt x="214" y="129"/>
                    <a:pt x="206" y="170"/>
                  </a:cubicBezTo>
                  <a:cubicBezTo>
                    <a:pt x="196" y="193"/>
                    <a:pt x="178" y="213"/>
                    <a:pt x="156" y="213"/>
                  </a:cubicBezTo>
                  <a:cubicBezTo>
                    <a:pt x="152" y="213"/>
                    <a:pt x="147" y="212"/>
                    <a:pt x="141" y="210"/>
                  </a:cubicBezTo>
                  <a:cubicBezTo>
                    <a:pt x="89" y="198"/>
                    <a:pt x="145" y="105"/>
                    <a:pt x="186" y="57"/>
                  </a:cubicBezTo>
                  <a:close/>
                  <a:moveTo>
                    <a:pt x="191" y="0"/>
                  </a:moveTo>
                  <a:cubicBezTo>
                    <a:pt x="188" y="0"/>
                    <a:pt x="185" y="2"/>
                    <a:pt x="182" y="5"/>
                  </a:cubicBezTo>
                  <a:cubicBezTo>
                    <a:pt x="129" y="45"/>
                    <a:pt x="0" y="222"/>
                    <a:pt x="125" y="250"/>
                  </a:cubicBezTo>
                  <a:cubicBezTo>
                    <a:pt x="132" y="252"/>
                    <a:pt x="138" y="252"/>
                    <a:pt x="145" y="252"/>
                  </a:cubicBezTo>
                  <a:cubicBezTo>
                    <a:pt x="176" y="252"/>
                    <a:pt x="209" y="237"/>
                    <a:pt x="226" y="210"/>
                  </a:cubicBezTo>
                  <a:cubicBezTo>
                    <a:pt x="266" y="162"/>
                    <a:pt x="242" y="89"/>
                    <a:pt x="222" y="41"/>
                  </a:cubicBezTo>
                  <a:cubicBezTo>
                    <a:pt x="222" y="37"/>
                    <a:pt x="214" y="29"/>
                    <a:pt x="202" y="25"/>
                  </a:cubicBezTo>
                  <a:cubicBezTo>
                    <a:pt x="211" y="12"/>
                    <a:pt x="202" y="0"/>
                    <a:pt x="191"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023;p43">
              <a:extLst>
                <a:ext uri="{FF2B5EF4-FFF2-40B4-BE49-F238E27FC236}">
                  <a16:creationId xmlns:a16="http://schemas.microsoft.com/office/drawing/2014/main" id="{DDF3E034-9112-46D6-A4CE-A2C7084E1DAF}"/>
                </a:ext>
              </a:extLst>
            </p:cNvPr>
            <p:cNvSpPr/>
            <p:nvPr/>
          </p:nvSpPr>
          <p:spPr>
            <a:xfrm>
              <a:off x="4018806" y="1710933"/>
              <a:ext cx="12399" cy="15090"/>
            </a:xfrm>
            <a:custGeom>
              <a:avLst/>
              <a:gdLst/>
              <a:ahLst/>
              <a:cxnLst/>
              <a:rect l="l" t="t" r="r" b="b"/>
              <a:pathLst>
                <a:path w="129" h="157" extrusionOk="0">
                  <a:moveTo>
                    <a:pt x="101" y="1"/>
                  </a:moveTo>
                  <a:cubicBezTo>
                    <a:pt x="60" y="49"/>
                    <a:pt x="0" y="142"/>
                    <a:pt x="56" y="154"/>
                  </a:cubicBezTo>
                  <a:cubicBezTo>
                    <a:pt x="61" y="156"/>
                    <a:pt x="66" y="157"/>
                    <a:pt x="71" y="157"/>
                  </a:cubicBezTo>
                  <a:cubicBezTo>
                    <a:pt x="95" y="157"/>
                    <a:pt x="118" y="134"/>
                    <a:pt x="121" y="114"/>
                  </a:cubicBezTo>
                  <a:cubicBezTo>
                    <a:pt x="129" y="73"/>
                    <a:pt x="117" y="33"/>
                    <a:pt x="101" y="1"/>
                  </a:cubicBezTo>
                  <a:close/>
                </a:path>
              </a:pathLst>
            </a:custGeom>
            <a:solidFill>
              <a:srgbClr val="F2E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024;p43">
              <a:extLst>
                <a:ext uri="{FF2B5EF4-FFF2-40B4-BE49-F238E27FC236}">
                  <a16:creationId xmlns:a16="http://schemas.microsoft.com/office/drawing/2014/main" id="{340195F4-FC18-4EB0-A8C7-4ADD917EC35F}"/>
                </a:ext>
              </a:extLst>
            </p:cNvPr>
            <p:cNvSpPr/>
            <p:nvPr/>
          </p:nvSpPr>
          <p:spPr>
            <a:xfrm>
              <a:off x="3994393" y="1992170"/>
              <a:ext cx="27970" cy="21723"/>
            </a:xfrm>
            <a:custGeom>
              <a:avLst/>
              <a:gdLst/>
              <a:ahLst/>
              <a:cxnLst/>
              <a:rect l="l" t="t" r="r" b="b"/>
              <a:pathLst>
                <a:path w="291" h="226" extrusionOk="0">
                  <a:moveTo>
                    <a:pt x="12" y="0"/>
                  </a:moveTo>
                  <a:cubicBezTo>
                    <a:pt x="12" y="8"/>
                    <a:pt x="8" y="25"/>
                    <a:pt x="0" y="41"/>
                  </a:cubicBezTo>
                  <a:cubicBezTo>
                    <a:pt x="28" y="101"/>
                    <a:pt x="32" y="182"/>
                    <a:pt x="81" y="210"/>
                  </a:cubicBezTo>
                  <a:cubicBezTo>
                    <a:pt x="99" y="220"/>
                    <a:pt x="115" y="225"/>
                    <a:pt x="131" y="225"/>
                  </a:cubicBezTo>
                  <a:cubicBezTo>
                    <a:pt x="215" y="225"/>
                    <a:pt x="262" y="85"/>
                    <a:pt x="282" y="16"/>
                  </a:cubicBezTo>
                  <a:cubicBezTo>
                    <a:pt x="282" y="8"/>
                    <a:pt x="290" y="8"/>
                    <a:pt x="290" y="4"/>
                  </a:cubicBezTo>
                  <a:cubicBezTo>
                    <a:pt x="198" y="0"/>
                    <a:pt x="109" y="0"/>
                    <a:pt x="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025;p43">
              <a:extLst>
                <a:ext uri="{FF2B5EF4-FFF2-40B4-BE49-F238E27FC236}">
                  <a16:creationId xmlns:a16="http://schemas.microsoft.com/office/drawing/2014/main" id="{75266F44-4646-46F9-8B7B-A65349064988}"/>
                </a:ext>
              </a:extLst>
            </p:cNvPr>
            <p:cNvSpPr/>
            <p:nvPr/>
          </p:nvSpPr>
          <p:spPr>
            <a:xfrm>
              <a:off x="4009483" y="1669795"/>
              <a:ext cx="14033" cy="22203"/>
            </a:xfrm>
            <a:custGeom>
              <a:avLst/>
              <a:gdLst/>
              <a:ahLst/>
              <a:cxnLst/>
              <a:rect l="l" t="t" r="r" b="b"/>
              <a:pathLst>
                <a:path w="146" h="231" extrusionOk="0">
                  <a:moveTo>
                    <a:pt x="85" y="54"/>
                  </a:moveTo>
                  <a:lnTo>
                    <a:pt x="85" y="90"/>
                  </a:lnTo>
                  <a:cubicBezTo>
                    <a:pt x="93" y="115"/>
                    <a:pt x="105" y="155"/>
                    <a:pt x="81" y="179"/>
                  </a:cubicBezTo>
                  <a:cubicBezTo>
                    <a:pt x="74" y="185"/>
                    <a:pt x="69" y="188"/>
                    <a:pt x="65" y="188"/>
                  </a:cubicBezTo>
                  <a:cubicBezTo>
                    <a:pt x="44" y="188"/>
                    <a:pt x="53" y="125"/>
                    <a:pt x="57" y="115"/>
                  </a:cubicBezTo>
                  <a:cubicBezTo>
                    <a:pt x="61" y="94"/>
                    <a:pt x="73" y="74"/>
                    <a:pt x="85" y="54"/>
                  </a:cubicBezTo>
                  <a:close/>
                  <a:moveTo>
                    <a:pt x="84" y="0"/>
                  </a:moveTo>
                  <a:cubicBezTo>
                    <a:pt x="80" y="0"/>
                    <a:pt x="74" y="2"/>
                    <a:pt x="69" y="6"/>
                  </a:cubicBezTo>
                  <a:cubicBezTo>
                    <a:pt x="37" y="34"/>
                    <a:pt x="12" y="74"/>
                    <a:pt x="4" y="127"/>
                  </a:cubicBezTo>
                  <a:cubicBezTo>
                    <a:pt x="0" y="163"/>
                    <a:pt x="0" y="211"/>
                    <a:pt x="41" y="227"/>
                  </a:cubicBezTo>
                  <a:cubicBezTo>
                    <a:pt x="47" y="230"/>
                    <a:pt x="54" y="231"/>
                    <a:pt x="60" y="231"/>
                  </a:cubicBezTo>
                  <a:cubicBezTo>
                    <a:pt x="87" y="231"/>
                    <a:pt x="108" y="210"/>
                    <a:pt x="121" y="187"/>
                  </a:cubicBezTo>
                  <a:cubicBezTo>
                    <a:pt x="145" y="135"/>
                    <a:pt x="113" y="86"/>
                    <a:pt x="125" y="30"/>
                  </a:cubicBezTo>
                  <a:cubicBezTo>
                    <a:pt x="131" y="18"/>
                    <a:pt x="121" y="6"/>
                    <a:pt x="109" y="6"/>
                  </a:cubicBezTo>
                  <a:cubicBezTo>
                    <a:pt x="105" y="6"/>
                    <a:pt x="101" y="7"/>
                    <a:pt x="97" y="10"/>
                  </a:cubicBezTo>
                  <a:cubicBezTo>
                    <a:pt x="95" y="3"/>
                    <a:pt x="90" y="0"/>
                    <a:pt x="84"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026;p43">
              <a:extLst>
                <a:ext uri="{FF2B5EF4-FFF2-40B4-BE49-F238E27FC236}">
                  <a16:creationId xmlns:a16="http://schemas.microsoft.com/office/drawing/2014/main" id="{F31D4BAF-EC5F-4CD4-9CF8-307853E13840}"/>
                </a:ext>
              </a:extLst>
            </p:cNvPr>
            <p:cNvSpPr/>
            <p:nvPr/>
          </p:nvSpPr>
          <p:spPr>
            <a:xfrm>
              <a:off x="3991221" y="1940267"/>
              <a:ext cx="34218" cy="44983"/>
            </a:xfrm>
            <a:custGeom>
              <a:avLst/>
              <a:gdLst/>
              <a:ahLst/>
              <a:cxnLst/>
              <a:rect l="l" t="t" r="r" b="b"/>
              <a:pathLst>
                <a:path w="356" h="468" extrusionOk="0">
                  <a:moveTo>
                    <a:pt x="1" y="0"/>
                  </a:moveTo>
                  <a:cubicBezTo>
                    <a:pt x="29" y="145"/>
                    <a:pt x="41" y="303"/>
                    <a:pt x="53" y="448"/>
                  </a:cubicBezTo>
                  <a:cubicBezTo>
                    <a:pt x="53" y="456"/>
                    <a:pt x="53" y="460"/>
                    <a:pt x="49" y="464"/>
                  </a:cubicBezTo>
                  <a:cubicBezTo>
                    <a:pt x="150" y="468"/>
                    <a:pt x="255" y="468"/>
                    <a:pt x="356" y="468"/>
                  </a:cubicBezTo>
                  <a:cubicBezTo>
                    <a:pt x="327" y="327"/>
                    <a:pt x="307" y="182"/>
                    <a:pt x="311" y="41"/>
                  </a:cubicBezTo>
                  <a:cubicBezTo>
                    <a:pt x="210" y="25"/>
                    <a:pt x="106" y="1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027;p43">
              <a:extLst>
                <a:ext uri="{FF2B5EF4-FFF2-40B4-BE49-F238E27FC236}">
                  <a16:creationId xmlns:a16="http://schemas.microsoft.com/office/drawing/2014/main" id="{9C19C76D-6946-498A-8320-7533A113A346}"/>
                </a:ext>
              </a:extLst>
            </p:cNvPr>
            <p:cNvSpPr/>
            <p:nvPr/>
          </p:nvSpPr>
          <p:spPr>
            <a:xfrm>
              <a:off x="4013616" y="1674601"/>
              <a:ext cx="6055" cy="12880"/>
            </a:xfrm>
            <a:custGeom>
              <a:avLst/>
              <a:gdLst/>
              <a:ahLst/>
              <a:cxnLst/>
              <a:rect l="l" t="t" r="r" b="b"/>
              <a:pathLst>
                <a:path w="63" h="134" extrusionOk="0">
                  <a:moveTo>
                    <a:pt x="42" y="0"/>
                  </a:moveTo>
                  <a:cubicBezTo>
                    <a:pt x="34" y="16"/>
                    <a:pt x="18" y="36"/>
                    <a:pt x="14" y="61"/>
                  </a:cubicBezTo>
                  <a:cubicBezTo>
                    <a:pt x="7" y="74"/>
                    <a:pt x="0" y="134"/>
                    <a:pt x="21" y="134"/>
                  </a:cubicBezTo>
                  <a:cubicBezTo>
                    <a:pt x="25" y="134"/>
                    <a:pt x="31" y="131"/>
                    <a:pt x="38" y="125"/>
                  </a:cubicBezTo>
                  <a:cubicBezTo>
                    <a:pt x="62" y="105"/>
                    <a:pt x="50" y="65"/>
                    <a:pt x="42" y="36"/>
                  </a:cubicBezTo>
                  <a:lnTo>
                    <a:pt x="42" y="0"/>
                  </a:lnTo>
                  <a:close/>
                </a:path>
              </a:pathLst>
            </a:custGeom>
            <a:solidFill>
              <a:srgbClr val="F2E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028;p43">
              <a:extLst>
                <a:ext uri="{FF2B5EF4-FFF2-40B4-BE49-F238E27FC236}">
                  <a16:creationId xmlns:a16="http://schemas.microsoft.com/office/drawing/2014/main" id="{428D52F2-7F1F-4862-8E76-DF6F6F61E300}"/>
                </a:ext>
              </a:extLst>
            </p:cNvPr>
            <p:cNvSpPr/>
            <p:nvPr/>
          </p:nvSpPr>
          <p:spPr>
            <a:xfrm>
              <a:off x="3974593" y="2290708"/>
              <a:ext cx="36909" cy="6536"/>
            </a:xfrm>
            <a:custGeom>
              <a:avLst/>
              <a:gdLst/>
              <a:ahLst/>
              <a:cxnLst/>
              <a:rect l="l" t="t" r="r" b="b"/>
              <a:pathLst>
                <a:path w="384" h="68" extrusionOk="0">
                  <a:moveTo>
                    <a:pt x="323" y="1"/>
                  </a:moveTo>
                  <a:cubicBezTo>
                    <a:pt x="225" y="1"/>
                    <a:pt x="117" y="22"/>
                    <a:pt x="17" y="37"/>
                  </a:cubicBezTo>
                  <a:cubicBezTo>
                    <a:pt x="1" y="37"/>
                    <a:pt x="1" y="66"/>
                    <a:pt x="21" y="66"/>
                  </a:cubicBezTo>
                  <a:cubicBezTo>
                    <a:pt x="67" y="66"/>
                    <a:pt x="117" y="67"/>
                    <a:pt x="168" y="67"/>
                  </a:cubicBezTo>
                  <a:cubicBezTo>
                    <a:pt x="231" y="67"/>
                    <a:pt x="295" y="65"/>
                    <a:pt x="355" y="53"/>
                  </a:cubicBezTo>
                  <a:cubicBezTo>
                    <a:pt x="383" y="45"/>
                    <a:pt x="379" y="1"/>
                    <a:pt x="347" y="1"/>
                  </a:cubicBezTo>
                  <a:cubicBezTo>
                    <a:pt x="339" y="1"/>
                    <a:pt x="331" y="1"/>
                    <a:pt x="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029;p43">
              <a:extLst>
                <a:ext uri="{FF2B5EF4-FFF2-40B4-BE49-F238E27FC236}">
                  <a16:creationId xmlns:a16="http://schemas.microsoft.com/office/drawing/2014/main" id="{12026C5D-990B-4CD9-B004-762B7EBD9B0E}"/>
                </a:ext>
              </a:extLst>
            </p:cNvPr>
            <p:cNvSpPr/>
            <p:nvPr/>
          </p:nvSpPr>
          <p:spPr>
            <a:xfrm>
              <a:off x="3976131" y="2261296"/>
              <a:ext cx="35371" cy="5575"/>
            </a:xfrm>
            <a:custGeom>
              <a:avLst/>
              <a:gdLst/>
              <a:ahLst/>
              <a:cxnLst/>
              <a:rect l="l" t="t" r="r" b="b"/>
              <a:pathLst>
                <a:path w="368" h="58" extrusionOk="0">
                  <a:moveTo>
                    <a:pt x="331" y="1"/>
                  </a:moveTo>
                  <a:cubicBezTo>
                    <a:pt x="230" y="1"/>
                    <a:pt x="130" y="1"/>
                    <a:pt x="25" y="9"/>
                  </a:cubicBezTo>
                  <a:cubicBezTo>
                    <a:pt x="1" y="9"/>
                    <a:pt x="1" y="49"/>
                    <a:pt x="25" y="49"/>
                  </a:cubicBezTo>
                  <a:cubicBezTo>
                    <a:pt x="126" y="57"/>
                    <a:pt x="230" y="57"/>
                    <a:pt x="331" y="57"/>
                  </a:cubicBezTo>
                  <a:cubicBezTo>
                    <a:pt x="367" y="57"/>
                    <a:pt x="367" y="1"/>
                    <a:pt x="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030;p43">
              <a:extLst>
                <a:ext uri="{FF2B5EF4-FFF2-40B4-BE49-F238E27FC236}">
                  <a16:creationId xmlns:a16="http://schemas.microsoft.com/office/drawing/2014/main" id="{539563EB-623F-41CF-8FD7-11BAA7656BD5}"/>
                </a:ext>
              </a:extLst>
            </p:cNvPr>
            <p:cNvSpPr/>
            <p:nvPr/>
          </p:nvSpPr>
          <p:spPr>
            <a:xfrm>
              <a:off x="3976900" y="2249570"/>
              <a:ext cx="32680" cy="5863"/>
            </a:xfrm>
            <a:custGeom>
              <a:avLst/>
              <a:gdLst/>
              <a:ahLst/>
              <a:cxnLst/>
              <a:rect l="l" t="t" r="r" b="b"/>
              <a:pathLst>
                <a:path w="340" h="61" extrusionOk="0">
                  <a:moveTo>
                    <a:pt x="258" y="0"/>
                  </a:moveTo>
                  <a:cubicBezTo>
                    <a:pt x="220" y="0"/>
                    <a:pt x="178" y="3"/>
                    <a:pt x="138" y="6"/>
                  </a:cubicBezTo>
                  <a:cubicBezTo>
                    <a:pt x="126" y="6"/>
                    <a:pt x="115" y="6"/>
                    <a:pt x="103" y="6"/>
                  </a:cubicBezTo>
                  <a:cubicBezTo>
                    <a:pt x="73" y="6"/>
                    <a:pt x="42" y="8"/>
                    <a:pt x="13" y="22"/>
                  </a:cubicBezTo>
                  <a:cubicBezTo>
                    <a:pt x="1" y="26"/>
                    <a:pt x="1" y="38"/>
                    <a:pt x="13" y="42"/>
                  </a:cubicBezTo>
                  <a:cubicBezTo>
                    <a:pt x="42" y="57"/>
                    <a:pt x="71" y="59"/>
                    <a:pt x="101" y="59"/>
                  </a:cubicBezTo>
                  <a:cubicBezTo>
                    <a:pt x="113" y="59"/>
                    <a:pt x="125" y="58"/>
                    <a:pt x="138" y="58"/>
                  </a:cubicBezTo>
                  <a:cubicBezTo>
                    <a:pt x="175" y="58"/>
                    <a:pt x="213" y="60"/>
                    <a:pt x="250" y="60"/>
                  </a:cubicBezTo>
                  <a:cubicBezTo>
                    <a:pt x="268" y="60"/>
                    <a:pt x="286" y="60"/>
                    <a:pt x="303" y="58"/>
                  </a:cubicBezTo>
                  <a:cubicBezTo>
                    <a:pt x="339" y="50"/>
                    <a:pt x="339" y="6"/>
                    <a:pt x="303" y="2"/>
                  </a:cubicBezTo>
                  <a:cubicBezTo>
                    <a:pt x="289" y="1"/>
                    <a:pt x="274" y="0"/>
                    <a:pt x="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031;p43">
              <a:extLst>
                <a:ext uri="{FF2B5EF4-FFF2-40B4-BE49-F238E27FC236}">
                  <a16:creationId xmlns:a16="http://schemas.microsoft.com/office/drawing/2014/main" id="{89AE9FE1-827D-454E-B2F2-5A5B68024425}"/>
                </a:ext>
              </a:extLst>
            </p:cNvPr>
            <p:cNvSpPr/>
            <p:nvPr/>
          </p:nvSpPr>
          <p:spPr>
            <a:xfrm>
              <a:off x="3972286" y="2308105"/>
              <a:ext cx="33449" cy="5383"/>
            </a:xfrm>
            <a:custGeom>
              <a:avLst/>
              <a:gdLst/>
              <a:ahLst/>
              <a:cxnLst/>
              <a:rect l="l" t="t" r="r" b="b"/>
              <a:pathLst>
                <a:path w="348" h="56" extrusionOk="0">
                  <a:moveTo>
                    <a:pt x="261" y="0"/>
                  </a:moveTo>
                  <a:cubicBezTo>
                    <a:pt x="185" y="0"/>
                    <a:pt x="104" y="7"/>
                    <a:pt x="25" y="14"/>
                  </a:cubicBezTo>
                  <a:cubicBezTo>
                    <a:pt x="1" y="14"/>
                    <a:pt x="1" y="46"/>
                    <a:pt x="25" y="46"/>
                  </a:cubicBezTo>
                  <a:cubicBezTo>
                    <a:pt x="95" y="52"/>
                    <a:pt x="166" y="55"/>
                    <a:pt x="235" y="55"/>
                  </a:cubicBezTo>
                  <a:cubicBezTo>
                    <a:pt x="261" y="55"/>
                    <a:pt x="286" y="55"/>
                    <a:pt x="311" y="54"/>
                  </a:cubicBezTo>
                  <a:cubicBezTo>
                    <a:pt x="347" y="54"/>
                    <a:pt x="347" y="1"/>
                    <a:pt x="311" y="1"/>
                  </a:cubicBezTo>
                  <a:cubicBezTo>
                    <a:pt x="295" y="1"/>
                    <a:pt x="278"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032;p43">
              <a:extLst>
                <a:ext uri="{FF2B5EF4-FFF2-40B4-BE49-F238E27FC236}">
                  <a16:creationId xmlns:a16="http://schemas.microsoft.com/office/drawing/2014/main" id="{C3333678-2A78-4800-B20E-E659BA0A8051}"/>
                </a:ext>
              </a:extLst>
            </p:cNvPr>
            <p:cNvSpPr/>
            <p:nvPr/>
          </p:nvSpPr>
          <p:spPr>
            <a:xfrm>
              <a:off x="3961425" y="1938729"/>
              <a:ext cx="31911" cy="46521"/>
            </a:xfrm>
            <a:custGeom>
              <a:avLst/>
              <a:gdLst/>
              <a:ahLst/>
              <a:cxnLst/>
              <a:rect l="l" t="t" r="r" b="b"/>
              <a:pathLst>
                <a:path w="332" h="484" extrusionOk="0">
                  <a:moveTo>
                    <a:pt x="1" y="0"/>
                  </a:moveTo>
                  <a:cubicBezTo>
                    <a:pt x="29" y="161"/>
                    <a:pt x="37" y="323"/>
                    <a:pt x="49" y="484"/>
                  </a:cubicBezTo>
                  <a:lnTo>
                    <a:pt x="331" y="484"/>
                  </a:lnTo>
                  <a:cubicBezTo>
                    <a:pt x="323" y="480"/>
                    <a:pt x="323" y="480"/>
                    <a:pt x="323" y="476"/>
                  </a:cubicBezTo>
                  <a:cubicBezTo>
                    <a:pt x="299" y="323"/>
                    <a:pt x="263" y="170"/>
                    <a:pt x="259" y="20"/>
                  </a:cubicBezTo>
                  <a:cubicBezTo>
                    <a:pt x="174" y="12"/>
                    <a:pt x="89" y="8"/>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33;p43">
              <a:extLst>
                <a:ext uri="{FF2B5EF4-FFF2-40B4-BE49-F238E27FC236}">
                  <a16:creationId xmlns:a16="http://schemas.microsoft.com/office/drawing/2014/main" id="{2634016F-BF57-4FE0-9697-A2188BA7AABD}"/>
                </a:ext>
              </a:extLst>
            </p:cNvPr>
            <p:cNvSpPr/>
            <p:nvPr/>
          </p:nvSpPr>
          <p:spPr>
            <a:xfrm>
              <a:off x="3964117" y="1991786"/>
              <a:ext cx="26048" cy="16917"/>
            </a:xfrm>
            <a:custGeom>
              <a:avLst/>
              <a:gdLst/>
              <a:ahLst/>
              <a:cxnLst/>
              <a:rect l="l" t="t" r="r" b="b"/>
              <a:pathLst>
                <a:path w="271" h="176" extrusionOk="0">
                  <a:moveTo>
                    <a:pt x="1" y="0"/>
                  </a:moveTo>
                  <a:cubicBezTo>
                    <a:pt x="13" y="69"/>
                    <a:pt x="33" y="162"/>
                    <a:pt x="110" y="174"/>
                  </a:cubicBezTo>
                  <a:cubicBezTo>
                    <a:pt x="117" y="175"/>
                    <a:pt x="125" y="176"/>
                    <a:pt x="132" y="176"/>
                  </a:cubicBezTo>
                  <a:cubicBezTo>
                    <a:pt x="213" y="176"/>
                    <a:pt x="252" y="75"/>
                    <a:pt x="271" y="4"/>
                  </a:cubicBezTo>
                  <a:cubicBezTo>
                    <a:pt x="182" y="0"/>
                    <a:pt x="90"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34;p43">
              <a:extLst>
                <a:ext uri="{FF2B5EF4-FFF2-40B4-BE49-F238E27FC236}">
                  <a16:creationId xmlns:a16="http://schemas.microsoft.com/office/drawing/2014/main" id="{98FE8655-8A3F-405D-9D2D-19998F92FEBD}"/>
                </a:ext>
              </a:extLst>
            </p:cNvPr>
            <p:cNvSpPr/>
            <p:nvPr/>
          </p:nvSpPr>
          <p:spPr>
            <a:xfrm>
              <a:off x="3928938" y="1991017"/>
              <a:ext cx="33449" cy="23357"/>
            </a:xfrm>
            <a:custGeom>
              <a:avLst/>
              <a:gdLst/>
              <a:ahLst/>
              <a:cxnLst/>
              <a:rect l="l" t="t" r="r" b="b"/>
              <a:pathLst>
                <a:path w="348" h="243" extrusionOk="0">
                  <a:moveTo>
                    <a:pt x="36" y="0"/>
                  </a:moveTo>
                  <a:cubicBezTo>
                    <a:pt x="0" y="101"/>
                    <a:pt x="45" y="230"/>
                    <a:pt x="165" y="242"/>
                  </a:cubicBezTo>
                  <a:cubicBezTo>
                    <a:pt x="171" y="243"/>
                    <a:pt x="176" y="243"/>
                    <a:pt x="181" y="243"/>
                  </a:cubicBezTo>
                  <a:cubicBezTo>
                    <a:pt x="278" y="243"/>
                    <a:pt x="348" y="137"/>
                    <a:pt x="294" y="49"/>
                  </a:cubicBezTo>
                  <a:cubicBezTo>
                    <a:pt x="282" y="26"/>
                    <a:pt x="299" y="9"/>
                    <a:pt x="317" y="9"/>
                  </a:cubicBezTo>
                  <a:cubicBezTo>
                    <a:pt x="322" y="9"/>
                    <a:pt x="327" y="10"/>
                    <a:pt x="331" y="12"/>
                  </a:cubicBezTo>
                  <a:lnTo>
                    <a:pt x="331" y="8"/>
                  </a:lnTo>
                  <a:cubicBezTo>
                    <a:pt x="234" y="8"/>
                    <a:pt x="133" y="0"/>
                    <a:pt x="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35;p43">
              <a:extLst>
                <a:ext uri="{FF2B5EF4-FFF2-40B4-BE49-F238E27FC236}">
                  <a16:creationId xmlns:a16="http://schemas.microsoft.com/office/drawing/2014/main" id="{18B9869A-AF7B-4131-935F-D5E57DF335DB}"/>
                </a:ext>
              </a:extLst>
            </p:cNvPr>
            <p:cNvSpPr/>
            <p:nvPr/>
          </p:nvSpPr>
          <p:spPr>
            <a:xfrm>
              <a:off x="3927785" y="1936807"/>
              <a:ext cx="34891" cy="47674"/>
            </a:xfrm>
            <a:custGeom>
              <a:avLst/>
              <a:gdLst/>
              <a:ahLst/>
              <a:cxnLst/>
              <a:rect l="l" t="t" r="r" b="b"/>
              <a:pathLst>
                <a:path w="363" h="496" extrusionOk="0">
                  <a:moveTo>
                    <a:pt x="0" y="0"/>
                  </a:moveTo>
                  <a:lnTo>
                    <a:pt x="0" y="0"/>
                  </a:lnTo>
                  <a:cubicBezTo>
                    <a:pt x="20" y="169"/>
                    <a:pt x="28" y="335"/>
                    <a:pt x="20" y="496"/>
                  </a:cubicBezTo>
                  <a:lnTo>
                    <a:pt x="363" y="496"/>
                  </a:lnTo>
                  <a:cubicBezTo>
                    <a:pt x="339" y="339"/>
                    <a:pt x="318" y="177"/>
                    <a:pt x="306" y="16"/>
                  </a:cubicBezTo>
                  <a:cubicBezTo>
                    <a:pt x="206" y="12"/>
                    <a:pt x="105" y="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36;p43">
              <a:extLst>
                <a:ext uri="{FF2B5EF4-FFF2-40B4-BE49-F238E27FC236}">
                  <a16:creationId xmlns:a16="http://schemas.microsoft.com/office/drawing/2014/main" id="{6B377714-70D6-4327-8A2D-F23335945247}"/>
                </a:ext>
              </a:extLst>
            </p:cNvPr>
            <p:cNvSpPr/>
            <p:nvPr/>
          </p:nvSpPr>
          <p:spPr>
            <a:xfrm>
              <a:off x="3912502" y="2247359"/>
              <a:ext cx="46329" cy="7209"/>
            </a:xfrm>
            <a:custGeom>
              <a:avLst/>
              <a:gdLst/>
              <a:ahLst/>
              <a:cxnLst/>
              <a:rect l="l" t="t" r="r" b="b"/>
              <a:pathLst>
                <a:path w="482" h="75" extrusionOk="0">
                  <a:moveTo>
                    <a:pt x="334" y="0"/>
                  </a:moveTo>
                  <a:cubicBezTo>
                    <a:pt x="233" y="0"/>
                    <a:pt x="129" y="11"/>
                    <a:pt x="26" y="29"/>
                  </a:cubicBezTo>
                  <a:cubicBezTo>
                    <a:pt x="0" y="33"/>
                    <a:pt x="12" y="74"/>
                    <a:pt x="36" y="74"/>
                  </a:cubicBezTo>
                  <a:cubicBezTo>
                    <a:pt x="38" y="74"/>
                    <a:pt x="40" y="74"/>
                    <a:pt x="42" y="73"/>
                  </a:cubicBezTo>
                  <a:cubicBezTo>
                    <a:pt x="141" y="65"/>
                    <a:pt x="236" y="58"/>
                    <a:pt x="332" y="58"/>
                  </a:cubicBezTo>
                  <a:cubicBezTo>
                    <a:pt x="369" y="58"/>
                    <a:pt x="407" y="59"/>
                    <a:pt x="445" y="61"/>
                  </a:cubicBezTo>
                  <a:cubicBezTo>
                    <a:pt x="481" y="61"/>
                    <a:pt x="481" y="5"/>
                    <a:pt x="445" y="5"/>
                  </a:cubicBezTo>
                  <a:cubicBezTo>
                    <a:pt x="409" y="2"/>
                    <a:pt x="372"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37;p43">
              <a:extLst>
                <a:ext uri="{FF2B5EF4-FFF2-40B4-BE49-F238E27FC236}">
                  <a16:creationId xmlns:a16="http://schemas.microsoft.com/office/drawing/2014/main" id="{3C03800A-377E-4823-809B-025F6E371517}"/>
                </a:ext>
              </a:extLst>
            </p:cNvPr>
            <p:cNvSpPr/>
            <p:nvPr/>
          </p:nvSpPr>
          <p:spPr>
            <a:xfrm>
              <a:off x="3937396" y="1667489"/>
              <a:ext cx="21819" cy="21338"/>
            </a:xfrm>
            <a:custGeom>
              <a:avLst/>
              <a:gdLst/>
              <a:ahLst/>
              <a:cxnLst/>
              <a:rect l="l" t="t" r="r" b="b"/>
              <a:pathLst>
                <a:path w="227" h="222" extrusionOk="0">
                  <a:moveTo>
                    <a:pt x="41" y="42"/>
                  </a:moveTo>
                  <a:cubicBezTo>
                    <a:pt x="69" y="58"/>
                    <a:pt x="94" y="74"/>
                    <a:pt x="122" y="98"/>
                  </a:cubicBezTo>
                  <a:cubicBezTo>
                    <a:pt x="130" y="110"/>
                    <a:pt x="194" y="175"/>
                    <a:pt x="158" y="183"/>
                  </a:cubicBezTo>
                  <a:cubicBezTo>
                    <a:pt x="155" y="184"/>
                    <a:pt x="152" y="184"/>
                    <a:pt x="148" y="184"/>
                  </a:cubicBezTo>
                  <a:cubicBezTo>
                    <a:pt x="121" y="184"/>
                    <a:pt x="88" y="157"/>
                    <a:pt x="77" y="143"/>
                  </a:cubicBezTo>
                  <a:cubicBezTo>
                    <a:pt x="53" y="118"/>
                    <a:pt x="41" y="82"/>
                    <a:pt x="41" y="50"/>
                  </a:cubicBezTo>
                  <a:lnTo>
                    <a:pt x="41" y="42"/>
                  </a:lnTo>
                  <a:close/>
                  <a:moveTo>
                    <a:pt x="43" y="1"/>
                  </a:moveTo>
                  <a:cubicBezTo>
                    <a:pt x="26" y="1"/>
                    <a:pt x="14" y="15"/>
                    <a:pt x="21" y="30"/>
                  </a:cubicBezTo>
                  <a:cubicBezTo>
                    <a:pt x="18" y="28"/>
                    <a:pt x="16" y="27"/>
                    <a:pt x="13" y="27"/>
                  </a:cubicBezTo>
                  <a:cubicBezTo>
                    <a:pt x="6" y="27"/>
                    <a:pt x="1" y="36"/>
                    <a:pt x="1" y="42"/>
                  </a:cubicBezTo>
                  <a:cubicBezTo>
                    <a:pt x="1" y="94"/>
                    <a:pt x="13" y="139"/>
                    <a:pt x="49" y="175"/>
                  </a:cubicBezTo>
                  <a:cubicBezTo>
                    <a:pt x="74" y="197"/>
                    <a:pt x="117" y="221"/>
                    <a:pt x="153" y="221"/>
                  </a:cubicBezTo>
                  <a:cubicBezTo>
                    <a:pt x="164" y="221"/>
                    <a:pt x="173" y="220"/>
                    <a:pt x="182" y="215"/>
                  </a:cubicBezTo>
                  <a:cubicBezTo>
                    <a:pt x="227" y="195"/>
                    <a:pt x="206" y="143"/>
                    <a:pt x="186" y="114"/>
                  </a:cubicBezTo>
                  <a:cubicBezTo>
                    <a:pt x="150" y="70"/>
                    <a:pt x="106" y="34"/>
                    <a:pt x="49" y="2"/>
                  </a:cubicBezTo>
                  <a:cubicBezTo>
                    <a:pt x="47" y="1"/>
                    <a:pt x="45" y="1"/>
                    <a:pt x="43" y="1"/>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38;p43">
              <a:extLst>
                <a:ext uri="{FF2B5EF4-FFF2-40B4-BE49-F238E27FC236}">
                  <a16:creationId xmlns:a16="http://schemas.microsoft.com/office/drawing/2014/main" id="{D9361A97-DC9F-4A8B-BBB4-6B3B52C6D7EC}"/>
                </a:ext>
              </a:extLst>
            </p:cNvPr>
            <p:cNvSpPr/>
            <p:nvPr/>
          </p:nvSpPr>
          <p:spPr>
            <a:xfrm>
              <a:off x="3916731" y="2260623"/>
              <a:ext cx="40562" cy="7497"/>
            </a:xfrm>
            <a:custGeom>
              <a:avLst/>
              <a:gdLst/>
              <a:ahLst/>
              <a:cxnLst/>
              <a:rect l="l" t="t" r="r" b="b"/>
              <a:pathLst>
                <a:path w="422" h="78" extrusionOk="0">
                  <a:moveTo>
                    <a:pt x="269" y="1"/>
                  </a:moveTo>
                  <a:cubicBezTo>
                    <a:pt x="187" y="1"/>
                    <a:pt x="105" y="11"/>
                    <a:pt x="30" y="28"/>
                  </a:cubicBezTo>
                  <a:cubicBezTo>
                    <a:pt x="1" y="35"/>
                    <a:pt x="2" y="77"/>
                    <a:pt x="28" y="77"/>
                  </a:cubicBezTo>
                  <a:cubicBezTo>
                    <a:pt x="30" y="77"/>
                    <a:pt x="32" y="77"/>
                    <a:pt x="35" y="76"/>
                  </a:cubicBezTo>
                  <a:cubicBezTo>
                    <a:pt x="120" y="70"/>
                    <a:pt x="203" y="67"/>
                    <a:pt x="288" y="67"/>
                  </a:cubicBezTo>
                  <a:cubicBezTo>
                    <a:pt x="319" y="67"/>
                    <a:pt x="350" y="67"/>
                    <a:pt x="381" y="68"/>
                  </a:cubicBezTo>
                  <a:cubicBezTo>
                    <a:pt x="421" y="68"/>
                    <a:pt x="417" y="12"/>
                    <a:pt x="381" y="8"/>
                  </a:cubicBezTo>
                  <a:cubicBezTo>
                    <a:pt x="344" y="3"/>
                    <a:pt x="307"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39;p43">
              <a:extLst>
                <a:ext uri="{FF2B5EF4-FFF2-40B4-BE49-F238E27FC236}">
                  <a16:creationId xmlns:a16="http://schemas.microsoft.com/office/drawing/2014/main" id="{4F3F01F3-9059-4BE9-B088-F0895C2901F9}"/>
                </a:ext>
              </a:extLst>
            </p:cNvPr>
            <p:cNvSpPr/>
            <p:nvPr/>
          </p:nvSpPr>
          <p:spPr>
            <a:xfrm>
              <a:off x="3918846" y="2306279"/>
              <a:ext cx="38063" cy="7017"/>
            </a:xfrm>
            <a:custGeom>
              <a:avLst/>
              <a:gdLst/>
              <a:ahLst/>
              <a:cxnLst/>
              <a:rect l="l" t="t" r="r" b="b"/>
              <a:pathLst>
                <a:path w="396" h="73" extrusionOk="0">
                  <a:moveTo>
                    <a:pt x="362" y="0"/>
                  </a:moveTo>
                  <a:cubicBezTo>
                    <a:pt x="361" y="0"/>
                    <a:pt x="360" y="0"/>
                    <a:pt x="359" y="0"/>
                  </a:cubicBezTo>
                  <a:cubicBezTo>
                    <a:pt x="250" y="12"/>
                    <a:pt x="141" y="20"/>
                    <a:pt x="33" y="33"/>
                  </a:cubicBezTo>
                  <a:cubicBezTo>
                    <a:pt x="8" y="33"/>
                    <a:pt x="0" y="73"/>
                    <a:pt x="33" y="73"/>
                  </a:cubicBezTo>
                  <a:cubicBezTo>
                    <a:pt x="141" y="65"/>
                    <a:pt x="254" y="65"/>
                    <a:pt x="359" y="57"/>
                  </a:cubicBezTo>
                  <a:cubicBezTo>
                    <a:pt x="394" y="57"/>
                    <a:pt x="395"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040;p43">
              <a:extLst>
                <a:ext uri="{FF2B5EF4-FFF2-40B4-BE49-F238E27FC236}">
                  <a16:creationId xmlns:a16="http://schemas.microsoft.com/office/drawing/2014/main" id="{9FD19CBA-676C-41EE-97B1-51026B4B645B}"/>
                </a:ext>
              </a:extLst>
            </p:cNvPr>
            <p:cNvSpPr/>
            <p:nvPr/>
          </p:nvSpPr>
          <p:spPr>
            <a:xfrm>
              <a:off x="3940953" y="1671429"/>
              <a:ext cx="14802" cy="13937"/>
            </a:xfrm>
            <a:custGeom>
              <a:avLst/>
              <a:gdLst/>
              <a:ahLst/>
              <a:cxnLst/>
              <a:rect l="l" t="t" r="r" b="b"/>
              <a:pathLst>
                <a:path w="154" h="145" extrusionOk="0">
                  <a:moveTo>
                    <a:pt x="0" y="1"/>
                  </a:moveTo>
                  <a:lnTo>
                    <a:pt x="0" y="9"/>
                  </a:lnTo>
                  <a:cubicBezTo>
                    <a:pt x="0" y="41"/>
                    <a:pt x="8" y="77"/>
                    <a:pt x="32" y="102"/>
                  </a:cubicBezTo>
                  <a:cubicBezTo>
                    <a:pt x="46" y="116"/>
                    <a:pt x="78" y="144"/>
                    <a:pt x="102" y="144"/>
                  </a:cubicBezTo>
                  <a:cubicBezTo>
                    <a:pt x="106" y="144"/>
                    <a:pt x="110" y="144"/>
                    <a:pt x="113" y="142"/>
                  </a:cubicBezTo>
                  <a:cubicBezTo>
                    <a:pt x="153" y="134"/>
                    <a:pt x="89" y="69"/>
                    <a:pt x="81" y="57"/>
                  </a:cubicBezTo>
                  <a:cubicBezTo>
                    <a:pt x="61" y="33"/>
                    <a:pt x="28" y="17"/>
                    <a:pt x="0" y="1"/>
                  </a:cubicBezTo>
                  <a:close/>
                </a:path>
              </a:pathLst>
            </a:custGeom>
            <a:solidFill>
              <a:srgbClr val="F2E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041;p43">
              <a:extLst>
                <a:ext uri="{FF2B5EF4-FFF2-40B4-BE49-F238E27FC236}">
                  <a16:creationId xmlns:a16="http://schemas.microsoft.com/office/drawing/2014/main" id="{7AC6D2B4-4B63-41F6-8B3E-1E38B7F0DE67}"/>
                </a:ext>
              </a:extLst>
            </p:cNvPr>
            <p:cNvSpPr/>
            <p:nvPr/>
          </p:nvSpPr>
          <p:spPr>
            <a:xfrm>
              <a:off x="3919615" y="2290708"/>
              <a:ext cx="33353" cy="6344"/>
            </a:xfrm>
            <a:custGeom>
              <a:avLst/>
              <a:gdLst/>
              <a:ahLst/>
              <a:cxnLst/>
              <a:rect l="l" t="t" r="r" b="b"/>
              <a:pathLst>
                <a:path w="347" h="66" extrusionOk="0">
                  <a:moveTo>
                    <a:pt x="314" y="1"/>
                  </a:moveTo>
                  <a:cubicBezTo>
                    <a:pt x="313" y="1"/>
                    <a:pt x="312" y="1"/>
                    <a:pt x="311" y="1"/>
                  </a:cubicBezTo>
                  <a:cubicBezTo>
                    <a:pt x="214" y="13"/>
                    <a:pt x="113" y="17"/>
                    <a:pt x="21" y="33"/>
                  </a:cubicBezTo>
                  <a:cubicBezTo>
                    <a:pt x="0" y="37"/>
                    <a:pt x="5" y="66"/>
                    <a:pt x="25" y="66"/>
                  </a:cubicBezTo>
                  <a:cubicBezTo>
                    <a:pt x="121" y="66"/>
                    <a:pt x="214" y="58"/>
                    <a:pt x="311" y="53"/>
                  </a:cubicBezTo>
                  <a:cubicBezTo>
                    <a:pt x="346" y="53"/>
                    <a:pt x="347" y="1"/>
                    <a:pt x="3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042;p43">
              <a:extLst>
                <a:ext uri="{FF2B5EF4-FFF2-40B4-BE49-F238E27FC236}">
                  <a16:creationId xmlns:a16="http://schemas.microsoft.com/office/drawing/2014/main" id="{ADB2F836-5D24-4221-9AD3-7A9760918E19}"/>
                </a:ext>
              </a:extLst>
            </p:cNvPr>
            <p:cNvSpPr/>
            <p:nvPr/>
          </p:nvSpPr>
          <p:spPr>
            <a:xfrm>
              <a:off x="3846375" y="1731502"/>
              <a:ext cx="118993" cy="52384"/>
            </a:xfrm>
            <a:custGeom>
              <a:avLst/>
              <a:gdLst/>
              <a:ahLst/>
              <a:cxnLst/>
              <a:rect l="l" t="t" r="r" b="b"/>
              <a:pathLst>
                <a:path w="1238" h="545" extrusionOk="0">
                  <a:moveTo>
                    <a:pt x="172" y="0"/>
                  </a:moveTo>
                  <a:cubicBezTo>
                    <a:pt x="98" y="0"/>
                    <a:pt x="29" y="75"/>
                    <a:pt x="9" y="142"/>
                  </a:cubicBezTo>
                  <a:cubicBezTo>
                    <a:pt x="1" y="190"/>
                    <a:pt x="1" y="242"/>
                    <a:pt x="45" y="270"/>
                  </a:cubicBezTo>
                  <a:cubicBezTo>
                    <a:pt x="58" y="278"/>
                    <a:pt x="71" y="281"/>
                    <a:pt x="83" y="281"/>
                  </a:cubicBezTo>
                  <a:cubicBezTo>
                    <a:pt x="106" y="281"/>
                    <a:pt x="128" y="270"/>
                    <a:pt x="146" y="254"/>
                  </a:cubicBezTo>
                  <a:cubicBezTo>
                    <a:pt x="150" y="250"/>
                    <a:pt x="158" y="250"/>
                    <a:pt x="162" y="250"/>
                  </a:cubicBezTo>
                  <a:cubicBezTo>
                    <a:pt x="165" y="244"/>
                    <a:pt x="171" y="242"/>
                    <a:pt x="176" y="242"/>
                  </a:cubicBezTo>
                  <a:cubicBezTo>
                    <a:pt x="186" y="242"/>
                    <a:pt x="195" y="250"/>
                    <a:pt x="190" y="262"/>
                  </a:cubicBezTo>
                  <a:cubicBezTo>
                    <a:pt x="166" y="347"/>
                    <a:pt x="206" y="460"/>
                    <a:pt x="299" y="484"/>
                  </a:cubicBezTo>
                  <a:cubicBezTo>
                    <a:pt x="313" y="488"/>
                    <a:pt x="327" y="491"/>
                    <a:pt x="340" y="491"/>
                  </a:cubicBezTo>
                  <a:cubicBezTo>
                    <a:pt x="411" y="491"/>
                    <a:pt x="470" y="432"/>
                    <a:pt x="501" y="371"/>
                  </a:cubicBezTo>
                  <a:cubicBezTo>
                    <a:pt x="503" y="360"/>
                    <a:pt x="510" y="356"/>
                    <a:pt x="517" y="356"/>
                  </a:cubicBezTo>
                  <a:cubicBezTo>
                    <a:pt x="531" y="356"/>
                    <a:pt x="548" y="373"/>
                    <a:pt x="545" y="391"/>
                  </a:cubicBezTo>
                  <a:cubicBezTo>
                    <a:pt x="545" y="395"/>
                    <a:pt x="541" y="395"/>
                    <a:pt x="541" y="399"/>
                  </a:cubicBezTo>
                  <a:cubicBezTo>
                    <a:pt x="581" y="460"/>
                    <a:pt x="634" y="524"/>
                    <a:pt x="710" y="540"/>
                  </a:cubicBezTo>
                  <a:cubicBezTo>
                    <a:pt x="722" y="543"/>
                    <a:pt x="734" y="544"/>
                    <a:pt x="745" y="544"/>
                  </a:cubicBezTo>
                  <a:cubicBezTo>
                    <a:pt x="820" y="544"/>
                    <a:pt x="866" y="486"/>
                    <a:pt x="883" y="416"/>
                  </a:cubicBezTo>
                  <a:cubicBezTo>
                    <a:pt x="885" y="405"/>
                    <a:pt x="895" y="400"/>
                    <a:pt x="906" y="400"/>
                  </a:cubicBezTo>
                  <a:cubicBezTo>
                    <a:pt x="916" y="400"/>
                    <a:pt x="926" y="405"/>
                    <a:pt x="928" y="416"/>
                  </a:cubicBezTo>
                  <a:cubicBezTo>
                    <a:pt x="932" y="416"/>
                    <a:pt x="932" y="420"/>
                    <a:pt x="932" y="424"/>
                  </a:cubicBezTo>
                  <a:cubicBezTo>
                    <a:pt x="970" y="446"/>
                    <a:pt x="1012" y="458"/>
                    <a:pt x="1053" y="458"/>
                  </a:cubicBezTo>
                  <a:cubicBezTo>
                    <a:pt x="1141" y="458"/>
                    <a:pt x="1221" y="405"/>
                    <a:pt x="1238" y="303"/>
                  </a:cubicBezTo>
                  <a:lnTo>
                    <a:pt x="1238" y="303"/>
                  </a:lnTo>
                  <a:cubicBezTo>
                    <a:pt x="1154" y="307"/>
                    <a:pt x="1069" y="311"/>
                    <a:pt x="984" y="311"/>
                  </a:cubicBezTo>
                  <a:cubicBezTo>
                    <a:pt x="692" y="311"/>
                    <a:pt x="399" y="272"/>
                    <a:pt x="162" y="109"/>
                  </a:cubicBezTo>
                  <a:cubicBezTo>
                    <a:pt x="142" y="97"/>
                    <a:pt x="146" y="77"/>
                    <a:pt x="162" y="69"/>
                  </a:cubicBezTo>
                  <a:cubicBezTo>
                    <a:pt x="166" y="49"/>
                    <a:pt x="170" y="21"/>
                    <a:pt x="178" y="0"/>
                  </a:cubicBezTo>
                  <a:cubicBezTo>
                    <a:pt x="176" y="0"/>
                    <a:pt x="174" y="0"/>
                    <a:pt x="1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043;p43">
              <a:extLst>
                <a:ext uri="{FF2B5EF4-FFF2-40B4-BE49-F238E27FC236}">
                  <a16:creationId xmlns:a16="http://schemas.microsoft.com/office/drawing/2014/main" id="{C65F2607-21BC-439C-ACFD-60236C00FDCD}"/>
                </a:ext>
              </a:extLst>
            </p:cNvPr>
            <p:cNvSpPr/>
            <p:nvPr/>
          </p:nvSpPr>
          <p:spPr>
            <a:xfrm>
              <a:off x="3925766" y="1851167"/>
              <a:ext cx="13649" cy="23357"/>
            </a:xfrm>
            <a:custGeom>
              <a:avLst/>
              <a:gdLst/>
              <a:ahLst/>
              <a:cxnLst/>
              <a:rect l="l" t="t" r="r" b="b"/>
              <a:pathLst>
                <a:path w="142" h="243" extrusionOk="0">
                  <a:moveTo>
                    <a:pt x="1" y="1"/>
                  </a:moveTo>
                  <a:lnTo>
                    <a:pt x="1" y="1"/>
                  </a:lnTo>
                  <a:cubicBezTo>
                    <a:pt x="17" y="81"/>
                    <a:pt x="37" y="162"/>
                    <a:pt x="41" y="242"/>
                  </a:cubicBezTo>
                  <a:cubicBezTo>
                    <a:pt x="78" y="242"/>
                    <a:pt x="106" y="238"/>
                    <a:pt x="142" y="238"/>
                  </a:cubicBezTo>
                  <a:cubicBezTo>
                    <a:pt x="126" y="238"/>
                    <a:pt x="118" y="234"/>
                    <a:pt x="118" y="214"/>
                  </a:cubicBezTo>
                  <a:cubicBezTo>
                    <a:pt x="110" y="146"/>
                    <a:pt x="106" y="77"/>
                    <a:pt x="102" y="13"/>
                  </a:cubicBezTo>
                  <a:cubicBezTo>
                    <a:pt x="65" y="5"/>
                    <a:pt x="37" y="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044;p43">
              <a:extLst>
                <a:ext uri="{FF2B5EF4-FFF2-40B4-BE49-F238E27FC236}">
                  <a16:creationId xmlns:a16="http://schemas.microsoft.com/office/drawing/2014/main" id="{CDD66D54-ED40-4A6B-9A47-BEEDC1756BA5}"/>
                </a:ext>
              </a:extLst>
            </p:cNvPr>
            <p:cNvSpPr/>
            <p:nvPr/>
          </p:nvSpPr>
          <p:spPr>
            <a:xfrm>
              <a:off x="3887128" y="1937191"/>
              <a:ext cx="39120" cy="47674"/>
            </a:xfrm>
            <a:custGeom>
              <a:avLst/>
              <a:gdLst/>
              <a:ahLst/>
              <a:cxnLst/>
              <a:rect l="l" t="t" r="r" b="b"/>
              <a:pathLst>
                <a:path w="407" h="496" extrusionOk="0">
                  <a:moveTo>
                    <a:pt x="383" y="0"/>
                  </a:moveTo>
                  <a:cubicBezTo>
                    <a:pt x="258" y="0"/>
                    <a:pt x="125" y="8"/>
                    <a:pt x="0" y="12"/>
                  </a:cubicBezTo>
                  <a:lnTo>
                    <a:pt x="0" y="16"/>
                  </a:lnTo>
                  <a:cubicBezTo>
                    <a:pt x="16" y="173"/>
                    <a:pt x="24" y="335"/>
                    <a:pt x="36" y="496"/>
                  </a:cubicBezTo>
                  <a:lnTo>
                    <a:pt x="407" y="496"/>
                  </a:lnTo>
                  <a:cubicBezTo>
                    <a:pt x="403" y="331"/>
                    <a:pt x="399" y="165"/>
                    <a:pt x="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045;p43">
              <a:extLst>
                <a:ext uri="{FF2B5EF4-FFF2-40B4-BE49-F238E27FC236}">
                  <a16:creationId xmlns:a16="http://schemas.microsoft.com/office/drawing/2014/main" id="{7D1D408C-0AC6-457B-8A57-F88587AC84D1}"/>
                </a:ext>
              </a:extLst>
            </p:cNvPr>
            <p:cNvSpPr/>
            <p:nvPr/>
          </p:nvSpPr>
          <p:spPr>
            <a:xfrm>
              <a:off x="3916539" y="1672198"/>
              <a:ext cx="10188" cy="12495"/>
            </a:xfrm>
            <a:custGeom>
              <a:avLst/>
              <a:gdLst/>
              <a:ahLst/>
              <a:cxnLst/>
              <a:rect l="l" t="t" r="r" b="b"/>
              <a:pathLst>
                <a:path w="106" h="130" extrusionOk="0">
                  <a:moveTo>
                    <a:pt x="93" y="1"/>
                  </a:moveTo>
                  <a:cubicBezTo>
                    <a:pt x="85" y="5"/>
                    <a:pt x="77" y="5"/>
                    <a:pt x="73" y="9"/>
                  </a:cubicBezTo>
                  <a:cubicBezTo>
                    <a:pt x="73" y="13"/>
                    <a:pt x="65" y="21"/>
                    <a:pt x="61" y="21"/>
                  </a:cubicBezTo>
                  <a:cubicBezTo>
                    <a:pt x="4" y="33"/>
                    <a:pt x="0" y="130"/>
                    <a:pt x="73" y="130"/>
                  </a:cubicBezTo>
                  <a:cubicBezTo>
                    <a:pt x="81" y="130"/>
                    <a:pt x="93" y="126"/>
                    <a:pt x="97" y="122"/>
                  </a:cubicBezTo>
                  <a:cubicBezTo>
                    <a:pt x="105" y="106"/>
                    <a:pt x="101" y="73"/>
                    <a:pt x="101" y="61"/>
                  </a:cubicBezTo>
                  <a:cubicBezTo>
                    <a:pt x="101" y="33"/>
                    <a:pt x="97" y="13"/>
                    <a:pt x="93" y="1"/>
                  </a:cubicBezTo>
                  <a:close/>
                </a:path>
              </a:pathLst>
            </a:custGeom>
            <a:solidFill>
              <a:srgbClr val="F2E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046;p43">
              <a:extLst>
                <a:ext uri="{FF2B5EF4-FFF2-40B4-BE49-F238E27FC236}">
                  <a16:creationId xmlns:a16="http://schemas.microsoft.com/office/drawing/2014/main" id="{91A452FB-0319-4CC6-BC36-8CA1BF68BD91}"/>
                </a:ext>
              </a:extLst>
            </p:cNvPr>
            <p:cNvSpPr/>
            <p:nvPr/>
          </p:nvSpPr>
          <p:spPr>
            <a:xfrm>
              <a:off x="3894817" y="1991017"/>
              <a:ext cx="30661" cy="19320"/>
            </a:xfrm>
            <a:custGeom>
              <a:avLst/>
              <a:gdLst/>
              <a:ahLst/>
              <a:cxnLst/>
              <a:rect l="l" t="t" r="r" b="b"/>
              <a:pathLst>
                <a:path w="319" h="201" extrusionOk="0">
                  <a:moveTo>
                    <a:pt x="5" y="0"/>
                  </a:moveTo>
                  <a:cubicBezTo>
                    <a:pt x="1" y="89"/>
                    <a:pt x="41" y="178"/>
                    <a:pt x="138" y="198"/>
                  </a:cubicBezTo>
                  <a:cubicBezTo>
                    <a:pt x="147" y="199"/>
                    <a:pt x="156" y="200"/>
                    <a:pt x="164" y="200"/>
                  </a:cubicBezTo>
                  <a:cubicBezTo>
                    <a:pt x="261" y="200"/>
                    <a:pt x="318" y="10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047;p43">
              <a:extLst>
                <a:ext uri="{FF2B5EF4-FFF2-40B4-BE49-F238E27FC236}">
                  <a16:creationId xmlns:a16="http://schemas.microsoft.com/office/drawing/2014/main" id="{00CE49F9-C69F-4C97-A838-8A7208DE583A}"/>
                </a:ext>
              </a:extLst>
            </p:cNvPr>
            <p:cNvSpPr/>
            <p:nvPr/>
          </p:nvSpPr>
          <p:spPr>
            <a:xfrm>
              <a:off x="3899431" y="1703628"/>
              <a:ext cx="17590" cy="23837"/>
            </a:xfrm>
            <a:custGeom>
              <a:avLst/>
              <a:gdLst/>
              <a:ahLst/>
              <a:cxnLst/>
              <a:rect l="l" t="t" r="r" b="b"/>
              <a:pathLst>
                <a:path w="183" h="248" extrusionOk="0">
                  <a:moveTo>
                    <a:pt x="134" y="37"/>
                  </a:moveTo>
                  <a:lnTo>
                    <a:pt x="134" y="37"/>
                  </a:lnTo>
                  <a:cubicBezTo>
                    <a:pt x="138" y="65"/>
                    <a:pt x="138" y="97"/>
                    <a:pt x="130" y="125"/>
                  </a:cubicBezTo>
                  <a:cubicBezTo>
                    <a:pt x="123" y="142"/>
                    <a:pt x="93" y="200"/>
                    <a:pt x="71" y="200"/>
                  </a:cubicBezTo>
                  <a:cubicBezTo>
                    <a:pt x="66" y="200"/>
                    <a:pt x="61" y="197"/>
                    <a:pt x="57" y="190"/>
                  </a:cubicBezTo>
                  <a:cubicBezTo>
                    <a:pt x="37" y="145"/>
                    <a:pt x="102" y="69"/>
                    <a:pt x="134" y="37"/>
                  </a:cubicBezTo>
                  <a:close/>
                  <a:moveTo>
                    <a:pt x="149" y="0"/>
                  </a:moveTo>
                  <a:cubicBezTo>
                    <a:pt x="144" y="0"/>
                    <a:pt x="139" y="2"/>
                    <a:pt x="134" y="4"/>
                  </a:cubicBezTo>
                  <a:cubicBezTo>
                    <a:pt x="132" y="2"/>
                    <a:pt x="129" y="1"/>
                    <a:pt x="126" y="1"/>
                  </a:cubicBezTo>
                  <a:cubicBezTo>
                    <a:pt x="123" y="1"/>
                    <a:pt x="120" y="2"/>
                    <a:pt x="118" y="4"/>
                  </a:cubicBezTo>
                  <a:cubicBezTo>
                    <a:pt x="73" y="41"/>
                    <a:pt x="29" y="89"/>
                    <a:pt x="13" y="145"/>
                  </a:cubicBezTo>
                  <a:cubicBezTo>
                    <a:pt x="1" y="178"/>
                    <a:pt x="1" y="226"/>
                    <a:pt x="41" y="242"/>
                  </a:cubicBezTo>
                  <a:cubicBezTo>
                    <a:pt x="50" y="246"/>
                    <a:pt x="59" y="247"/>
                    <a:pt x="67" y="247"/>
                  </a:cubicBezTo>
                  <a:cubicBezTo>
                    <a:pt x="107" y="247"/>
                    <a:pt x="137" y="211"/>
                    <a:pt x="154" y="178"/>
                  </a:cubicBezTo>
                  <a:cubicBezTo>
                    <a:pt x="178" y="125"/>
                    <a:pt x="182" y="69"/>
                    <a:pt x="170" y="16"/>
                  </a:cubicBezTo>
                  <a:cubicBezTo>
                    <a:pt x="165" y="6"/>
                    <a:pt x="158" y="0"/>
                    <a:pt x="149"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048;p43">
              <a:extLst>
                <a:ext uri="{FF2B5EF4-FFF2-40B4-BE49-F238E27FC236}">
                  <a16:creationId xmlns:a16="http://schemas.microsoft.com/office/drawing/2014/main" id="{7E8120A7-3459-4EC0-BD77-C9BAB6825E92}"/>
                </a:ext>
              </a:extLst>
            </p:cNvPr>
            <p:cNvSpPr/>
            <p:nvPr/>
          </p:nvSpPr>
          <p:spPr>
            <a:xfrm>
              <a:off x="3902987" y="1707089"/>
              <a:ext cx="9708" cy="15859"/>
            </a:xfrm>
            <a:custGeom>
              <a:avLst/>
              <a:gdLst/>
              <a:ahLst/>
              <a:cxnLst/>
              <a:rect l="l" t="t" r="r" b="b"/>
              <a:pathLst>
                <a:path w="101" h="165" extrusionOk="0">
                  <a:moveTo>
                    <a:pt x="97" y="1"/>
                  </a:moveTo>
                  <a:cubicBezTo>
                    <a:pt x="61" y="33"/>
                    <a:pt x="0" y="109"/>
                    <a:pt x="20" y="154"/>
                  </a:cubicBezTo>
                  <a:cubicBezTo>
                    <a:pt x="23" y="161"/>
                    <a:pt x="28" y="164"/>
                    <a:pt x="32" y="164"/>
                  </a:cubicBezTo>
                  <a:cubicBezTo>
                    <a:pt x="53" y="164"/>
                    <a:pt x="86" y="106"/>
                    <a:pt x="93" y="89"/>
                  </a:cubicBezTo>
                  <a:cubicBezTo>
                    <a:pt x="101" y="61"/>
                    <a:pt x="101" y="29"/>
                    <a:pt x="97" y="1"/>
                  </a:cubicBezTo>
                  <a:close/>
                </a:path>
              </a:pathLst>
            </a:custGeom>
            <a:solidFill>
              <a:srgbClr val="F2E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049;p43">
              <a:extLst>
                <a:ext uri="{FF2B5EF4-FFF2-40B4-BE49-F238E27FC236}">
                  <a16:creationId xmlns:a16="http://schemas.microsoft.com/office/drawing/2014/main" id="{3A7AE3D9-FA3F-4C06-8F8C-26762CC64235}"/>
                </a:ext>
              </a:extLst>
            </p:cNvPr>
            <p:cNvSpPr/>
            <p:nvPr/>
          </p:nvSpPr>
          <p:spPr>
            <a:xfrm>
              <a:off x="3899431" y="2333768"/>
              <a:ext cx="961" cy="865"/>
            </a:xfrm>
            <a:custGeom>
              <a:avLst/>
              <a:gdLst/>
              <a:ahLst/>
              <a:cxnLst/>
              <a:rect l="l" t="t" r="r" b="b"/>
              <a:pathLst>
                <a:path w="10" h="9" extrusionOk="0">
                  <a:moveTo>
                    <a:pt x="9" y="0"/>
                  </a:moveTo>
                  <a:lnTo>
                    <a:pt x="1" y="8"/>
                  </a:ln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050;p43">
              <a:extLst>
                <a:ext uri="{FF2B5EF4-FFF2-40B4-BE49-F238E27FC236}">
                  <a16:creationId xmlns:a16="http://schemas.microsoft.com/office/drawing/2014/main" id="{7DFD7713-D753-44AD-A397-FD431B2FFA38}"/>
                </a:ext>
              </a:extLst>
            </p:cNvPr>
            <p:cNvSpPr/>
            <p:nvPr/>
          </p:nvSpPr>
          <p:spPr>
            <a:xfrm>
              <a:off x="3853199" y="1991017"/>
              <a:ext cx="34410" cy="23357"/>
            </a:xfrm>
            <a:custGeom>
              <a:avLst/>
              <a:gdLst/>
              <a:ahLst/>
              <a:cxnLst/>
              <a:rect l="l" t="t" r="r" b="b"/>
              <a:pathLst>
                <a:path w="358" h="243" extrusionOk="0">
                  <a:moveTo>
                    <a:pt x="337" y="0"/>
                  </a:moveTo>
                  <a:cubicBezTo>
                    <a:pt x="240" y="0"/>
                    <a:pt x="152" y="0"/>
                    <a:pt x="55" y="8"/>
                  </a:cubicBezTo>
                  <a:cubicBezTo>
                    <a:pt x="59" y="12"/>
                    <a:pt x="59" y="16"/>
                    <a:pt x="55" y="20"/>
                  </a:cubicBezTo>
                  <a:cubicBezTo>
                    <a:pt x="1" y="124"/>
                    <a:pt x="72" y="243"/>
                    <a:pt x="184" y="243"/>
                  </a:cubicBezTo>
                  <a:cubicBezTo>
                    <a:pt x="189" y="243"/>
                    <a:pt x="194" y="243"/>
                    <a:pt x="200" y="242"/>
                  </a:cubicBezTo>
                  <a:cubicBezTo>
                    <a:pt x="333" y="234"/>
                    <a:pt x="357" y="109"/>
                    <a:pt x="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051;p43">
              <a:extLst>
                <a:ext uri="{FF2B5EF4-FFF2-40B4-BE49-F238E27FC236}">
                  <a16:creationId xmlns:a16="http://schemas.microsoft.com/office/drawing/2014/main" id="{EBF7D071-4C9A-4C3B-AD1F-7D4551959BC2}"/>
                </a:ext>
              </a:extLst>
            </p:cNvPr>
            <p:cNvSpPr/>
            <p:nvPr/>
          </p:nvSpPr>
          <p:spPr>
            <a:xfrm>
              <a:off x="3851853" y="1938345"/>
              <a:ext cx="34891" cy="46521"/>
            </a:xfrm>
            <a:custGeom>
              <a:avLst/>
              <a:gdLst/>
              <a:ahLst/>
              <a:cxnLst/>
              <a:rect l="l" t="t" r="r" b="b"/>
              <a:pathLst>
                <a:path w="363" h="484" extrusionOk="0">
                  <a:moveTo>
                    <a:pt x="315" y="0"/>
                  </a:moveTo>
                  <a:cubicBezTo>
                    <a:pt x="210" y="4"/>
                    <a:pt x="105" y="12"/>
                    <a:pt x="0" y="20"/>
                  </a:cubicBezTo>
                  <a:cubicBezTo>
                    <a:pt x="8" y="20"/>
                    <a:pt x="20" y="24"/>
                    <a:pt x="20" y="41"/>
                  </a:cubicBezTo>
                  <a:cubicBezTo>
                    <a:pt x="25" y="186"/>
                    <a:pt x="20" y="339"/>
                    <a:pt x="12" y="484"/>
                  </a:cubicBezTo>
                  <a:cubicBezTo>
                    <a:pt x="129" y="480"/>
                    <a:pt x="246" y="480"/>
                    <a:pt x="363" y="480"/>
                  </a:cubicBezTo>
                  <a:cubicBezTo>
                    <a:pt x="343" y="323"/>
                    <a:pt x="331" y="161"/>
                    <a:pt x="3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052;p43">
              <a:extLst>
                <a:ext uri="{FF2B5EF4-FFF2-40B4-BE49-F238E27FC236}">
                  <a16:creationId xmlns:a16="http://schemas.microsoft.com/office/drawing/2014/main" id="{0700DEC5-178A-4391-B743-11D89173A5F2}"/>
                </a:ext>
              </a:extLst>
            </p:cNvPr>
            <p:cNvSpPr/>
            <p:nvPr/>
          </p:nvSpPr>
          <p:spPr>
            <a:xfrm>
              <a:off x="3844068" y="1762067"/>
              <a:ext cx="21434" cy="16052"/>
            </a:xfrm>
            <a:custGeom>
              <a:avLst/>
              <a:gdLst/>
              <a:ahLst/>
              <a:cxnLst/>
              <a:rect l="l" t="t" r="r" b="b"/>
              <a:pathLst>
                <a:path w="223" h="167" extrusionOk="0">
                  <a:moveTo>
                    <a:pt x="162" y="1"/>
                  </a:moveTo>
                  <a:cubicBezTo>
                    <a:pt x="145" y="10"/>
                    <a:pt x="129" y="14"/>
                    <a:pt x="112" y="14"/>
                  </a:cubicBezTo>
                  <a:cubicBezTo>
                    <a:pt x="99" y="14"/>
                    <a:pt x="87" y="12"/>
                    <a:pt x="73" y="9"/>
                  </a:cubicBezTo>
                  <a:cubicBezTo>
                    <a:pt x="45" y="57"/>
                    <a:pt x="1" y="98"/>
                    <a:pt x="45" y="146"/>
                  </a:cubicBezTo>
                  <a:cubicBezTo>
                    <a:pt x="53" y="162"/>
                    <a:pt x="154" y="166"/>
                    <a:pt x="222" y="166"/>
                  </a:cubicBezTo>
                  <a:cubicBezTo>
                    <a:pt x="182" y="122"/>
                    <a:pt x="154" y="61"/>
                    <a:pt x="1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053;p43">
              <a:extLst>
                <a:ext uri="{FF2B5EF4-FFF2-40B4-BE49-F238E27FC236}">
                  <a16:creationId xmlns:a16="http://schemas.microsoft.com/office/drawing/2014/main" id="{561C6A68-1EB1-44FD-B0A6-B7FABF0018D7}"/>
                </a:ext>
              </a:extLst>
            </p:cNvPr>
            <p:cNvSpPr/>
            <p:nvPr/>
          </p:nvSpPr>
          <p:spPr>
            <a:xfrm>
              <a:off x="3714984" y="2326751"/>
              <a:ext cx="141581" cy="130143"/>
            </a:xfrm>
            <a:custGeom>
              <a:avLst/>
              <a:gdLst/>
              <a:ahLst/>
              <a:cxnLst/>
              <a:rect l="l" t="t" r="r" b="b"/>
              <a:pathLst>
                <a:path w="1473" h="1354" extrusionOk="0">
                  <a:moveTo>
                    <a:pt x="765" y="83"/>
                  </a:moveTo>
                  <a:cubicBezTo>
                    <a:pt x="798" y="83"/>
                    <a:pt x="833" y="86"/>
                    <a:pt x="868" y="94"/>
                  </a:cubicBezTo>
                  <a:cubicBezTo>
                    <a:pt x="1142" y="150"/>
                    <a:pt x="1324" y="396"/>
                    <a:pt x="1368" y="666"/>
                  </a:cubicBezTo>
                  <a:cubicBezTo>
                    <a:pt x="1423" y="1004"/>
                    <a:pt x="1177" y="1278"/>
                    <a:pt x="849" y="1278"/>
                  </a:cubicBezTo>
                  <a:cubicBezTo>
                    <a:pt x="817" y="1278"/>
                    <a:pt x="784" y="1275"/>
                    <a:pt x="751" y="1270"/>
                  </a:cubicBezTo>
                  <a:cubicBezTo>
                    <a:pt x="749" y="1268"/>
                    <a:pt x="746" y="1267"/>
                    <a:pt x="743" y="1267"/>
                  </a:cubicBezTo>
                  <a:cubicBezTo>
                    <a:pt x="734" y="1267"/>
                    <a:pt x="725" y="1276"/>
                    <a:pt x="719" y="1282"/>
                  </a:cubicBezTo>
                  <a:cubicBezTo>
                    <a:pt x="441" y="1202"/>
                    <a:pt x="260" y="960"/>
                    <a:pt x="264" y="654"/>
                  </a:cubicBezTo>
                  <a:cubicBezTo>
                    <a:pt x="267" y="357"/>
                    <a:pt x="469" y="83"/>
                    <a:pt x="765" y="83"/>
                  </a:cubicBezTo>
                  <a:close/>
                  <a:moveTo>
                    <a:pt x="746" y="1"/>
                  </a:moveTo>
                  <a:cubicBezTo>
                    <a:pt x="0" y="1"/>
                    <a:pt x="8" y="1351"/>
                    <a:pt x="778" y="1351"/>
                  </a:cubicBezTo>
                  <a:cubicBezTo>
                    <a:pt x="781" y="1351"/>
                    <a:pt x="784" y="1351"/>
                    <a:pt x="788" y="1351"/>
                  </a:cubicBezTo>
                  <a:cubicBezTo>
                    <a:pt x="807" y="1352"/>
                    <a:pt x="826" y="1353"/>
                    <a:pt x="845" y="1353"/>
                  </a:cubicBezTo>
                  <a:cubicBezTo>
                    <a:pt x="1157" y="1353"/>
                    <a:pt x="1434" y="1137"/>
                    <a:pt x="1453" y="807"/>
                  </a:cubicBezTo>
                  <a:cubicBezTo>
                    <a:pt x="1473" y="452"/>
                    <a:pt x="1211" y="65"/>
                    <a:pt x="848" y="9"/>
                  </a:cubicBezTo>
                  <a:cubicBezTo>
                    <a:pt x="813" y="4"/>
                    <a:pt x="779" y="1"/>
                    <a:pt x="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054;p43">
              <a:extLst>
                <a:ext uri="{FF2B5EF4-FFF2-40B4-BE49-F238E27FC236}">
                  <a16:creationId xmlns:a16="http://schemas.microsoft.com/office/drawing/2014/main" id="{9594DE2D-3C2A-4D6C-B78D-A5B83A854B7F}"/>
                </a:ext>
              </a:extLst>
            </p:cNvPr>
            <p:cNvSpPr/>
            <p:nvPr/>
          </p:nvSpPr>
          <p:spPr>
            <a:xfrm>
              <a:off x="3817348" y="1940267"/>
              <a:ext cx="33833" cy="45752"/>
            </a:xfrm>
            <a:custGeom>
              <a:avLst/>
              <a:gdLst/>
              <a:ahLst/>
              <a:cxnLst/>
              <a:rect l="l" t="t" r="r" b="b"/>
              <a:pathLst>
                <a:path w="352" h="476" extrusionOk="0">
                  <a:moveTo>
                    <a:pt x="351" y="0"/>
                  </a:moveTo>
                  <a:cubicBezTo>
                    <a:pt x="351" y="0"/>
                    <a:pt x="350" y="0"/>
                    <a:pt x="349" y="1"/>
                  </a:cubicBezTo>
                  <a:lnTo>
                    <a:pt x="349" y="1"/>
                  </a:lnTo>
                  <a:cubicBezTo>
                    <a:pt x="350" y="1"/>
                    <a:pt x="351" y="0"/>
                    <a:pt x="351" y="0"/>
                  </a:cubicBezTo>
                  <a:close/>
                  <a:moveTo>
                    <a:pt x="349" y="1"/>
                  </a:moveTo>
                  <a:cubicBezTo>
                    <a:pt x="245" y="13"/>
                    <a:pt x="137" y="25"/>
                    <a:pt x="29" y="33"/>
                  </a:cubicBezTo>
                  <a:cubicBezTo>
                    <a:pt x="9" y="182"/>
                    <a:pt x="1" y="323"/>
                    <a:pt x="25" y="476"/>
                  </a:cubicBezTo>
                  <a:cubicBezTo>
                    <a:pt x="130" y="468"/>
                    <a:pt x="230" y="464"/>
                    <a:pt x="339" y="464"/>
                  </a:cubicBezTo>
                  <a:cubicBezTo>
                    <a:pt x="331" y="319"/>
                    <a:pt x="327" y="166"/>
                    <a:pt x="331" y="21"/>
                  </a:cubicBezTo>
                  <a:cubicBezTo>
                    <a:pt x="331" y="13"/>
                    <a:pt x="341" y="2"/>
                    <a:pt x="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055;p43">
              <a:extLst>
                <a:ext uri="{FF2B5EF4-FFF2-40B4-BE49-F238E27FC236}">
                  <a16:creationId xmlns:a16="http://schemas.microsoft.com/office/drawing/2014/main" id="{555DC999-D1B8-4764-84EB-156FC8949968}"/>
                </a:ext>
              </a:extLst>
            </p:cNvPr>
            <p:cNvSpPr/>
            <p:nvPr/>
          </p:nvSpPr>
          <p:spPr>
            <a:xfrm>
              <a:off x="3820808" y="1991786"/>
              <a:ext cx="30277" cy="18358"/>
            </a:xfrm>
            <a:custGeom>
              <a:avLst/>
              <a:gdLst/>
              <a:ahLst/>
              <a:cxnLst/>
              <a:rect l="l" t="t" r="r" b="b"/>
              <a:pathLst>
                <a:path w="315" h="191" extrusionOk="0">
                  <a:moveTo>
                    <a:pt x="295" y="0"/>
                  </a:moveTo>
                  <a:cubicBezTo>
                    <a:pt x="198" y="0"/>
                    <a:pt x="106" y="4"/>
                    <a:pt x="9" y="8"/>
                  </a:cubicBezTo>
                  <a:cubicBezTo>
                    <a:pt x="1" y="93"/>
                    <a:pt x="53" y="182"/>
                    <a:pt x="142" y="190"/>
                  </a:cubicBezTo>
                  <a:cubicBezTo>
                    <a:pt x="148" y="190"/>
                    <a:pt x="153" y="191"/>
                    <a:pt x="158" y="191"/>
                  </a:cubicBezTo>
                  <a:cubicBezTo>
                    <a:pt x="250" y="191"/>
                    <a:pt x="314" y="96"/>
                    <a:pt x="295" y="8"/>
                  </a:cubicBezTo>
                  <a:lnTo>
                    <a:pt x="2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056;p43">
              <a:extLst>
                <a:ext uri="{FF2B5EF4-FFF2-40B4-BE49-F238E27FC236}">
                  <a16:creationId xmlns:a16="http://schemas.microsoft.com/office/drawing/2014/main" id="{ADDFBFCA-1CF9-4122-B464-D69D832A7540}"/>
                </a:ext>
              </a:extLst>
            </p:cNvPr>
            <p:cNvSpPr/>
            <p:nvPr/>
          </p:nvSpPr>
          <p:spPr>
            <a:xfrm>
              <a:off x="3739878" y="2334152"/>
              <a:ext cx="111977" cy="115533"/>
            </a:xfrm>
            <a:custGeom>
              <a:avLst/>
              <a:gdLst/>
              <a:ahLst/>
              <a:cxnLst/>
              <a:rect l="l" t="t" r="r" b="b"/>
              <a:pathLst>
                <a:path w="1165" h="1202" extrusionOk="0">
                  <a:moveTo>
                    <a:pt x="566" y="330"/>
                  </a:moveTo>
                  <a:cubicBezTo>
                    <a:pt x="695" y="330"/>
                    <a:pt x="812" y="434"/>
                    <a:pt x="831" y="561"/>
                  </a:cubicBezTo>
                  <a:cubicBezTo>
                    <a:pt x="855" y="714"/>
                    <a:pt x="746" y="851"/>
                    <a:pt x="605" y="891"/>
                  </a:cubicBezTo>
                  <a:cubicBezTo>
                    <a:pt x="601" y="892"/>
                    <a:pt x="597" y="893"/>
                    <a:pt x="593" y="893"/>
                  </a:cubicBezTo>
                  <a:cubicBezTo>
                    <a:pt x="570" y="893"/>
                    <a:pt x="560" y="872"/>
                    <a:pt x="557" y="855"/>
                  </a:cubicBezTo>
                  <a:cubicBezTo>
                    <a:pt x="432" y="843"/>
                    <a:pt x="327" y="754"/>
                    <a:pt x="311" y="629"/>
                  </a:cubicBezTo>
                  <a:cubicBezTo>
                    <a:pt x="291" y="488"/>
                    <a:pt x="404" y="347"/>
                    <a:pt x="545" y="331"/>
                  </a:cubicBezTo>
                  <a:cubicBezTo>
                    <a:pt x="552" y="330"/>
                    <a:pt x="559" y="330"/>
                    <a:pt x="566" y="330"/>
                  </a:cubicBezTo>
                  <a:close/>
                  <a:moveTo>
                    <a:pt x="500" y="1"/>
                  </a:moveTo>
                  <a:cubicBezTo>
                    <a:pt x="205" y="1"/>
                    <a:pt x="8" y="274"/>
                    <a:pt x="5" y="573"/>
                  </a:cubicBezTo>
                  <a:cubicBezTo>
                    <a:pt x="1" y="879"/>
                    <a:pt x="182" y="1121"/>
                    <a:pt x="456" y="1201"/>
                  </a:cubicBezTo>
                  <a:cubicBezTo>
                    <a:pt x="468" y="1197"/>
                    <a:pt x="480" y="1193"/>
                    <a:pt x="492" y="1193"/>
                  </a:cubicBezTo>
                  <a:cubicBezTo>
                    <a:pt x="525" y="1198"/>
                    <a:pt x="558" y="1201"/>
                    <a:pt x="590" y="1201"/>
                  </a:cubicBezTo>
                  <a:cubicBezTo>
                    <a:pt x="918" y="1201"/>
                    <a:pt x="1164" y="927"/>
                    <a:pt x="1109" y="589"/>
                  </a:cubicBezTo>
                  <a:cubicBezTo>
                    <a:pt x="1065" y="319"/>
                    <a:pt x="883" y="73"/>
                    <a:pt x="609" y="13"/>
                  </a:cubicBezTo>
                  <a:cubicBezTo>
                    <a:pt x="572" y="4"/>
                    <a:pt x="535" y="1"/>
                    <a:pt x="500" y="1"/>
                  </a:cubicBezTo>
                  <a:close/>
                </a:path>
              </a:pathLst>
            </a:custGeom>
            <a:solidFill>
              <a:srgbClr val="585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057;p43">
              <a:extLst>
                <a:ext uri="{FF2B5EF4-FFF2-40B4-BE49-F238E27FC236}">
                  <a16:creationId xmlns:a16="http://schemas.microsoft.com/office/drawing/2014/main" id="{E24D6A67-A4B8-4240-8F05-A3FEC8C7D5DC}"/>
                </a:ext>
              </a:extLst>
            </p:cNvPr>
            <p:cNvSpPr/>
            <p:nvPr/>
          </p:nvSpPr>
          <p:spPr>
            <a:xfrm>
              <a:off x="3767752" y="2365775"/>
              <a:ext cx="54403" cy="54210"/>
            </a:xfrm>
            <a:custGeom>
              <a:avLst/>
              <a:gdLst/>
              <a:ahLst/>
              <a:cxnLst/>
              <a:rect l="l" t="t" r="r" b="b"/>
              <a:pathLst>
                <a:path w="566" h="564" extrusionOk="0">
                  <a:moveTo>
                    <a:pt x="288" y="74"/>
                  </a:moveTo>
                  <a:cubicBezTo>
                    <a:pt x="384" y="74"/>
                    <a:pt x="473" y="164"/>
                    <a:pt x="476" y="260"/>
                  </a:cubicBezTo>
                  <a:cubicBezTo>
                    <a:pt x="480" y="360"/>
                    <a:pt x="412" y="441"/>
                    <a:pt x="323" y="481"/>
                  </a:cubicBezTo>
                  <a:cubicBezTo>
                    <a:pt x="235" y="469"/>
                    <a:pt x="142" y="421"/>
                    <a:pt x="110" y="328"/>
                  </a:cubicBezTo>
                  <a:cubicBezTo>
                    <a:pt x="73" y="227"/>
                    <a:pt x="138" y="103"/>
                    <a:pt x="251" y="78"/>
                  </a:cubicBezTo>
                  <a:cubicBezTo>
                    <a:pt x="263" y="75"/>
                    <a:pt x="276" y="74"/>
                    <a:pt x="288" y="74"/>
                  </a:cubicBezTo>
                  <a:close/>
                  <a:moveTo>
                    <a:pt x="276" y="1"/>
                  </a:moveTo>
                  <a:cubicBezTo>
                    <a:pt x="269" y="1"/>
                    <a:pt x="262" y="1"/>
                    <a:pt x="255" y="2"/>
                  </a:cubicBezTo>
                  <a:cubicBezTo>
                    <a:pt x="114" y="18"/>
                    <a:pt x="1" y="159"/>
                    <a:pt x="21" y="300"/>
                  </a:cubicBezTo>
                  <a:cubicBezTo>
                    <a:pt x="41" y="425"/>
                    <a:pt x="150" y="522"/>
                    <a:pt x="271" y="526"/>
                  </a:cubicBezTo>
                  <a:cubicBezTo>
                    <a:pt x="271" y="543"/>
                    <a:pt x="286" y="564"/>
                    <a:pt x="306" y="564"/>
                  </a:cubicBezTo>
                  <a:cubicBezTo>
                    <a:pt x="309" y="564"/>
                    <a:pt x="312" y="563"/>
                    <a:pt x="315" y="562"/>
                  </a:cubicBezTo>
                  <a:cubicBezTo>
                    <a:pt x="452" y="522"/>
                    <a:pt x="565" y="385"/>
                    <a:pt x="541" y="232"/>
                  </a:cubicBezTo>
                  <a:cubicBezTo>
                    <a:pt x="522" y="105"/>
                    <a:pt x="408"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058;p43">
              <a:extLst>
                <a:ext uri="{FF2B5EF4-FFF2-40B4-BE49-F238E27FC236}">
                  <a16:creationId xmlns:a16="http://schemas.microsoft.com/office/drawing/2014/main" id="{994BB24F-7E71-40E5-9FF7-A63FF36B9A2E}"/>
                </a:ext>
              </a:extLst>
            </p:cNvPr>
            <p:cNvSpPr/>
            <p:nvPr/>
          </p:nvSpPr>
          <p:spPr>
            <a:xfrm>
              <a:off x="3790243" y="1944112"/>
              <a:ext cx="26817" cy="45079"/>
            </a:xfrm>
            <a:custGeom>
              <a:avLst/>
              <a:gdLst/>
              <a:ahLst/>
              <a:cxnLst/>
              <a:rect l="l" t="t" r="r" b="b"/>
              <a:pathLst>
                <a:path w="279" h="469" extrusionOk="0">
                  <a:moveTo>
                    <a:pt x="267" y="1"/>
                  </a:moveTo>
                  <a:lnTo>
                    <a:pt x="267" y="1"/>
                  </a:lnTo>
                  <a:cubicBezTo>
                    <a:pt x="218" y="5"/>
                    <a:pt x="166" y="13"/>
                    <a:pt x="117" y="21"/>
                  </a:cubicBezTo>
                  <a:cubicBezTo>
                    <a:pt x="101" y="101"/>
                    <a:pt x="69" y="178"/>
                    <a:pt x="49" y="255"/>
                  </a:cubicBezTo>
                  <a:cubicBezTo>
                    <a:pt x="41" y="303"/>
                    <a:pt x="37" y="359"/>
                    <a:pt x="17" y="404"/>
                  </a:cubicBezTo>
                  <a:lnTo>
                    <a:pt x="21" y="400"/>
                  </a:lnTo>
                  <a:cubicBezTo>
                    <a:pt x="23" y="397"/>
                    <a:pt x="25" y="396"/>
                    <a:pt x="27" y="396"/>
                  </a:cubicBezTo>
                  <a:cubicBezTo>
                    <a:pt x="35" y="396"/>
                    <a:pt x="43" y="410"/>
                    <a:pt x="37" y="420"/>
                  </a:cubicBezTo>
                  <a:cubicBezTo>
                    <a:pt x="21" y="436"/>
                    <a:pt x="9" y="448"/>
                    <a:pt x="1" y="468"/>
                  </a:cubicBezTo>
                  <a:cubicBezTo>
                    <a:pt x="77" y="460"/>
                    <a:pt x="146" y="444"/>
                    <a:pt x="178" y="444"/>
                  </a:cubicBezTo>
                  <a:cubicBezTo>
                    <a:pt x="210" y="444"/>
                    <a:pt x="242" y="440"/>
                    <a:pt x="279" y="440"/>
                  </a:cubicBezTo>
                  <a:cubicBezTo>
                    <a:pt x="242" y="299"/>
                    <a:pt x="226" y="142"/>
                    <a:pt x="2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059;p43">
              <a:extLst>
                <a:ext uri="{FF2B5EF4-FFF2-40B4-BE49-F238E27FC236}">
                  <a16:creationId xmlns:a16="http://schemas.microsoft.com/office/drawing/2014/main" id="{48958607-A112-4D9D-8AE3-539F89E48722}"/>
                </a:ext>
              </a:extLst>
            </p:cNvPr>
            <p:cNvSpPr/>
            <p:nvPr/>
          </p:nvSpPr>
          <p:spPr>
            <a:xfrm>
              <a:off x="3774768" y="2372791"/>
              <a:ext cx="39216" cy="39312"/>
            </a:xfrm>
            <a:custGeom>
              <a:avLst/>
              <a:gdLst/>
              <a:ahLst/>
              <a:cxnLst/>
              <a:rect l="l" t="t" r="r" b="b"/>
              <a:pathLst>
                <a:path w="408" h="409" extrusionOk="0">
                  <a:moveTo>
                    <a:pt x="215" y="1"/>
                  </a:moveTo>
                  <a:cubicBezTo>
                    <a:pt x="203" y="1"/>
                    <a:pt x="190" y="2"/>
                    <a:pt x="178" y="5"/>
                  </a:cubicBezTo>
                  <a:cubicBezTo>
                    <a:pt x="65" y="26"/>
                    <a:pt x="0" y="154"/>
                    <a:pt x="37" y="255"/>
                  </a:cubicBezTo>
                  <a:cubicBezTo>
                    <a:pt x="69" y="348"/>
                    <a:pt x="162" y="392"/>
                    <a:pt x="250" y="408"/>
                  </a:cubicBezTo>
                  <a:cubicBezTo>
                    <a:pt x="343" y="372"/>
                    <a:pt x="407" y="287"/>
                    <a:pt x="403" y="187"/>
                  </a:cubicBezTo>
                  <a:cubicBezTo>
                    <a:pt x="400" y="91"/>
                    <a:pt x="311"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060;p43">
              <a:extLst>
                <a:ext uri="{FF2B5EF4-FFF2-40B4-BE49-F238E27FC236}">
                  <a16:creationId xmlns:a16="http://schemas.microsoft.com/office/drawing/2014/main" id="{6AAB3A52-8CD9-4D2E-A3B2-BE1E415544DF}"/>
                </a:ext>
              </a:extLst>
            </p:cNvPr>
            <p:cNvSpPr/>
            <p:nvPr/>
          </p:nvSpPr>
          <p:spPr>
            <a:xfrm>
              <a:off x="3791012" y="1992939"/>
              <a:ext cx="24510" cy="21434"/>
            </a:xfrm>
            <a:custGeom>
              <a:avLst/>
              <a:gdLst/>
              <a:ahLst/>
              <a:cxnLst/>
              <a:rect l="l" t="t" r="r" b="b"/>
              <a:pathLst>
                <a:path w="255" h="223" extrusionOk="0">
                  <a:moveTo>
                    <a:pt x="255" y="0"/>
                  </a:moveTo>
                  <a:lnTo>
                    <a:pt x="255" y="0"/>
                  </a:lnTo>
                  <a:cubicBezTo>
                    <a:pt x="178" y="8"/>
                    <a:pt x="97" y="12"/>
                    <a:pt x="17" y="17"/>
                  </a:cubicBezTo>
                  <a:cubicBezTo>
                    <a:pt x="17" y="89"/>
                    <a:pt x="1" y="218"/>
                    <a:pt x="101" y="222"/>
                  </a:cubicBezTo>
                  <a:cubicBezTo>
                    <a:pt x="106" y="222"/>
                    <a:pt x="111" y="223"/>
                    <a:pt x="115" y="223"/>
                  </a:cubicBezTo>
                  <a:cubicBezTo>
                    <a:pt x="230" y="223"/>
                    <a:pt x="231" y="78"/>
                    <a:pt x="2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061;p43">
              <a:extLst>
                <a:ext uri="{FF2B5EF4-FFF2-40B4-BE49-F238E27FC236}">
                  <a16:creationId xmlns:a16="http://schemas.microsoft.com/office/drawing/2014/main" id="{CB4181B6-BA9B-44F0-B471-6E9325939760}"/>
                </a:ext>
              </a:extLst>
            </p:cNvPr>
            <p:cNvSpPr/>
            <p:nvPr/>
          </p:nvSpPr>
          <p:spPr>
            <a:xfrm>
              <a:off x="3763907" y="1947188"/>
              <a:ext cx="34218" cy="43637"/>
            </a:xfrm>
            <a:custGeom>
              <a:avLst/>
              <a:gdLst/>
              <a:ahLst/>
              <a:cxnLst/>
              <a:rect l="l" t="t" r="r" b="b"/>
              <a:pathLst>
                <a:path w="356" h="454" extrusionOk="0">
                  <a:moveTo>
                    <a:pt x="355" y="1"/>
                  </a:moveTo>
                  <a:cubicBezTo>
                    <a:pt x="291" y="9"/>
                    <a:pt x="230" y="21"/>
                    <a:pt x="162" y="29"/>
                  </a:cubicBezTo>
                  <a:cubicBezTo>
                    <a:pt x="154" y="29"/>
                    <a:pt x="150" y="29"/>
                    <a:pt x="142" y="25"/>
                  </a:cubicBezTo>
                  <a:cubicBezTo>
                    <a:pt x="109" y="126"/>
                    <a:pt x="1" y="392"/>
                    <a:pt x="33" y="432"/>
                  </a:cubicBezTo>
                  <a:cubicBezTo>
                    <a:pt x="45" y="448"/>
                    <a:pt x="76" y="453"/>
                    <a:pt x="116" y="453"/>
                  </a:cubicBezTo>
                  <a:cubicBezTo>
                    <a:pt x="157" y="453"/>
                    <a:pt x="206" y="448"/>
                    <a:pt x="254" y="444"/>
                  </a:cubicBezTo>
                  <a:cubicBezTo>
                    <a:pt x="254" y="436"/>
                    <a:pt x="259" y="428"/>
                    <a:pt x="259" y="424"/>
                  </a:cubicBezTo>
                  <a:cubicBezTo>
                    <a:pt x="242" y="356"/>
                    <a:pt x="275" y="283"/>
                    <a:pt x="291" y="214"/>
                  </a:cubicBezTo>
                  <a:cubicBezTo>
                    <a:pt x="311" y="142"/>
                    <a:pt x="323" y="69"/>
                    <a:pt x="3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062;p43">
              <a:extLst>
                <a:ext uri="{FF2B5EF4-FFF2-40B4-BE49-F238E27FC236}">
                  <a16:creationId xmlns:a16="http://schemas.microsoft.com/office/drawing/2014/main" id="{7365FCB5-4030-4C60-9116-CF54830FF1BB}"/>
                </a:ext>
              </a:extLst>
            </p:cNvPr>
            <p:cNvSpPr/>
            <p:nvPr/>
          </p:nvSpPr>
          <p:spPr>
            <a:xfrm>
              <a:off x="3761216" y="1994861"/>
              <a:ext cx="25279" cy="22203"/>
            </a:xfrm>
            <a:custGeom>
              <a:avLst/>
              <a:gdLst/>
              <a:ahLst/>
              <a:cxnLst/>
              <a:rect l="l" t="t" r="r" b="b"/>
              <a:pathLst>
                <a:path w="263" h="231" extrusionOk="0">
                  <a:moveTo>
                    <a:pt x="262" y="1"/>
                  </a:moveTo>
                  <a:cubicBezTo>
                    <a:pt x="186" y="9"/>
                    <a:pt x="105" y="13"/>
                    <a:pt x="25" y="21"/>
                  </a:cubicBezTo>
                  <a:cubicBezTo>
                    <a:pt x="21" y="97"/>
                    <a:pt x="0" y="218"/>
                    <a:pt x="101" y="230"/>
                  </a:cubicBezTo>
                  <a:cubicBezTo>
                    <a:pt x="104" y="230"/>
                    <a:pt x="107" y="231"/>
                    <a:pt x="110" y="231"/>
                  </a:cubicBezTo>
                  <a:cubicBezTo>
                    <a:pt x="223" y="231"/>
                    <a:pt x="247" y="87"/>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572C205-951F-4BE0-A32B-44A1BEF82B0E}"/>
              </a:ext>
            </a:extLst>
          </p:cNvPr>
          <p:cNvSpPr>
            <a:spLocks noGrp="1"/>
          </p:cNvSpPr>
          <p:nvPr>
            <p:ph type="subTitle" idx="1"/>
          </p:nvPr>
        </p:nvSpPr>
        <p:spPr>
          <a:xfrm>
            <a:off x="713225" y="297180"/>
            <a:ext cx="7717500" cy="4212020"/>
          </a:xfrm>
        </p:spPr>
        <p:txBody>
          <a:bodyPr/>
          <a:lstStyle/>
          <a:p>
            <a:pPr marL="127000" indent="0">
              <a:buNone/>
            </a:pPr>
            <a:r>
              <a:rPr lang="en-ID" sz="1400" dirty="0">
                <a:solidFill>
                  <a:srgbClr val="C00000"/>
                </a:solidFill>
                <a:latin typeface="Gill Sans Ultra Bold" panose="020B0A02020104020203" pitchFamily="34" charset="0"/>
              </a:rPr>
              <a:t>5.1.4 </a:t>
            </a:r>
            <a:r>
              <a:rPr lang="en-ID" sz="1400" dirty="0" err="1">
                <a:solidFill>
                  <a:srgbClr val="C00000"/>
                </a:solidFill>
                <a:latin typeface="Gill Sans Ultra Bold" panose="020B0A02020104020203" pitchFamily="34" charset="0"/>
              </a:rPr>
              <a:t>Perkiraan</a:t>
            </a:r>
            <a:r>
              <a:rPr lang="en-ID" sz="1400" dirty="0">
                <a:solidFill>
                  <a:srgbClr val="C00000"/>
                </a:solidFill>
                <a:latin typeface="Gill Sans Ultra Bold" panose="020B0A02020104020203" pitchFamily="34" charset="0"/>
              </a:rPr>
              <a:t> Pasar </a:t>
            </a:r>
            <a:r>
              <a:rPr lang="en-ID" sz="1400" dirty="0" err="1">
                <a:solidFill>
                  <a:srgbClr val="C00000"/>
                </a:solidFill>
                <a:latin typeface="Gill Sans Ultra Bold" panose="020B0A02020104020203" pitchFamily="34" charset="0"/>
              </a:rPr>
              <a:t>Potensial</a:t>
            </a:r>
            <a:r>
              <a:rPr lang="en-ID" sz="1400" dirty="0">
                <a:solidFill>
                  <a:srgbClr val="C00000"/>
                </a:solidFill>
                <a:latin typeface="Gill Sans Ultra Bold" panose="020B0A02020104020203" pitchFamily="34" charset="0"/>
              </a:rPr>
              <a:t> </a:t>
            </a:r>
            <a:br>
              <a:rPr lang="en-ID" sz="1200" dirty="0"/>
            </a:br>
            <a:br>
              <a:rPr lang="en-ID" sz="1200" dirty="0"/>
            </a:br>
            <a:br>
              <a:rPr lang="en-ID" sz="1200" dirty="0"/>
            </a:br>
            <a:r>
              <a:rPr lang="en-ID" sz="1600" dirty="0" err="1">
                <a:solidFill>
                  <a:schemeClr val="accent4">
                    <a:lumMod val="50000"/>
                  </a:schemeClr>
                </a:solidFill>
                <a:latin typeface="+mn-lt"/>
              </a:rPr>
              <a:t>Dalam</a:t>
            </a:r>
            <a:r>
              <a:rPr lang="en-ID" sz="1600" dirty="0">
                <a:solidFill>
                  <a:schemeClr val="accent4">
                    <a:lumMod val="50000"/>
                  </a:schemeClr>
                </a:solidFill>
                <a:latin typeface="+mn-lt"/>
              </a:rPr>
              <a:t> </a:t>
            </a:r>
            <a:r>
              <a:rPr lang="en-ID" sz="1600" dirty="0" err="1">
                <a:solidFill>
                  <a:schemeClr val="accent4">
                    <a:lumMod val="50000"/>
                  </a:schemeClr>
                </a:solidFill>
                <a:latin typeface="+mn-lt"/>
              </a:rPr>
              <a:t>perkiraan</a:t>
            </a:r>
            <a:r>
              <a:rPr lang="en-ID" sz="1600" dirty="0">
                <a:solidFill>
                  <a:schemeClr val="accent4">
                    <a:lumMod val="50000"/>
                  </a:schemeClr>
                </a:solidFill>
                <a:latin typeface="+mn-lt"/>
              </a:rPr>
              <a:t> pasar </a:t>
            </a:r>
            <a:r>
              <a:rPr lang="en-ID" sz="1600" dirty="0" err="1">
                <a:solidFill>
                  <a:schemeClr val="accent4">
                    <a:lumMod val="50000"/>
                  </a:schemeClr>
                </a:solidFill>
                <a:latin typeface="+mn-lt"/>
              </a:rPr>
              <a:t>potensial</a:t>
            </a:r>
            <a:r>
              <a:rPr lang="en-ID" sz="1600" dirty="0">
                <a:solidFill>
                  <a:schemeClr val="accent4">
                    <a:lumMod val="50000"/>
                  </a:schemeClr>
                </a:solidFill>
                <a:latin typeface="+mn-lt"/>
              </a:rPr>
              <a:t> </a:t>
            </a:r>
            <a:r>
              <a:rPr lang="en-ID" sz="1600" dirty="0" err="1">
                <a:solidFill>
                  <a:schemeClr val="accent4">
                    <a:lumMod val="50000"/>
                  </a:schemeClr>
                </a:solidFill>
                <a:latin typeface="+mn-lt"/>
              </a:rPr>
              <a:t>ini</a:t>
            </a:r>
            <a:r>
              <a:rPr lang="en-ID" sz="1600" dirty="0">
                <a:solidFill>
                  <a:schemeClr val="accent4">
                    <a:lumMod val="50000"/>
                  </a:schemeClr>
                </a:solidFill>
                <a:latin typeface="+mn-lt"/>
              </a:rPr>
              <a:t>, kami </a:t>
            </a:r>
            <a:r>
              <a:rPr lang="en-ID" sz="1600" dirty="0" err="1">
                <a:solidFill>
                  <a:schemeClr val="accent4">
                    <a:lumMod val="50000"/>
                  </a:schemeClr>
                </a:solidFill>
                <a:latin typeface="+mn-lt"/>
              </a:rPr>
              <a:t>dituntut</a:t>
            </a:r>
            <a:r>
              <a:rPr lang="en-ID" sz="1600" dirty="0">
                <a:solidFill>
                  <a:schemeClr val="accent4">
                    <a:lumMod val="50000"/>
                  </a:schemeClr>
                </a:solidFill>
                <a:latin typeface="+mn-lt"/>
              </a:rPr>
              <a:t> </a:t>
            </a:r>
            <a:r>
              <a:rPr lang="en-ID" sz="1600" dirty="0" err="1">
                <a:solidFill>
                  <a:schemeClr val="accent4">
                    <a:lumMod val="50000"/>
                  </a:schemeClr>
                </a:solidFill>
                <a:latin typeface="+mn-lt"/>
              </a:rPr>
              <a:t>untuk</a:t>
            </a:r>
            <a:r>
              <a:rPr lang="en-ID" sz="1600" dirty="0">
                <a:solidFill>
                  <a:schemeClr val="accent4">
                    <a:lumMod val="50000"/>
                  </a:schemeClr>
                </a:solidFill>
                <a:latin typeface="+mn-lt"/>
              </a:rPr>
              <a:t> </a:t>
            </a:r>
            <a:r>
              <a:rPr lang="en-ID" sz="1600" dirty="0" err="1">
                <a:solidFill>
                  <a:schemeClr val="accent4">
                    <a:lumMod val="50000"/>
                  </a:schemeClr>
                </a:solidFill>
                <a:latin typeface="+mn-lt"/>
              </a:rPr>
              <a:t>melakukan</a:t>
            </a:r>
            <a:r>
              <a:rPr lang="en-ID" sz="1600" dirty="0">
                <a:solidFill>
                  <a:schemeClr val="accent4">
                    <a:lumMod val="50000"/>
                  </a:schemeClr>
                </a:solidFill>
                <a:latin typeface="+mn-lt"/>
              </a:rPr>
              <a:t> survey </a:t>
            </a:r>
            <a:r>
              <a:rPr lang="en-ID" sz="1600" dirty="0" err="1">
                <a:solidFill>
                  <a:schemeClr val="accent4">
                    <a:lumMod val="50000"/>
                  </a:schemeClr>
                </a:solidFill>
                <a:latin typeface="+mn-lt"/>
              </a:rPr>
              <a:t>terlebih</a:t>
            </a:r>
            <a:r>
              <a:rPr lang="en-ID" sz="1600" dirty="0">
                <a:solidFill>
                  <a:schemeClr val="accent4">
                    <a:lumMod val="50000"/>
                  </a:schemeClr>
                </a:solidFill>
                <a:latin typeface="+mn-lt"/>
              </a:rPr>
              <a:t> </a:t>
            </a:r>
            <a:r>
              <a:rPr lang="en-ID" sz="1600" dirty="0" err="1">
                <a:solidFill>
                  <a:schemeClr val="accent4">
                    <a:lumMod val="50000"/>
                  </a:schemeClr>
                </a:solidFill>
                <a:latin typeface="+mn-lt"/>
              </a:rPr>
              <a:t>dahulu</a:t>
            </a:r>
            <a:r>
              <a:rPr lang="en-ID" sz="1600" dirty="0">
                <a:solidFill>
                  <a:schemeClr val="accent4">
                    <a:lumMod val="50000"/>
                  </a:schemeClr>
                </a:solidFill>
                <a:latin typeface="+mn-lt"/>
              </a:rPr>
              <a:t> </a:t>
            </a:r>
            <a:r>
              <a:rPr lang="en-ID" sz="1600" dirty="0" err="1">
                <a:solidFill>
                  <a:schemeClr val="accent4">
                    <a:lumMod val="50000"/>
                  </a:schemeClr>
                </a:solidFill>
                <a:latin typeface="+mn-lt"/>
              </a:rPr>
              <a:t>terhadap</a:t>
            </a:r>
            <a:r>
              <a:rPr lang="en-ID" sz="1600" dirty="0">
                <a:solidFill>
                  <a:schemeClr val="accent4">
                    <a:lumMod val="50000"/>
                  </a:schemeClr>
                </a:solidFill>
                <a:latin typeface="+mn-lt"/>
              </a:rPr>
              <a:t> pasar-pasar yang </a:t>
            </a:r>
            <a:r>
              <a:rPr lang="en-ID" sz="1600" dirty="0" err="1">
                <a:solidFill>
                  <a:schemeClr val="accent4">
                    <a:lumMod val="50000"/>
                  </a:schemeClr>
                </a:solidFill>
                <a:latin typeface="+mn-lt"/>
              </a:rPr>
              <a:t>nantinya</a:t>
            </a:r>
            <a:r>
              <a:rPr lang="en-ID" sz="1600" dirty="0">
                <a:solidFill>
                  <a:schemeClr val="accent4">
                    <a:lumMod val="50000"/>
                  </a:schemeClr>
                </a:solidFill>
                <a:latin typeface="+mn-lt"/>
              </a:rPr>
              <a:t> </a:t>
            </a:r>
            <a:r>
              <a:rPr lang="en-ID" sz="1600" dirty="0" err="1">
                <a:solidFill>
                  <a:schemeClr val="accent4">
                    <a:lumMod val="50000"/>
                  </a:schemeClr>
                </a:solidFill>
                <a:latin typeface="+mn-lt"/>
              </a:rPr>
              <a:t>akan</a:t>
            </a:r>
            <a:r>
              <a:rPr lang="en-ID" sz="1600" dirty="0">
                <a:solidFill>
                  <a:schemeClr val="accent4">
                    <a:lumMod val="50000"/>
                  </a:schemeClr>
                </a:solidFill>
                <a:latin typeface="+mn-lt"/>
              </a:rPr>
              <a:t> </a:t>
            </a:r>
            <a:r>
              <a:rPr lang="en-ID" sz="1600" dirty="0" err="1">
                <a:solidFill>
                  <a:schemeClr val="accent4">
                    <a:lumMod val="50000"/>
                  </a:schemeClr>
                </a:solidFill>
                <a:latin typeface="+mn-lt"/>
              </a:rPr>
              <a:t>digunakan</a:t>
            </a:r>
            <a:r>
              <a:rPr lang="en-ID" sz="1600" dirty="0">
                <a:solidFill>
                  <a:schemeClr val="accent4">
                    <a:lumMod val="50000"/>
                  </a:schemeClr>
                </a:solidFill>
                <a:latin typeface="+mn-lt"/>
              </a:rPr>
              <a:t> </a:t>
            </a:r>
            <a:r>
              <a:rPr lang="en-ID" sz="1600" dirty="0" err="1">
                <a:solidFill>
                  <a:schemeClr val="accent4">
                    <a:lumMod val="50000"/>
                  </a:schemeClr>
                </a:solidFill>
                <a:latin typeface="+mn-lt"/>
              </a:rPr>
              <a:t>menjadi</a:t>
            </a:r>
            <a:r>
              <a:rPr lang="en-ID" sz="1600" dirty="0">
                <a:solidFill>
                  <a:schemeClr val="accent4">
                    <a:lumMod val="50000"/>
                  </a:schemeClr>
                </a:solidFill>
                <a:latin typeface="+mn-lt"/>
              </a:rPr>
              <a:t> </a:t>
            </a:r>
            <a:r>
              <a:rPr lang="en-ID" sz="1600" dirty="0" err="1">
                <a:solidFill>
                  <a:schemeClr val="accent4">
                    <a:lumMod val="50000"/>
                  </a:schemeClr>
                </a:solidFill>
                <a:latin typeface="+mn-lt"/>
              </a:rPr>
              <a:t>tempat</a:t>
            </a:r>
            <a:r>
              <a:rPr lang="en-ID" sz="1600" dirty="0">
                <a:solidFill>
                  <a:schemeClr val="accent4">
                    <a:lumMod val="50000"/>
                  </a:schemeClr>
                </a:solidFill>
                <a:latin typeface="+mn-lt"/>
              </a:rPr>
              <a:t> </a:t>
            </a:r>
            <a:r>
              <a:rPr lang="en-ID" sz="1600" dirty="0" err="1">
                <a:solidFill>
                  <a:schemeClr val="accent4">
                    <a:lumMod val="50000"/>
                  </a:schemeClr>
                </a:solidFill>
                <a:latin typeface="+mn-lt"/>
              </a:rPr>
              <a:t>berjualan</a:t>
            </a:r>
            <a:r>
              <a:rPr lang="en-ID" sz="1600" dirty="0">
                <a:solidFill>
                  <a:schemeClr val="accent4">
                    <a:lumMod val="50000"/>
                  </a:schemeClr>
                </a:solidFill>
                <a:latin typeface="+mn-lt"/>
              </a:rPr>
              <a:t>. Kami </a:t>
            </a:r>
            <a:r>
              <a:rPr lang="en-ID" sz="1600" dirty="0" err="1">
                <a:solidFill>
                  <a:schemeClr val="accent4">
                    <a:lumMod val="50000"/>
                  </a:schemeClr>
                </a:solidFill>
                <a:latin typeface="+mn-lt"/>
              </a:rPr>
              <a:t>harus</a:t>
            </a:r>
            <a:r>
              <a:rPr lang="en-ID" sz="1600" dirty="0">
                <a:solidFill>
                  <a:schemeClr val="accent4">
                    <a:lumMod val="50000"/>
                  </a:schemeClr>
                </a:solidFill>
                <a:latin typeface="+mn-lt"/>
              </a:rPr>
              <a:t> </a:t>
            </a:r>
            <a:r>
              <a:rPr lang="en-ID" sz="1600" dirty="0" err="1">
                <a:solidFill>
                  <a:schemeClr val="accent4">
                    <a:lumMod val="50000"/>
                  </a:schemeClr>
                </a:solidFill>
                <a:latin typeface="+mn-lt"/>
              </a:rPr>
              <a:t>mengetahui</a:t>
            </a:r>
            <a:r>
              <a:rPr lang="en-ID" sz="1600" dirty="0">
                <a:solidFill>
                  <a:schemeClr val="accent4">
                    <a:lumMod val="50000"/>
                  </a:schemeClr>
                </a:solidFill>
                <a:latin typeface="+mn-lt"/>
              </a:rPr>
              <a:t> </a:t>
            </a:r>
            <a:r>
              <a:rPr lang="en-ID" sz="1600" dirty="0" err="1">
                <a:solidFill>
                  <a:schemeClr val="accent4">
                    <a:lumMod val="50000"/>
                  </a:schemeClr>
                </a:solidFill>
                <a:latin typeface="+mn-lt"/>
              </a:rPr>
              <a:t>kebutuhan</a:t>
            </a:r>
            <a:r>
              <a:rPr lang="en-ID" sz="1600" dirty="0">
                <a:solidFill>
                  <a:schemeClr val="accent4">
                    <a:lumMod val="50000"/>
                  </a:schemeClr>
                </a:solidFill>
                <a:latin typeface="+mn-lt"/>
              </a:rPr>
              <a:t> dan </a:t>
            </a:r>
            <a:r>
              <a:rPr lang="en-ID" sz="1600" dirty="0" err="1">
                <a:solidFill>
                  <a:schemeClr val="accent4">
                    <a:lumMod val="50000"/>
                  </a:schemeClr>
                </a:solidFill>
                <a:latin typeface="+mn-lt"/>
              </a:rPr>
              <a:t>minat</a:t>
            </a:r>
            <a:r>
              <a:rPr lang="en-ID" sz="1600" dirty="0">
                <a:solidFill>
                  <a:schemeClr val="accent4">
                    <a:lumMod val="50000"/>
                  </a:schemeClr>
                </a:solidFill>
                <a:latin typeface="+mn-lt"/>
              </a:rPr>
              <a:t> </a:t>
            </a:r>
            <a:r>
              <a:rPr lang="en-ID" sz="1600" dirty="0" err="1">
                <a:solidFill>
                  <a:schemeClr val="accent4">
                    <a:lumMod val="50000"/>
                  </a:schemeClr>
                </a:solidFill>
                <a:latin typeface="+mn-lt"/>
              </a:rPr>
              <a:t>masyarakat</a:t>
            </a:r>
            <a:r>
              <a:rPr lang="en-ID" sz="1600" dirty="0">
                <a:solidFill>
                  <a:schemeClr val="accent4">
                    <a:lumMod val="50000"/>
                  </a:schemeClr>
                </a:solidFill>
                <a:latin typeface="+mn-lt"/>
              </a:rPr>
              <a:t> </a:t>
            </a:r>
            <a:r>
              <a:rPr lang="en-ID" sz="1600" dirty="0" err="1">
                <a:solidFill>
                  <a:schemeClr val="accent4">
                    <a:lumMod val="50000"/>
                  </a:schemeClr>
                </a:solidFill>
                <a:latin typeface="+mn-lt"/>
              </a:rPr>
              <a:t>sekitar</a:t>
            </a:r>
            <a:r>
              <a:rPr lang="en-ID" sz="1600" dirty="0">
                <a:solidFill>
                  <a:schemeClr val="accent4">
                    <a:lumMod val="50000"/>
                  </a:schemeClr>
                </a:solidFill>
                <a:latin typeface="+mn-lt"/>
              </a:rPr>
              <a:t>, </a:t>
            </a:r>
            <a:r>
              <a:rPr lang="en-ID" sz="1600" dirty="0" err="1">
                <a:solidFill>
                  <a:schemeClr val="accent4">
                    <a:lumMod val="50000"/>
                  </a:schemeClr>
                </a:solidFill>
                <a:latin typeface="+mn-lt"/>
              </a:rPr>
              <a:t>menyesuaikan</a:t>
            </a:r>
            <a:r>
              <a:rPr lang="en-ID" sz="1600" dirty="0">
                <a:solidFill>
                  <a:schemeClr val="accent4">
                    <a:lumMod val="50000"/>
                  </a:schemeClr>
                </a:solidFill>
                <a:latin typeface="+mn-lt"/>
              </a:rPr>
              <a:t> </a:t>
            </a:r>
            <a:r>
              <a:rPr lang="en-ID" sz="1600" dirty="0" err="1">
                <a:solidFill>
                  <a:schemeClr val="accent4">
                    <a:lumMod val="50000"/>
                  </a:schemeClr>
                </a:solidFill>
                <a:latin typeface="+mn-lt"/>
              </a:rPr>
              <a:t>harga</a:t>
            </a:r>
            <a:r>
              <a:rPr lang="en-ID" sz="1600" dirty="0">
                <a:solidFill>
                  <a:schemeClr val="accent4">
                    <a:lumMod val="50000"/>
                  </a:schemeClr>
                </a:solidFill>
                <a:latin typeface="+mn-lt"/>
              </a:rPr>
              <a:t> </a:t>
            </a:r>
            <a:r>
              <a:rPr lang="en-ID" sz="1600" dirty="0" err="1">
                <a:solidFill>
                  <a:schemeClr val="accent4">
                    <a:lumMod val="50000"/>
                  </a:schemeClr>
                </a:solidFill>
                <a:latin typeface="+mn-lt"/>
              </a:rPr>
              <a:t>jual</a:t>
            </a:r>
            <a:r>
              <a:rPr lang="en-ID" sz="1600" dirty="0">
                <a:solidFill>
                  <a:schemeClr val="accent4">
                    <a:lumMod val="50000"/>
                  </a:schemeClr>
                </a:solidFill>
                <a:latin typeface="+mn-lt"/>
              </a:rPr>
              <a:t> </a:t>
            </a:r>
            <a:r>
              <a:rPr lang="en-ID" sz="1600" dirty="0" err="1">
                <a:solidFill>
                  <a:schemeClr val="accent4">
                    <a:lumMod val="50000"/>
                  </a:schemeClr>
                </a:solidFill>
                <a:latin typeface="+mn-lt"/>
              </a:rPr>
              <a:t>terhadap</a:t>
            </a:r>
            <a:r>
              <a:rPr lang="en-ID" sz="1600" dirty="0">
                <a:solidFill>
                  <a:schemeClr val="accent4">
                    <a:lumMod val="50000"/>
                  </a:schemeClr>
                </a:solidFill>
                <a:latin typeface="+mn-lt"/>
              </a:rPr>
              <a:t> </a:t>
            </a:r>
            <a:r>
              <a:rPr lang="en-ID" sz="1600" dirty="0" err="1">
                <a:solidFill>
                  <a:schemeClr val="accent4">
                    <a:lumMod val="50000"/>
                  </a:schemeClr>
                </a:solidFill>
                <a:latin typeface="+mn-lt"/>
              </a:rPr>
              <a:t>tempat</a:t>
            </a:r>
            <a:r>
              <a:rPr lang="en-ID" sz="1600" dirty="0">
                <a:solidFill>
                  <a:schemeClr val="accent4">
                    <a:lumMod val="50000"/>
                  </a:schemeClr>
                </a:solidFill>
                <a:latin typeface="+mn-lt"/>
              </a:rPr>
              <a:t> </a:t>
            </a:r>
            <a:r>
              <a:rPr lang="en-ID" sz="1600" dirty="0" err="1">
                <a:solidFill>
                  <a:schemeClr val="accent4">
                    <a:lumMod val="50000"/>
                  </a:schemeClr>
                </a:solidFill>
                <a:latin typeface="+mn-lt"/>
              </a:rPr>
              <a:t>tersebut</a:t>
            </a:r>
            <a:r>
              <a:rPr lang="en-ID" sz="1600" dirty="0">
                <a:solidFill>
                  <a:schemeClr val="accent4">
                    <a:lumMod val="50000"/>
                  </a:schemeClr>
                </a:solidFill>
                <a:latin typeface="+mn-lt"/>
              </a:rPr>
              <a:t>, dan </a:t>
            </a:r>
            <a:r>
              <a:rPr lang="en-ID" sz="1600" dirty="0" err="1">
                <a:solidFill>
                  <a:schemeClr val="accent4">
                    <a:lumMod val="50000"/>
                  </a:schemeClr>
                </a:solidFill>
                <a:latin typeface="+mn-lt"/>
              </a:rPr>
              <a:t>meninjau</a:t>
            </a:r>
            <a:r>
              <a:rPr lang="en-ID" sz="1600" dirty="0">
                <a:solidFill>
                  <a:schemeClr val="accent4">
                    <a:lumMod val="50000"/>
                  </a:schemeClr>
                </a:solidFill>
                <a:latin typeface="+mn-lt"/>
              </a:rPr>
              <a:t> </a:t>
            </a:r>
            <a:r>
              <a:rPr lang="en-ID" sz="1600" dirty="0" err="1">
                <a:solidFill>
                  <a:schemeClr val="accent4">
                    <a:lumMod val="50000"/>
                  </a:schemeClr>
                </a:solidFill>
                <a:latin typeface="+mn-lt"/>
              </a:rPr>
              <a:t>kembali</a:t>
            </a:r>
            <a:r>
              <a:rPr lang="en-ID" sz="1600" dirty="0">
                <a:solidFill>
                  <a:schemeClr val="accent4">
                    <a:lumMod val="50000"/>
                  </a:schemeClr>
                </a:solidFill>
                <a:latin typeface="+mn-lt"/>
              </a:rPr>
              <a:t> </a:t>
            </a:r>
            <a:r>
              <a:rPr lang="en-ID" sz="1600" dirty="0" err="1">
                <a:solidFill>
                  <a:schemeClr val="accent4">
                    <a:lumMod val="50000"/>
                  </a:schemeClr>
                </a:solidFill>
                <a:latin typeface="+mn-lt"/>
              </a:rPr>
              <a:t>produk</a:t>
            </a:r>
            <a:r>
              <a:rPr lang="en-ID" sz="1600" dirty="0">
                <a:solidFill>
                  <a:schemeClr val="accent4">
                    <a:lumMod val="50000"/>
                  </a:schemeClr>
                </a:solidFill>
                <a:latin typeface="+mn-lt"/>
              </a:rPr>
              <a:t> </a:t>
            </a:r>
            <a:r>
              <a:rPr lang="en-ID" sz="1600" dirty="0" err="1">
                <a:solidFill>
                  <a:schemeClr val="accent4">
                    <a:lumMod val="50000"/>
                  </a:schemeClr>
                </a:solidFill>
                <a:latin typeface="+mn-lt"/>
              </a:rPr>
              <a:t>sejenis</a:t>
            </a:r>
            <a:r>
              <a:rPr lang="en-ID" sz="1600" dirty="0">
                <a:solidFill>
                  <a:schemeClr val="accent4">
                    <a:lumMod val="50000"/>
                  </a:schemeClr>
                </a:solidFill>
                <a:latin typeface="+mn-lt"/>
              </a:rPr>
              <a:t> yang </a:t>
            </a:r>
            <a:r>
              <a:rPr lang="en-ID" sz="1600" dirty="0" err="1">
                <a:solidFill>
                  <a:schemeClr val="accent4">
                    <a:lumMod val="50000"/>
                  </a:schemeClr>
                </a:solidFill>
                <a:latin typeface="+mn-lt"/>
              </a:rPr>
              <a:t>dijual</a:t>
            </a:r>
            <a:r>
              <a:rPr lang="en-ID" sz="1600" dirty="0">
                <a:solidFill>
                  <a:schemeClr val="accent4">
                    <a:lumMod val="50000"/>
                  </a:schemeClr>
                </a:solidFill>
                <a:latin typeface="+mn-lt"/>
              </a:rPr>
              <a:t> di </a:t>
            </a:r>
            <a:r>
              <a:rPr lang="en-ID" sz="1600" dirty="0" err="1">
                <a:solidFill>
                  <a:schemeClr val="accent4">
                    <a:lumMod val="50000"/>
                  </a:schemeClr>
                </a:solidFill>
                <a:latin typeface="+mn-lt"/>
              </a:rPr>
              <a:t>tempat</a:t>
            </a:r>
            <a:r>
              <a:rPr lang="en-ID" sz="1600" dirty="0">
                <a:solidFill>
                  <a:schemeClr val="accent4">
                    <a:lumMod val="50000"/>
                  </a:schemeClr>
                </a:solidFill>
                <a:latin typeface="+mn-lt"/>
              </a:rPr>
              <a:t> </a:t>
            </a:r>
            <a:r>
              <a:rPr lang="en-ID" sz="1600" dirty="0" err="1">
                <a:solidFill>
                  <a:schemeClr val="accent4">
                    <a:lumMod val="50000"/>
                  </a:schemeClr>
                </a:solidFill>
                <a:latin typeface="+mn-lt"/>
              </a:rPr>
              <a:t>tersebut</a:t>
            </a:r>
            <a:r>
              <a:rPr lang="en-ID" sz="1600" dirty="0">
                <a:solidFill>
                  <a:schemeClr val="accent4">
                    <a:lumMod val="50000"/>
                  </a:schemeClr>
                </a:solidFill>
                <a:latin typeface="+mn-lt"/>
              </a:rPr>
              <a:t> (</a:t>
            </a:r>
            <a:r>
              <a:rPr lang="en-ID" sz="1600" dirty="0" err="1">
                <a:solidFill>
                  <a:schemeClr val="accent4">
                    <a:lumMod val="50000"/>
                  </a:schemeClr>
                </a:solidFill>
                <a:latin typeface="+mn-lt"/>
              </a:rPr>
              <a:t>pesaing</a:t>
            </a:r>
            <a:r>
              <a:rPr lang="en-ID" sz="1600" dirty="0">
                <a:solidFill>
                  <a:schemeClr val="accent4">
                    <a:lumMod val="50000"/>
                  </a:schemeClr>
                </a:solidFill>
                <a:latin typeface="+mn-lt"/>
              </a:rPr>
              <a:t>). Kami </a:t>
            </a:r>
            <a:r>
              <a:rPr lang="en-ID" sz="1600" dirty="0" err="1">
                <a:solidFill>
                  <a:schemeClr val="accent4">
                    <a:lumMod val="50000"/>
                  </a:schemeClr>
                </a:solidFill>
                <a:latin typeface="+mn-lt"/>
              </a:rPr>
              <a:t>memperkirakan</a:t>
            </a:r>
            <a:r>
              <a:rPr lang="en-ID" sz="1600" dirty="0">
                <a:solidFill>
                  <a:schemeClr val="accent4">
                    <a:lumMod val="50000"/>
                  </a:schemeClr>
                </a:solidFill>
                <a:latin typeface="+mn-lt"/>
              </a:rPr>
              <a:t> pasar </a:t>
            </a:r>
            <a:r>
              <a:rPr lang="en-ID" sz="1600" dirty="0" err="1">
                <a:solidFill>
                  <a:schemeClr val="accent4">
                    <a:lumMod val="50000"/>
                  </a:schemeClr>
                </a:solidFill>
                <a:latin typeface="+mn-lt"/>
              </a:rPr>
              <a:t>potensial</a:t>
            </a:r>
            <a:r>
              <a:rPr lang="en-ID" sz="1600" dirty="0">
                <a:solidFill>
                  <a:schemeClr val="accent4">
                    <a:lumMod val="50000"/>
                  </a:schemeClr>
                </a:solidFill>
                <a:latin typeface="+mn-lt"/>
              </a:rPr>
              <a:t> </a:t>
            </a:r>
            <a:r>
              <a:rPr lang="en-ID" sz="1600" dirty="0" err="1">
                <a:solidFill>
                  <a:schemeClr val="accent4">
                    <a:lumMod val="50000"/>
                  </a:schemeClr>
                </a:solidFill>
                <a:latin typeface="+mn-lt"/>
              </a:rPr>
              <a:t>dari</a:t>
            </a:r>
            <a:r>
              <a:rPr lang="en-ID" sz="1600" dirty="0">
                <a:solidFill>
                  <a:schemeClr val="accent4">
                    <a:lumMod val="50000"/>
                  </a:schemeClr>
                </a:solidFill>
                <a:latin typeface="+mn-lt"/>
              </a:rPr>
              <a:t> </a:t>
            </a:r>
            <a:r>
              <a:rPr lang="en-ID" sz="1600" dirty="0" err="1">
                <a:solidFill>
                  <a:schemeClr val="accent4">
                    <a:lumMod val="50000"/>
                  </a:schemeClr>
                </a:solidFill>
                <a:latin typeface="+mn-lt"/>
              </a:rPr>
              <a:t>bisnis</a:t>
            </a:r>
            <a:r>
              <a:rPr lang="en-ID" sz="1600" dirty="0">
                <a:solidFill>
                  <a:schemeClr val="accent4">
                    <a:lumMod val="50000"/>
                  </a:schemeClr>
                </a:solidFill>
                <a:latin typeface="+mn-lt"/>
              </a:rPr>
              <a:t> food truck kami </a:t>
            </a:r>
            <a:r>
              <a:rPr lang="en-ID" sz="1600" dirty="0" err="1">
                <a:solidFill>
                  <a:schemeClr val="accent4">
                    <a:lumMod val="50000"/>
                  </a:schemeClr>
                </a:solidFill>
                <a:latin typeface="+mn-lt"/>
              </a:rPr>
              <a:t>yaitu</a:t>
            </a:r>
            <a:r>
              <a:rPr lang="en-ID" sz="1600" dirty="0">
                <a:solidFill>
                  <a:schemeClr val="accent4">
                    <a:lumMod val="50000"/>
                  </a:schemeClr>
                </a:solidFill>
                <a:latin typeface="+mn-lt"/>
              </a:rPr>
              <a:t> pada </a:t>
            </a:r>
            <a:r>
              <a:rPr lang="en-ID" sz="1600" dirty="0" err="1">
                <a:solidFill>
                  <a:schemeClr val="accent4">
                    <a:lumMod val="50000"/>
                  </a:schemeClr>
                </a:solidFill>
                <a:latin typeface="+mn-lt"/>
              </a:rPr>
              <a:t>generasi</a:t>
            </a:r>
            <a:r>
              <a:rPr lang="en-ID" sz="1600" dirty="0">
                <a:solidFill>
                  <a:schemeClr val="accent4">
                    <a:lumMod val="50000"/>
                  </a:schemeClr>
                </a:solidFill>
                <a:latin typeface="+mn-lt"/>
              </a:rPr>
              <a:t> </a:t>
            </a:r>
            <a:r>
              <a:rPr lang="en-ID" sz="1600" dirty="0" err="1">
                <a:solidFill>
                  <a:schemeClr val="accent4">
                    <a:lumMod val="50000"/>
                  </a:schemeClr>
                </a:solidFill>
                <a:latin typeface="+mn-lt"/>
              </a:rPr>
              <a:t>milenial</a:t>
            </a:r>
            <a:r>
              <a:rPr lang="en-ID" sz="1600" dirty="0">
                <a:solidFill>
                  <a:schemeClr val="accent4">
                    <a:lumMod val="50000"/>
                  </a:schemeClr>
                </a:solidFill>
                <a:latin typeface="+mn-lt"/>
              </a:rPr>
              <a:t> dan </a:t>
            </a:r>
            <a:r>
              <a:rPr lang="en-ID" sz="1600" dirty="0" err="1">
                <a:solidFill>
                  <a:schemeClr val="accent4">
                    <a:lumMod val="50000"/>
                  </a:schemeClr>
                </a:solidFill>
                <a:latin typeface="+mn-lt"/>
              </a:rPr>
              <a:t>generasi</a:t>
            </a:r>
            <a:r>
              <a:rPr lang="en-ID" sz="1600" dirty="0">
                <a:solidFill>
                  <a:schemeClr val="accent4">
                    <a:lumMod val="50000"/>
                  </a:schemeClr>
                </a:solidFill>
                <a:latin typeface="+mn-lt"/>
              </a:rPr>
              <a:t> Z yang </a:t>
            </a:r>
            <a:r>
              <a:rPr lang="en-ID" sz="1600" dirty="0" err="1">
                <a:solidFill>
                  <a:schemeClr val="accent4">
                    <a:lumMod val="50000"/>
                  </a:schemeClr>
                </a:solidFill>
                <a:latin typeface="+mn-lt"/>
              </a:rPr>
              <a:t>selalu</a:t>
            </a:r>
            <a:r>
              <a:rPr lang="en-ID" sz="1600" dirty="0">
                <a:solidFill>
                  <a:schemeClr val="accent4">
                    <a:lumMod val="50000"/>
                  </a:schemeClr>
                </a:solidFill>
                <a:latin typeface="+mn-lt"/>
              </a:rPr>
              <a:t> curious dan </a:t>
            </a:r>
            <a:r>
              <a:rPr lang="en-ID" sz="1600" dirty="0" err="1">
                <a:solidFill>
                  <a:schemeClr val="accent4">
                    <a:lumMod val="50000"/>
                  </a:schemeClr>
                </a:solidFill>
                <a:latin typeface="+mn-lt"/>
              </a:rPr>
              <a:t>penasaran</a:t>
            </a:r>
            <a:r>
              <a:rPr lang="en-ID" sz="1600" dirty="0">
                <a:solidFill>
                  <a:schemeClr val="accent4">
                    <a:lumMod val="50000"/>
                  </a:schemeClr>
                </a:solidFill>
                <a:latin typeface="+mn-lt"/>
              </a:rPr>
              <a:t> </a:t>
            </a:r>
            <a:r>
              <a:rPr lang="en-ID" sz="1600" dirty="0" err="1">
                <a:solidFill>
                  <a:schemeClr val="accent4">
                    <a:lumMod val="50000"/>
                  </a:schemeClr>
                </a:solidFill>
                <a:latin typeface="+mn-lt"/>
              </a:rPr>
              <a:t>akan</a:t>
            </a:r>
            <a:r>
              <a:rPr lang="en-ID" sz="1600" dirty="0">
                <a:solidFill>
                  <a:schemeClr val="accent4">
                    <a:lumMod val="50000"/>
                  </a:schemeClr>
                </a:solidFill>
                <a:latin typeface="+mn-lt"/>
              </a:rPr>
              <a:t> </a:t>
            </a:r>
            <a:r>
              <a:rPr lang="en-ID" sz="1600" dirty="0" err="1">
                <a:solidFill>
                  <a:schemeClr val="accent4">
                    <a:lumMod val="50000"/>
                  </a:schemeClr>
                </a:solidFill>
                <a:latin typeface="+mn-lt"/>
              </a:rPr>
              <a:t>hal-hal</a:t>
            </a:r>
            <a:r>
              <a:rPr lang="en-ID" sz="1600" dirty="0">
                <a:solidFill>
                  <a:schemeClr val="accent4">
                    <a:lumMod val="50000"/>
                  </a:schemeClr>
                </a:solidFill>
                <a:latin typeface="+mn-lt"/>
              </a:rPr>
              <a:t> yang </a:t>
            </a:r>
            <a:r>
              <a:rPr lang="en-ID" sz="1600" dirty="0" err="1">
                <a:solidFill>
                  <a:schemeClr val="accent4">
                    <a:lumMod val="50000"/>
                  </a:schemeClr>
                </a:solidFill>
                <a:latin typeface="+mn-lt"/>
              </a:rPr>
              <a:t>menarik</a:t>
            </a:r>
            <a:r>
              <a:rPr lang="en-ID" sz="1600" dirty="0">
                <a:solidFill>
                  <a:schemeClr val="accent4">
                    <a:lumMod val="50000"/>
                  </a:schemeClr>
                </a:solidFill>
                <a:latin typeface="+mn-lt"/>
              </a:rPr>
              <a:t> di mana kami </a:t>
            </a:r>
            <a:r>
              <a:rPr lang="en-ID" sz="1600" dirty="0" err="1">
                <a:solidFill>
                  <a:schemeClr val="accent4">
                    <a:lumMod val="50000"/>
                  </a:schemeClr>
                </a:solidFill>
                <a:latin typeface="+mn-lt"/>
              </a:rPr>
              <a:t>yakin</a:t>
            </a:r>
            <a:r>
              <a:rPr lang="en-ID" sz="1600" dirty="0">
                <a:solidFill>
                  <a:schemeClr val="accent4">
                    <a:lumMod val="50000"/>
                  </a:schemeClr>
                </a:solidFill>
                <a:latin typeface="+mn-lt"/>
              </a:rPr>
              <a:t> </a:t>
            </a:r>
            <a:r>
              <a:rPr lang="en-ID" sz="1600" dirty="0" err="1">
                <a:solidFill>
                  <a:schemeClr val="accent4">
                    <a:lumMod val="50000"/>
                  </a:schemeClr>
                </a:solidFill>
                <a:latin typeface="+mn-lt"/>
              </a:rPr>
              <a:t>bahwa</a:t>
            </a:r>
            <a:r>
              <a:rPr lang="en-ID" sz="1600" dirty="0">
                <a:solidFill>
                  <a:schemeClr val="accent4">
                    <a:lumMod val="50000"/>
                  </a:schemeClr>
                </a:solidFill>
                <a:latin typeface="+mn-lt"/>
              </a:rPr>
              <a:t> </a:t>
            </a:r>
            <a:r>
              <a:rPr lang="en-ID" sz="1600" dirty="0" err="1">
                <a:solidFill>
                  <a:schemeClr val="accent4">
                    <a:lumMod val="50000"/>
                  </a:schemeClr>
                </a:solidFill>
                <a:latin typeface="+mn-lt"/>
              </a:rPr>
              <a:t>suasana</a:t>
            </a:r>
            <a:r>
              <a:rPr lang="en-ID" sz="1600" dirty="0">
                <a:solidFill>
                  <a:schemeClr val="accent4">
                    <a:lumMod val="50000"/>
                  </a:schemeClr>
                </a:solidFill>
                <a:latin typeface="+mn-lt"/>
              </a:rPr>
              <a:t> dan </a:t>
            </a:r>
            <a:r>
              <a:rPr lang="en-ID" sz="1600" dirty="0" err="1">
                <a:solidFill>
                  <a:schemeClr val="accent4">
                    <a:lumMod val="50000"/>
                  </a:schemeClr>
                </a:solidFill>
                <a:latin typeface="+mn-lt"/>
              </a:rPr>
              <a:t>produk</a:t>
            </a:r>
            <a:r>
              <a:rPr lang="en-ID" sz="1600" dirty="0">
                <a:solidFill>
                  <a:schemeClr val="accent4">
                    <a:lumMod val="50000"/>
                  </a:schemeClr>
                </a:solidFill>
                <a:latin typeface="+mn-lt"/>
              </a:rPr>
              <a:t> yang kami </a:t>
            </a:r>
            <a:r>
              <a:rPr lang="en-ID" sz="1600" dirty="0" err="1">
                <a:solidFill>
                  <a:schemeClr val="accent4">
                    <a:lumMod val="50000"/>
                  </a:schemeClr>
                </a:solidFill>
                <a:latin typeface="+mn-lt"/>
              </a:rPr>
              <a:t>jual</a:t>
            </a:r>
            <a:r>
              <a:rPr lang="en-ID" sz="1600" dirty="0">
                <a:solidFill>
                  <a:schemeClr val="accent4">
                    <a:lumMod val="50000"/>
                  </a:schemeClr>
                </a:solidFill>
                <a:latin typeface="+mn-lt"/>
              </a:rPr>
              <a:t> </a:t>
            </a:r>
            <a:r>
              <a:rPr lang="en-ID" sz="1600" dirty="0" err="1">
                <a:solidFill>
                  <a:schemeClr val="accent4">
                    <a:lumMod val="50000"/>
                  </a:schemeClr>
                </a:solidFill>
                <a:latin typeface="+mn-lt"/>
              </a:rPr>
              <a:t>cukup</a:t>
            </a:r>
            <a:r>
              <a:rPr lang="en-ID" sz="1600" dirty="0">
                <a:solidFill>
                  <a:schemeClr val="accent4">
                    <a:lumMod val="50000"/>
                  </a:schemeClr>
                </a:solidFill>
                <a:latin typeface="+mn-lt"/>
              </a:rPr>
              <a:t> </a:t>
            </a:r>
            <a:r>
              <a:rPr lang="en-ID" sz="1600" dirty="0" err="1">
                <a:solidFill>
                  <a:schemeClr val="accent4">
                    <a:lumMod val="50000"/>
                  </a:schemeClr>
                </a:solidFill>
                <a:latin typeface="+mn-lt"/>
              </a:rPr>
              <a:t>menarik</a:t>
            </a:r>
            <a:r>
              <a:rPr lang="en-ID" sz="1600" dirty="0">
                <a:solidFill>
                  <a:schemeClr val="accent4">
                    <a:lumMod val="50000"/>
                  </a:schemeClr>
                </a:solidFill>
                <a:latin typeface="+mn-lt"/>
              </a:rPr>
              <a:t> </a:t>
            </a:r>
            <a:r>
              <a:rPr lang="en-ID" sz="1600" dirty="0" err="1">
                <a:solidFill>
                  <a:schemeClr val="accent4">
                    <a:lumMod val="50000"/>
                  </a:schemeClr>
                </a:solidFill>
                <a:latin typeface="+mn-lt"/>
              </a:rPr>
              <a:t>sehingga</a:t>
            </a:r>
            <a:r>
              <a:rPr lang="en-ID" sz="1600" dirty="0">
                <a:solidFill>
                  <a:schemeClr val="accent4">
                    <a:lumMod val="50000"/>
                  </a:schemeClr>
                </a:solidFill>
                <a:latin typeface="+mn-lt"/>
              </a:rPr>
              <a:t> para </a:t>
            </a:r>
            <a:r>
              <a:rPr lang="en-ID" sz="1600" dirty="0" err="1">
                <a:solidFill>
                  <a:schemeClr val="accent4">
                    <a:lumMod val="50000"/>
                  </a:schemeClr>
                </a:solidFill>
                <a:latin typeface="+mn-lt"/>
              </a:rPr>
              <a:t>anak</a:t>
            </a:r>
            <a:r>
              <a:rPr lang="en-ID" sz="1600" dirty="0">
                <a:solidFill>
                  <a:schemeClr val="accent4">
                    <a:lumMod val="50000"/>
                  </a:schemeClr>
                </a:solidFill>
                <a:latin typeface="+mn-lt"/>
              </a:rPr>
              <a:t> </a:t>
            </a:r>
            <a:r>
              <a:rPr lang="en-ID" sz="1600" dirty="0" err="1">
                <a:solidFill>
                  <a:schemeClr val="accent4">
                    <a:lumMod val="50000"/>
                  </a:schemeClr>
                </a:solidFill>
                <a:latin typeface="+mn-lt"/>
              </a:rPr>
              <a:t>muda</a:t>
            </a:r>
            <a:r>
              <a:rPr lang="en-ID" sz="1600" dirty="0">
                <a:solidFill>
                  <a:schemeClr val="accent4">
                    <a:lumMod val="50000"/>
                  </a:schemeClr>
                </a:solidFill>
                <a:latin typeface="+mn-lt"/>
              </a:rPr>
              <a:t> </a:t>
            </a:r>
            <a:r>
              <a:rPr lang="en-ID" sz="1600" dirty="0" err="1">
                <a:solidFill>
                  <a:schemeClr val="accent4">
                    <a:lumMod val="50000"/>
                  </a:schemeClr>
                </a:solidFill>
                <a:latin typeface="+mn-lt"/>
              </a:rPr>
              <a:t>akan</a:t>
            </a:r>
            <a:r>
              <a:rPr lang="en-ID" sz="1600" dirty="0">
                <a:solidFill>
                  <a:schemeClr val="accent4">
                    <a:lumMod val="50000"/>
                  </a:schemeClr>
                </a:solidFill>
                <a:latin typeface="+mn-lt"/>
              </a:rPr>
              <a:t> </a:t>
            </a:r>
            <a:r>
              <a:rPr lang="en-ID" sz="1600" dirty="0" err="1">
                <a:solidFill>
                  <a:schemeClr val="accent4">
                    <a:lumMod val="50000"/>
                  </a:schemeClr>
                </a:solidFill>
                <a:latin typeface="+mn-lt"/>
              </a:rPr>
              <a:t>tertarik</a:t>
            </a:r>
            <a:r>
              <a:rPr lang="en-ID" sz="1600" dirty="0">
                <a:solidFill>
                  <a:schemeClr val="accent4">
                    <a:lumMod val="50000"/>
                  </a:schemeClr>
                </a:solidFill>
                <a:latin typeface="+mn-lt"/>
              </a:rPr>
              <a:t> </a:t>
            </a:r>
            <a:r>
              <a:rPr lang="en-ID" sz="1600" dirty="0" err="1">
                <a:solidFill>
                  <a:schemeClr val="accent4">
                    <a:lumMod val="50000"/>
                  </a:schemeClr>
                </a:solidFill>
                <a:latin typeface="+mn-lt"/>
              </a:rPr>
              <a:t>untuk</a:t>
            </a:r>
            <a:r>
              <a:rPr lang="en-ID" sz="1600" dirty="0">
                <a:solidFill>
                  <a:schemeClr val="accent4">
                    <a:lumMod val="50000"/>
                  </a:schemeClr>
                </a:solidFill>
                <a:latin typeface="+mn-lt"/>
              </a:rPr>
              <a:t> </a:t>
            </a:r>
            <a:r>
              <a:rPr lang="en-ID" sz="1600" dirty="0" err="1">
                <a:solidFill>
                  <a:schemeClr val="accent4">
                    <a:lumMod val="50000"/>
                  </a:schemeClr>
                </a:solidFill>
                <a:latin typeface="+mn-lt"/>
              </a:rPr>
              <a:t>mencoba</a:t>
            </a:r>
            <a:r>
              <a:rPr lang="en-ID" sz="1600" dirty="0">
                <a:solidFill>
                  <a:schemeClr val="accent4">
                    <a:lumMod val="50000"/>
                  </a:schemeClr>
                </a:solidFill>
                <a:latin typeface="+mn-lt"/>
              </a:rPr>
              <a:t> </a:t>
            </a:r>
            <a:r>
              <a:rPr lang="en-ID" sz="1600" dirty="0" err="1">
                <a:solidFill>
                  <a:schemeClr val="accent4">
                    <a:lumMod val="50000"/>
                  </a:schemeClr>
                </a:solidFill>
                <a:latin typeface="+mn-lt"/>
              </a:rPr>
              <a:t>produk</a:t>
            </a:r>
            <a:r>
              <a:rPr lang="en-ID" sz="1600" dirty="0">
                <a:solidFill>
                  <a:schemeClr val="accent4">
                    <a:lumMod val="50000"/>
                  </a:schemeClr>
                </a:solidFill>
                <a:latin typeface="+mn-lt"/>
              </a:rPr>
              <a:t> kami</a:t>
            </a:r>
            <a:endParaRPr lang="en-ID" sz="1600" dirty="0">
              <a:solidFill>
                <a:schemeClr val="accent4">
                  <a:lumMod val="50000"/>
                </a:schemeClr>
              </a:solidFill>
            </a:endParaRPr>
          </a:p>
        </p:txBody>
      </p:sp>
      <p:grpSp>
        <p:nvGrpSpPr>
          <p:cNvPr id="4" name="Google Shape;2130;p43">
            <a:extLst>
              <a:ext uri="{FF2B5EF4-FFF2-40B4-BE49-F238E27FC236}">
                <a16:creationId xmlns:a16="http://schemas.microsoft.com/office/drawing/2014/main" id="{7439DBEF-A66D-48EE-81F4-9CA33CAE0B26}"/>
              </a:ext>
            </a:extLst>
          </p:cNvPr>
          <p:cNvGrpSpPr/>
          <p:nvPr/>
        </p:nvGrpSpPr>
        <p:grpSpPr>
          <a:xfrm>
            <a:off x="1150620" y="3355628"/>
            <a:ext cx="1050188" cy="805537"/>
            <a:chOff x="3524197" y="3439333"/>
            <a:chExt cx="1033455" cy="845442"/>
          </a:xfrm>
        </p:grpSpPr>
        <p:sp>
          <p:nvSpPr>
            <p:cNvPr id="5" name="Google Shape;2131;p43">
              <a:extLst>
                <a:ext uri="{FF2B5EF4-FFF2-40B4-BE49-F238E27FC236}">
                  <a16:creationId xmlns:a16="http://schemas.microsoft.com/office/drawing/2014/main" id="{5F77797C-80D3-467B-B205-B912022AF478}"/>
                </a:ext>
              </a:extLst>
            </p:cNvPr>
            <p:cNvSpPr/>
            <p:nvPr/>
          </p:nvSpPr>
          <p:spPr>
            <a:xfrm>
              <a:off x="3524197" y="3440390"/>
              <a:ext cx="1033455" cy="803158"/>
            </a:xfrm>
            <a:custGeom>
              <a:avLst/>
              <a:gdLst/>
              <a:ahLst/>
              <a:cxnLst/>
              <a:rect l="l" t="t" r="r" b="b"/>
              <a:pathLst>
                <a:path w="10752" h="8356" extrusionOk="0">
                  <a:moveTo>
                    <a:pt x="5182" y="1520"/>
                  </a:moveTo>
                  <a:cubicBezTo>
                    <a:pt x="5235" y="1532"/>
                    <a:pt x="5291" y="1536"/>
                    <a:pt x="5340" y="1548"/>
                  </a:cubicBezTo>
                  <a:cubicBezTo>
                    <a:pt x="5432" y="1560"/>
                    <a:pt x="5517" y="1548"/>
                    <a:pt x="5521" y="1673"/>
                  </a:cubicBezTo>
                  <a:cubicBezTo>
                    <a:pt x="5521" y="1697"/>
                    <a:pt x="5521" y="1721"/>
                    <a:pt x="5517" y="1749"/>
                  </a:cubicBezTo>
                  <a:lnTo>
                    <a:pt x="5505" y="1737"/>
                  </a:lnTo>
                  <a:cubicBezTo>
                    <a:pt x="5384" y="1717"/>
                    <a:pt x="5271" y="1689"/>
                    <a:pt x="5158" y="1644"/>
                  </a:cubicBezTo>
                  <a:cubicBezTo>
                    <a:pt x="5170" y="1600"/>
                    <a:pt x="5178" y="1560"/>
                    <a:pt x="5182" y="1520"/>
                  </a:cubicBezTo>
                  <a:close/>
                  <a:moveTo>
                    <a:pt x="5158" y="1673"/>
                  </a:moveTo>
                  <a:cubicBezTo>
                    <a:pt x="5263" y="1721"/>
                    <a:pt x="5380" y="1757"/>
                    <a:pt x="5497" y="1785"/>
                  </a:cubicBezTo>
                  <a:cubicBezTo>
                    <a:pt x="5501" y="1785"/>
                    <a:pt x="5505" y="1785"/>
                    <a:pt x="5513" y="1777"/>
                  </a:cubicBezTo>
                  <a:lnTo>
                    <a:pt x="5513" y="1777"/>
                  </a:lnTo>
                  <a:cubicBezTo>
                    <a:pt x="5501" y="1818"/>
                    <a:pt x="5493" y="1866"/>
                    <a:pt x="5485" y="1910"/>
                  </a:cubicBezTo>
                  <a:cubicBezTo>
                    <a:pt x="5360" y="1886"/>
                    <a:pt x="5239" y="1854"/>
                    <a:pt x="5122" y="1810"/>
                  </a:cubicBezTo>
                  <a:cubicBezTo>
                    <a:pt x="5138" y="1761"/>
                    <a:pt x="5146" y="1717"/>
                    <a:pt x="5158" y="1673"/>
                  </a:cubicBezTo>
                  <a:close/>
                  <a:moveTo>
                    <a:pt x="5114" y="1838"/>
                  </a:moveTo>
                  <a:cubicBezTo>
                    <a:pt x="5231" y="1886"/>
                    <a:pt x="5352" y="1918"/>
                    <a:pt x="5477" y="1947"/>
                  </a:cubicBezTo>
                  <a:cubicBezTo>
                    <a:pt x="5473" y="1971"/>
                    <a:pt x="5464" y="1995"/>
                    <a:pt x="5464" y="2027"/>
                  </a:cubicBezTo>
                  <a:cubicBezTo>
                    <a:pt x="5331" y="2027"/>
                    <a:pt x="5190" y="2027"/>
                    <a:pt x="5053" y="2031"/>
                  </a:cubicBezTo>
                  <a:cubicBezTo>
                    <a:pt x="5074" y="1967"/>
                    <a:pt x="5094" y="1906"/>
                    <a:pt x="5114" y="1838"/>
                  </a:cubicBezTo>
                  <a:close/>
                  <a:moveTo>
                    <a:pt x="2273" y="508"/>
                  </a:moveTo>
                  <a:cubicBezTo>
                    <a:pt x="3248" y="520"/>
                    <a:pt x="4296" y="625"/>
                    <a:pt x="5203" y="1016"/>
                  </a:cubicBezTo>
                  <a:cubicBezTo>
                    <a:pt x="5742" y="1254"/>
                    <a:pt x="6238" y="1592"/>
                    <a:pt x="6625" y="2080"/>
                  </a:cubicBezTo>
                  <a:cubicBezTo>
                    <a:pt x="6504" y="2072"/>
                    <a:pt x="6387" y="2059"/>
                    <a:pt x="6266" y="2051"/>
                  </a:cubicBezTo>
                  <a:cubicBezTo>
                    <a:pt x="6262" y="2051"/>
                    <a:pt x="6250" y="2047"/>
                    <a:pt x="6250" y="2043"/>
                  </a:cubicBezTo>
                  <a:cubicBezTo>
                    <a:pt x="6008" y="2023"/>
                    <a:pt x="5763" y="2015"/>
                    <a:pt x="5517" y="2015"/>
                  </a:cubicBezTo>
                  <a:cubicBezTo>
                    <a:pt x="5537" y="1918"/>
                    <a:pt x="5549" y="1818"/>
                    <a:pt x="5565" y="1721"/>
                  </a:cubicBezTo>
                  <a:cubicBezTo>
                    <a:pt x="5569" y="1677"/>
                    <a:pt x="5601" y="1604"/>
                    <a:pt x="5569" y="1556"/>
                  </a:cubicBezTo>
                  <a:cubicBezTo>
                    <a:pt x="5545" y="1520"/>
                    <a:pt x="5497" y="1520"/>
                    <a:pt x="5456" y="1511"/>
                  </a:cubicBezTo>
                  <a:cubicBezTo>
                    <a:pt x="5364" y="1495"/>
                    <a:pt x="5267" y="1479"/>
                    <a:pt x="5174" y="1467"/>
                  </a:cubicBezTo>
                  <a:lnTo>
                    <a:pt x="5166" y="1467"/>
                  </a:lnTo>
                  <a:cubicBezTo>
                    <a:pt x="5158" y="1467"/>
                    <a:pt x="5142" y="1471"/>
                    <a:pt x="5142" y="1487"/>
                  </a:cubicBezTo>
                  <a:cubicBezTo>
                    <a:pt x="5118" y="1669"/>
                    <a:pt x="5074" y="1850"/>
                    <a:pt x="5013" y="2023"/>
                  </a:cubicBezTo>
                  <a:cubicBezTo>
                    <a:pt x="4038" y="2051"/>
                    <a:pt x="3063" y="2164"/>
                    <a:pt x="2112" y="2313"/>
                  </a:cubicBezTo>
                  <a:cubicBezTo>
                    <a:pt x="2084" y="2100"/>
                    <a:pt x="2180" y="1902"/>
                    <a:pt x="2237" y="1697"/>
                  </a:cubicBezTo>
                  <a:cubicBezTo>
                    <a:pt x="2257" y="1612"/>
                    <a:pt x="2277" y="1520"/>
                    <a:pt x="2277" y="1435"/>
                  </a:cubicBezTo>
                  <a:cubicBezTo>
                    <a:pt x="2277" y="1306"/>
                    <a:pt x="2213" y="1197"/>
                    <a:pt x="2184" y="1072"/>
                  </a:cubicBezTo>
                  <a:cubicBezTo>
                    <a:pt x="2160" y="927"/>
                    <a:pt x="2237" y="710"/>
                    <a:pt x="2273" y="508"/>
                  </a:cubicBezTo>
                  <a:close/>
                  <a:moveTo>
                    <a:pt x="2007" y="45"/>
                  </a:moveTo>
                  <a:cubicBezTo>
                    <a:pt x="2011" y="53"/>
                    <a:pt x="2015" y="57"/>
                    <a:pt x="2027" y="61"/>
                  </a:cubicBezTo>
                  <a:cubicBezTo>
                    <a:pt x="2140" y="105"/>
                    <a:pt x="2229" y="278"/>
                    <a:pt x="2221" y="395"/>
                  </a:cubicBezTo>
                  <a:cubicBezTo>
                    <a:pt x="2217" y="468"/>
                    <a:pt x="2196" y="544"/>
                    <a:pt x="2180" y="617"/>
                  </a:cubicBezTo>
                  <a:cubicBezTo>
                    <a:pt x="2156" y="718"/>
                    <a:pt x="2116" y="818"/>
                    <a:pt x="2108" y="923"/>
                  </a:cubicBezTo>
                  <a:cubicBezTo>
                    <a:pt x="2092" y="1129"/>
                    <a:pt x="2221" y="1294"/>
                    <a:pt x="2213" y="1503"/>
                  </a:cubicBezTo>
                  <a:cubicBezTo>
                    <a:pt x="2196" y="1789"/>
                    <a:pt x="1995" y="2055"/>
                    <a:pt x="2068" y="2338"/>
                  </a:cubicBezTo>
                  <a:lnTo>
                    <a:pt x="2068" y="2350"/>
                  </a:lnTo>
                  <a:cubicBezTo>
                    <a:pt x="2068" y="2354"/>
                    <a:pt x="2072" y="2358"/>
                    <a:pt x="2072" y="2362"/>
                  </a:cubicBezTo>
                  <a:cubicBezTo>
                    <a:pt x="2068" y="2370"/>
                    <a:pt x="2059" y="2374"/>
                    <a:pt x="2059" y="2378"/>
                  </a:cubicBezTo>
                  <a:cubicBezTo>
                    <a:pt x="1960" y="2436"/>
                    <a:pt x="1877" y="2465"/>
                    <a:pt x="1811" y="2465"/>
                  </a:cubicBezTo>
                  <a:cubicBezTo>
                    <a:pt x="1722" y="2465"/>
                    <a:pt x="1664" y="2413"/>
                    <a:pt x="1636" y="2309"/>
                  </a:cubicBezTo>
                  <a:cubicBezTo>
                    <a:pt x="1612" y="2196"/>
                    <a:pt x="1616" y="2088"/>
                    <a:pt x="1648" y="1979"/>
                  </a:cubicBezTo>
                  <a:cubicBezTo>
                    <a:pt x="1665" y="1894"/>
                    <a:pt x="1689" y="1814"/>
                    <a:pt x="1713" y="1733"/>
                  </a:cubicBezTo>
                  <a:cubicBezTo>
                    <a:pt x="1757" y="1572"/>
                    <a:pt x="1814" y="1403"/>
                    <a:pt x="1806" y="1229"/>
                  </a:cubicBezTo>
                  <a:cubicBezTo>
                    <a:pt x="1794" y="1052"/>
                    <a:pt x="1713" y="899"/>
                    <a:pt x="1673" y="726"/>
                  </a:cubicBezTo>
                  <a:cubicBezTo>
                    <a:pt x="1604" y="436"/>
                    <a:pt x="1709" y="145"/>
                    <a:pt x="2007" y="45"/>
                  </a:cubicBezTo>
                  <a:close/>
                  <a:moveTo>
                    <a:pt x="6085" y="2112"/>
                  </a:moveTo>
                  <a:lnTo>
                    <a:pt x="6085" y="2112"/>
                  </a:lnTo>
                  <a:cubicBezTo>
                    <a:pt x="6137" y="2116"/>
                    <a:pt x="6186" y="2116"/>
                    <a:pt x="6230" y="2120"/>
                  </a:cubicBezTo>
                  <a:cubicBezTo>
                    <a:pt x="6206" y="2297"/>
                    <a:pt x="6202" y="2475"/>
                    <a:pt x="6206" y="2652"/>
                  </a:cubicBezTo>
                  <a:lnTo>
                    <a:pt x="6089" y="2652"/>
                  </a:lnTo>
                  <a:cubicBezTo>
                    <a:pt x="6081" y="2470"/>
                    <a:pt x="6081" y="2297"/>
                    <a:pt x="6085" y="2112"/>
                  </a:cubicBezTo>
                  <a:close/>
                  <a:moveTo>
                    <a:pt x="5489" y="2101"/>
                  </a:moveTo>
                  <a:cubicBezTo>
                    <a:pt x="5676" y="2101"/>
                    <a:pt x="5864" y="2105"/>
                    <a:pt x="6053" y="2112"/>
                  </a:cubicBezTo>
                  <a:cubicBezTo>
                    <a:pt x="6016" y="2281"/>
                    <a:pt x="6008" y="2475"/>
                    <a:pt x="6041" y="2652"/>
                  </a:cubicBezTo>
                  <a:lnTo>
                    <a:pt x="5565" y="2652"/>
                  </a:lnTo>
                  <a:cubicBezTo>
                    <a:pt x="5215" y="2656"/>
                    <a:pt x="4860" y="2664"/>
                    <a:pt x="4513" y="2680"/>
                  </a:cubicBezTo>
                  <a:lnTo>
                    <a:pt x="4513" y="2676"/>
                  </a:lnTo>
                  <a:cubicBezTo>
                    <a:pt x="4497" y="2495"/>
                    <a:pt x="4489" y="2317"/>
                    <a:pt x="4481" y="2136"/>
                  </a:cubicBezTo>
                  <a:cubicBezTo>
                    <a:pt x="4815" y="2113"/>
                    <a:pt x="5151" y="2101"/>
                    <a:pt x="5489" y="2101"/>
                  </a:cubicBezTo>
                  <a:close/>
                  <a:moveTo>
                    <a:pt x="4445" y="2136"/>
                  </a:moveTo>
                  <a:lnTo>
                    <a:pt x="4445" y="2136"/>
                  </a:lnTo>
                  <a:cubicBezTo>
                    <a:pt x="4425" y="2317"/>
                    <a:pt x="4429" y="2503"/>
                    <a:pt x="4457" y="2684"/>
                  </a:cubicBezTo>
                  <a:cubicBezTo>
                    <a:pt x="4417" y="2692"/>
                    <a:pt x="4385" y="2692"/>
                    <a:pt x="4352" y="2692"/>
                  </a:cubicBezTo>
                  <a:cubicBezTo>
                    <a:pt x="4324" y="2511"/>
                    <a:pt x="4308" y="2325"/>
                    <a:pt x="4296" y="2148"/>
                  </a:cubicBezTo>
                  <a:cubicBezTo>
                    <a:pt x="4348" y="2140"/>
                    <a:pt x="4393" y="2140"/>
                    <a:pt x="4445" y="2136"/>
                  </a:cubicBezTo>
                  <a:close/>
                  <a:moveTo>
                    <a:pt x="4264" y="2152"/>
                  </a:moveTo>
                  <a:lnTo>
                    <a:pt x="4264" y="2152"/>
                  </a:lnTo>
                  <a:cubicBezTo>
                    <a:pt x="4243" y="2333"/>
                    <a:pt x="4256" y="2519"/>
                    <a:pt x="4292" y="2696"/>
                  </a:cubicBezTo>
                  <a:lnTo>
                    <a:pt x="3478" y="2740"/>
                  </a:lnTo>
                  <a:cubicBezTo>
                    <a:pt x="3268" y="2757"/>
                    <a:pt x="3059" y="2777"/>
                    <a:pt x="2853" y="2793"/>
                  </a:cubicBezTo>
                  <a:cubicBezTo>
                    <a:pt x="2841" y="2624"/>
                    <a:pt x="2805" y="2450"/>
                    <a:pt x="2761" y="2289"/>
                  </a:cubicBezTo>
                  <a:cubicBezTo>
                    <a:pt x="3260" y="2237"/>
                    <a:pt x="3764" y="2188"/>
                    <a:pt x="4264" y="2152"/>
                  </a:cubicBezTo>
                  <a:close/>
                  <a:moveTo>
                    <a:pt x="2716" y="2293"/>
                  </a:moveTo>
                  <a:cubicBezTo>
                    <a:pt x="2753" y="2458"/>
                    <a:pt x="2777" y="2624"/>
                    <a:pt x="2797" y="2797"/>
                  </a:cubicBezTo>
                  <a:cubicBezTo>
                    <a:pt x="2757" y="2801"/>
                    <a:pt x="2716" y="2801"/>
                    <a:pt x="2676" y="2805"/>
                  </a:cubicBezTo>
                  <a:cubicBezTo>
                    <a:pt x="2660" y="2640"/>
                    <a:pt x="2644" y="2470"/>
                    <a:pt x="2620" y="2301"/>
                  </a:cubicBezTo>
                  <a:cubicBezTo>
                    <a:pt x="2652" y="2297"/>
                    <a:pt x="2684" y="2297"/>
                    <a:pt x="2716" y="2293"/>
                  </a:cubicBezTo>
                  <a:close/>
                  <a:moveTo>
                    <a:pt x="10252" y="6613"/>
                  </a:moveTo>
                  <a:cubicBezTo>
                    <a:pt x="10292" y="6714"/>
                    <a:pt x="10304" y="6830"/>
                    <a:pt x="10316" y="6943"/>
                  </a:cubicBezTo>
                  <a:cubicBezTo>
                    <a:pt x="10303" y="6946"/>
                    <a:pt x="10290" y="6947"/>
                    <a:pt x="10276" y="6947"/>
                  </a:cubicBezTo>
                  <a:cubicBezTo>
                    <a:pt x="10201" y="6947"/>
                    <a:pt x="10122" y="6909"/>
                    <a:pt x="10098" y="6830"/>
                  </a:cubicBezTo>
                  <a:cubicBezTo>
                    <a:pt x="10070" y="6726"/>
                    <a:pt x="10155" y="6645"/>
                    <a:pt x="10252" y="6613"/>
                  </a:cubicBezTo>
                  <a:close/>
                  <a:moveTo>
                    <a:pt x="10175" y="6504"/>
                  </a:moveTo>
                  <a:cubicBezTo>
                    <a:pt x="10183" y="6520"/>
                    <a:pt x="10199" y="6536"/>
                    <a:pt x="10211" y="6556"/>
                  </a:cubicBezTo>
                  <a:cubicBezTo>
                    <a:pt x="10215" y="6564"/>
                    <a:pt x="10215" y="6569"/>
                    <a:pt x="10219" y="6573"/>
                  </a:cubicBezTo>
                  <a:cubicBezTo>
                    <a:pt x="10094" y="6585"/>
                    <a:pt x="9998" y="6730"/>
                    <a:pt x="10034" y="6851"/>
                  </a:cubicBezTo>
                  <a:cubicBezTo>
                    <a:pt x="10063" y="6948"/>
                    <a:pt x="10152" y="7006"/>
                    <a:pt x="10247" y="7006"/>
                  </a:cubicBezTo>
                  <a:cubicBezTo>
                    <a:pt x="10270" y="7006"/>
                    <a:pt x="10293" y="7003"/>
                    <a:pt x="10316" y="6996"/>
                  </a:cubicBezTo>
                  <a:cubicBezTo>
                    <a:pt x="10320" y="7028"/>
                    <a:pt x="10320" y="7064"/>
                    <a:pt x="10328" y="7092"/>
                  </a:cubicBezTo>
                  <a:cubicBezTo>
                    <a:pt x="10305" y="7096"/>
                    <a:pt x="10281" y="7098"/>
                    <a:pt x="10256" y="7098"/>
                  </a:cubicBezTo>
                  <a:cubicBezTo>
                    <a:pt x="10116" y="7098"/>
                    <a:pt x="9975" y="7036"/>
                    <a:pt x="9913" y="6895"/>
                  </a:cubicBezTo>
                  <a:cubicBezTo>
                    <a:pt x="9853" y="6714"/>
                    <a:pt x="9998" y="6528"/>
                    <a:pt x="10175" y="6504"/>
                  </a:cubicBezTo>
                  <a:close/>
                  <a:moveTo>
                    <a:pt x="5854" y="2733"/>
                  </a:moveTo>
                  <a:cubicBezTo>
                    <a:pt x="6264" y="2733"/>
                    <a:pt x="6675" y="2742"/>
                    <a:pt x="7084" y="2765"/>
                  </a:cubicBezTo>
                  <a:cubicBezTo>
                    <a:pt x="7395" y="2785"/>
                    <a:pt x="7737" y="2781"/>
                    <a:pt x="7995" y="2986"/>
                  </a:cubicBezTo>
                  <a:cubicBezTo>
                    <a:pt x="8217" y="3168"/>
                    <a:pt x="8333" y="3446"/>
                    <a:pt x="8418" y="3712"/>
                  </a:cubicBezTo>
                  <a:cubicBezTo>
                    <a:pt x="8599" y="4284"/>
                    <a:pt x="8696" y="4856"/>
                    <a:pt x="8789" y="5440"/>
                  </a:cubicBezTo>
                  <a:cubicBezTo>
                    <a:pt x="8865" y="5904"/>
                    <a:pt x="9119" y="6089"/>
                    <a:pt x="9554" y="6202"/>
                  </a:cubicBezTo>
                  <a:cubicBezTo>
                    <a:pt x="9756" y="6250"/>
                    <a:pt x="9994" y="6299"/>
                    <a:pt x="10139" y="6452"/>
                  </a:cubicBezTo>
                  <a:cubicBezTo>
                    <a:pt x="9953" y="6496"/>
                    <a:pt x="9808" y="6693"/>
                    <a:pt x="9865" y="6895"/>
                  </a:cubicBezTo>
                  <a:cubicBezTo>
                    <a:pt x="9906" y="7043"/>
                    <a:pt x="10060" y="7152"/>
                    <a:pt x="10210" y="7152"/>
                  </a:cubicBezTo>
                  <a:cubicBezTo>
                    <a:pt x="10252" y="7152"/>
                    <a:pt x="10293" y="7143"/>
                    <a:pt x="10332" y="7125"/>
                  </a:cubicBezTo>
                  <a:lnTo>
                    <a:pt x="10332" y="7133"/>
                  </a:lnTo>
                  <a:cubicBezTo>
                    <a:pt x="10348" y="7278"/>
                    <a:pt x="10368" y="7431"/>
                    <a:pt x="10380" y="7580"/>
                  </a:cubicBezTo>
                  <a:cubicBezTo>
                    <a:pt x="10268" y="7588"/>
                    <a:pt x="10151" y="7632"/>
                    <a:pt x="10054" y="7673"/>
                  </a:cubicBezTo>
                  <a:cubicBezTo>
                    <a:pt x="10050" y="7673"/>
                    <a:pt x="10046" y="7677"/>
                    <a:pt x="10038" y="7681"/>
                  </a:cubicBezTo>
                  <a:cubicBezTo>
                    <a:pt x="10006" y="7503"/>
                    <a:pt x="9945" y="7342"/>
                    <a:pt x="9828" y="7201"/>
                  </a:cubicBezTo>
                  <a:cubicBezTo>
                    <a:pt x="9647" y="6989"/>
                    <a:pt x="9362" y="6873"/>
                    <a:pt x="9085" y="6873"/>
                  </a:cubicBezTo>
                  <a:cubicBezTo>
                    <a:pt x="9066" y="6873"/>
                    <a:pt x="9049" y="6874"/>
                    <a:pt x="9031" y="6875"/>
                  </a:cubicBezTo>
                  <a:cubicBezTo>
                    <a:pt x="8547" y="6899"/>
                    <a:pt x="8192" y="7286"/>
                    <a:pt x="8100" y="7729"/>
                  </a:cubicBezTo>
                  <a:cubicBezTo>
                    <a:pt x="7260" y="7759"/>
                    <a:pt x="6432" y="7800"/>
                    <a:pt x="5600" y="7800"/>
                  </a:cubicBezTo>
                  <a:cubicBezTo>
                    <a:pt x="5197" y="7800"/>
                    <a:pt x="4794" y="7790"/>
                    <a:pt x="4389" y="7765"/>
                  </a:cubicBezTo>
                  <a:cubicBezTo>
                    <a:pt x="4368" y="7765"/>
                    <a:pt x="4356" y="7777"/>
                    <a:pt x="4352" y="7789"/>
                  </a:cubicBezTo>
                  <a:cubicBezTo>
                    <a:pt x="4258" y="7343"/>
                    <a:pt x="4004" y="6896"/>
                    <a:pt x="3526" y="6896"/>
                  </a:cubicBezTo>
                  <a:cubicBezTo>
                    <a:pt x="3491" y="6896"/>
                    <a:pt x="3455" y="6898"/>
                    <a:pt x="3417" y="6903"/>
                  </a:cubicBezTo>
                  <a:cubicBezTo>
                    <a:pt x="2974" y="6963"/>
                    <a:pt x="2692" y="7290"/>
                    <a:pt x="2599" y="7681"/>
                  </a:cubicBezTo>
                  <a:cubicBezTo>
                    <a:pt x="2487" y="7684"/>
                    <a:pt x="2374" y="7685"/>
                    <a:pt x="2261" y="7685"/>
                  </a:cubicBezTo>
                  <a:cubicBezTo>
                    <a:pt x="1755" y="7685"/>
                    <a:pt x="1250" y="7661"/>
                    <a:pt x="742" y="7661"/>
                  </a:cubicBezTo>
                  <a:lnTo>
                    <a:pt x="742" y="7640"/>
                  </a:lnTo>
                  <a:cubicBezTo>
                    <a:pt x="375" y="6452"/>
                    <a:pt x="145" y="5223"/>
                    <a:pt x="133" y="3978"/>
                  </a:cubicBezTo>
                  <a:cubicBezTo>
                    <a:pt x="125" y="3659"/>
                    <a:pt x="162" y="3321"/>
                    <a:pt x="488" y="3160"/>
                  </a:cubicBezTo>
                  <a:cubicBezTo>
                    <a:pt x="758" y="3027"/>
                    <a:pt x="1100" y="3039"/>
                    <a:pt x="1395" y="3006"/>
                  </a:cubicBezTo>
                  <a:cubicBezTo>
                    <a:pt x="2027" y="2946"/>
                    <a:pt x="2660" y="2886"/>
                    <a:pt x="3289" y="2841"/>
                  </a:cubicBezTo>
                  <a:cubicBezTo>
                    <a:pt x="4141" y="2776"/>
                    <a:pt x="4998" y="2733"/>
                    <a:pt x="5854" y="2733"/>
                  </a:cubicBezTo>
                  <a:close/>
                  <a:moveTo>
                    <a:pt x="8084" y="7777"/>
                  </a:moveTo>
                  <a:cubicBezTo>
                    <a:pt x="8063" y="7878"/>
                    <a:pt x="8063" y="7983"/>
                    <a:pt x="8076" y="8084"/>
                  </a:cubicBezTo>
                  <a:cubicBezTo>
                    <a:pt x="8063" y="8080"/>
                    <a:pt x="8059" y="8076"/>
                    <a:pt x="8051" y="8076"/>
                  </a:cubicBezTo>
                  <a:cubicBezTo>
                    <a:pt x="7415" y="8051"/>
                    <a:pt x="6774" y="8043"/>
                    <a:pt x="6141" y="8031"/>
                  </a:cubicBezTo>
                  <a:cubicBezTo>
                    <a:pt x="5901" y="8025"/>
                    <a:pt x="5659" y="8016"/>
                    <a:pt x="5417" y="8016"/>
                  </a:cubicBezTo>
                  <a:cubicBezTo>
                    <a:pt x="5073" y="8016"/>
                    <a:pt x="4730" y="8033"/>
                    <a:pt x="4393" y="8092"/>
                  </a:cubicBezTo>
                  <a:cubicBezTo>
                    <a:pt x="4389" y="8011"/>
                    <a:pt x="4372" y="7918"/>
                    <a:pt x="4356" y="7834"/>
                  </a:cubicBezTo>
                  <a:lnTo>
                    <a:pt x="4356" y="7834"/>
                  </a:lnTo>
                  <a:cubicBezTo>
                    <a:pt x="4364" y="7838"/>
                    <a:pt x="4372" y="7842"/>
                    <a:pt x="4385" y="7842"/>
                  </a:cubicBezTo>
                  <a:cubicBezTo>
                    <a:pt x="4959" y="7878"/>
                    <a:pt x="5544" y="7905"/>
                    <a:pt x="6130" y="7905"/>
                  </a:cubicBezTo>
                  <a:cubicBezTo>
                    <a:pt x="6786" y="7905"/>
                    <a:pt x="7443" y="7871"/>
                    <a:pt x="8084" y="7777"/>
                  </a:cubicBezTo>
                  <a:close/>
                  <a:moveTo>
                    <a:pt x="10393" y="7669"/>
                  </a:moveTo>
                  <a:lnTo>
                    <a:pt x="10393" y="7673"/>
                  </a:lnTo>
                  <a:cubicBezTo>
                    <a:pt x="10395" y="7693"/>
                    <a:pt x="10413" y="7704"/>
                    <a:pt x="10430" y="7704"/>
                  </a:cubicBezTo>
                  <a:cubicBezTo>
                    <a:pt x="10446" y="7704"/>
                    <a:pt x="10461" y="7694"/>
                    <a:pt x="10461" y="7673"/>
                  </a:cubicBezTo>
                  <a:cubicBezTo>
                    <a:pt x="10578" y="7697"/>
                    <a:pt x="10683" y="7793"/>
                    <a:pt x="10654" y="7922"/>
                  </a:cubicBezTo>
                  <a:cubicBezTo>
                    <a:pt x="10610" y="8128"/>
                    <a:pt x="10429" y="8156"/>
                    <a:pt x="10256" y="8156"/>
                  </a:cubicBezTo>
                  <a:cubicBezTo>
                    <a:pt x="10192" y="8156"/>
                    <a:pt x="10129" y="8152"/>
                    <a:pt x="10074" y="8152"/>
                  </a:cubicBezTo>
                  <a:lnTo>
                    <a:pt x="10070" y="8152"/>
                  </a:lnTo>
                  <a:cubicBezTo>
                    <a:pt x="10066" y="8023"/>
                    <a:pt x="10058" y="7890"/>
                    <a:pt x="10038" y="7757"/>
                  </a:cubicBezTo>
                  <a:lnTo>
                    <a:pt x="10038" y="7757"/>
                  </a:lnTo>
                  <a:cubicBezTo>
                    <a:pt x="10042" y="7759"/>
                    <a:pt x="10046" y="7760"/>
                    <a:pt x="10051" y="7760"/>
                  </a:cubicBezTo>
                  <a:cubicBezTo>
                    <a:pt x="10055" y="7760"/>
                    <a:pt x="10060" y="7759"/>
                    <a:pt x="10066" y="7757"/>
                  </a:cubicBezTo>
                  <a:cubicBezTo>
                    <a:pt x="10167" y="7717"/>
                    <a:pt x="10276" y="7669"/>
                    <a:pt x="10393" y="7669"/>
                  </a:cubicBezTo>
                  <a:close/>
                  <a:moveTo>
                    <a:pt x="436" y="7701"/>
                  </a:moveTo>
                  <a:lnTo>
                    <a:pt x="436" y="7701"/>
                  </a:lnTo>
                  <a:cubicBezTo>
                    <a:pt x="848" y="7757"/>
                    <a:pt x="1269" y="7774"/>
                    <a:pt x="1689" y="7774"/>
                  </a:cubicBezTo>
                  <a:cubicBezTo>
                    <a:pt x="1987" y="7774"/>
                    <a:pt x="2285" y="7766"/>
                    <a:pt x="2579" y="7757"/>
                  </a:cubicBezTo>
                  <a:lnTo>
                    <a:pt x="2579" y="7757"/>
                  </a:lnTo>
                  <a:cubicBezTo>
                    <a:pt x="2551" y="7902"/>
                    <a:pt x="2551" y="8059"/>
                    <a:pt x="2579" y="8213"/>
                  </a:cubicBezTo>
                  <a:cubicBezTo>
                    <a:pt x="2551" y="8212"/>
                    <a:pt x="2522" y="8212"/>
                    <a:pt x="2493" y="8212"/>
                  </a:cubicBezTo>
                  <a:cubicBezTo>
                    <a:pt x="2119" y="8212"/>
                    <a:pt x="1745" y="8257"/>
                    <a:pt x="1370" y="8261"/>
                  </a:cubicBezTo>
                  <a:cubicBezTo>
                    <a:pt x="1270" y="8263"/>
                    <a:pt x="1170" y="8264"/>
                    <a:pt x="1070" y="8264"/>
                  </a:cubicBezTo>
                  <a:cubicBezTo>
                    <a:pt x="971" y="8264"/>
                    <a:pt x="871" y="8263"/>
                    <a:pt x="770" y="8261"/>
                  </a:cubicBezTo>
                  <a:cubicBezTo>
                    <a:pt x="730" y="8261"/>
                    <a:pt x="678" y="8265"/>
                    <a:pt x="628" y="8265"/>
                  </a:cubicBezTo>
                  <a:cubicBezTo>
                    <a:pt x="577" y="8265"/>
                    <a:pt x="526" y="8261"/>
                    <a:pt x="488" y="8245"/>
                  </a:cubicBezTo>
                  <a:cubicBezTo>
                    <a:pt x="287" y="8160"/>
                    <a:pt x="383" y="7850"/>
                    <a:pt x="436" y="7701"/>
                  </a:cubicBezTo>
                  <a:close/>
                  <a:moveTo>
                    <a:pt x="2035" y="0"/>
                  </a:moveTo>
                  <a:cubicBezTo>
                    <a:pt x="1790" y="25"/>
                    <a:pt x="1624" y="202"/>
                    <a:pt x="1584" y="444"/>
                  </a:cubicBezTo>
                  <a:cubicBezTo>
                    <a:pt x="1552" y="641"/>
                    <a:pt x="1632" y="806"/>
                    <a:pt x="1685" y="992"/>
                  </a:cubicBezTo>
                  <a:cubicBezTo>
                    <a:pt x="1765" y="1266"/>
                    <a:pt x="1709" y="1495"/>
                    <a:pt x="1632" y="1757"/>
                  </a:cubicBezTo>
                  <a:cubicBezTo>
                    <a:pt x="1564" y="1999"/>
                    <a:pt x="1463" y="2358"/>
                    <a:pt x="1709" y="2539"/>
                  </a:cubicBezTo>
                  <a:cubicBezTo>
                    <a:pt x="1760" y="2577"/>
                    <a:pt x="1817" y="2595"/>
                    <a:pt x="1872" y="2595"/>
                  </a:cubicBezTo>
                  <a:cubicBezTo>
                    <a:pt x="1970" y="2595"/>
                    <a:pt x="2062" y="2540"/>
                    <a:pt x="2108" y="2442"/>
                  </a:cubicBezTo>
                  <a:cubicBezTo>
                    <a:pt x="2109" y="2444"/>
                    <a:pt x="2111" y="2444"/>
                    <a:pt x="2113" y="2444"/>
                  </a:cubicBezTo>
                  <a:cubicBezTo>
                    <a:pt x="2122" y="2444"/>
                    <a:pt x="2135" y="2431"/>
                    <a:pt x="2132" y="2418"/>
                  </a:cubicBezTo>
                  <a:cubicBezTo>
                    <a:pt x="2128" y="2410"/>
                    <a:pt x="2120" y="2398"/>
                    <a:pt x="2120" y="2390"/>
                  </a:cubicBezTo>
                  <a:lnTo>
                    <a:pt x="2120" y="2378"/>
                  </a:lnTo>
                  <a:cubicBezTo>
                    <a:pt x="2120" y="2370"/>
                    <a:pt x="2116" y="2362"/>
                    <a:pt x="2116" y="2354"/>
                  </a:cubicBezTo>
                  <a:cubicBezTo>
                    <a:pt x="2277" y="2338"/>
                    <a:pt x="2434" y="2321"/>
                    <a:pt x="2591" y="2309"/>
                  </a:cubicBezTo>
                  <a:cubicBezTo>
                    <a:pt x="2599" y="2479"/>
                    <a:pt x="2616" y="2652"/>
                    <a:pt x="2628" y="2817"/>
                  </a:cubicBezTo>
                  <a:cubicBezTo>
                    <a:pt x="2188" y="2853"/>
                    <a:pt x="1749" y="2894"/>
                    <a:pt x="1306" y="2938"/>
                  </a:cubicBezTo>
                  <a:cubicBezTo>
                    <a:pt x="899" y="2978"/>
                    <a:pt x="343" y="2966"/>
                    <a:pt x="137" y="3401"/>
                  </a:cubicBezTo>
                  <a:cubicBezTo>
                    <a:pt x="0" y="3683"/>
                    <a:pt x="45" y="4050"/>
                    <a:pt x="61" y="4348"/>
                  </a:cubicBezTo>
                  <a:cubicBezTo>
                    <a:pt x="81" y="4711"/>
                    <a:pt x="109" y="5074"/>
                    <a:pt x="162" y="5436"/>
                  </a:cubicBezTo>
                  <a:cubicBezTo>
                    <a:pt x="262" y="6190"/>
                    <a:pt x="432" y="6935"/>
                    <a:pt x="681" y="7661"/>
                  </a:cubicBezTo>
                  <a:cubicBezTo>
                    <a:pt x="601" y="7665"/>
                    <a:pt x="512" y="7665"/>
                    <a:pt x="432" y="7665"/>
                  </a:cubicBezTo>
                  <a:cubicBezTo>
                    <a:pt x="428" y="7663"/>
                    <a:pt x="423" y="7662"/>
                    <a:pt x="419" y="7662"/>
                  </a:cubicBezTo>
                  <a:cubicBezTo>
                    <a:pt x="408" y="7662"/>
                    <a:pt x="396" y="7667"/>
                    <a:pt x="387" y="7681"/>
                  </a:cubicBezTo>
                  <a:cubicBezTo>
                    <a:pt x="327" y="7830"/>
                    <a:pt x="242" y="8116"/>
                    <a:pt x="359" y="8257"/>
                  </a:cubicBezTo>
                  <a:cubicBezTo>
                    <a:pt x="425" y="8335"/>
                    <a:pt x="545" y="8348"/>
                    <a:pt x="658" y="8348"/>
                  </a:cubicBezTo>
                  <a:cubicBezTo>
                    <a:pt x="709" y="8348"/>
                    <a:pt x="759" y="8345"/>
                    <a:pt x="802" y="8345"/>
                  </a:cubicBezTo>
                  <a:cubicBezTo>
                    <a:pt x="810" y="8345"/>
                    <a:pt x="818" y="8345"/>
                    <a:pt x="826" y="8346"/>
                  </a:cubicBezTo>
                  <a:cubicBezTo>
                    <a:pt x="1036" y="8350"/>
                    <a:pt x="1249" y="8355"/>
                    <a:pt x="1464" y="8355"/>
                  </a:cubicBezTo>
                  <a:cubicBezTo>
                    <a:pt x="1853" y="8355"/>
                    <a:pt x="2246" y="8338"/>
                    <a:pt x="2620" y="8265"/>
                  </a:cubicBezTo>
                  <a:cubicBezTo>
                    <a:pt x="2636" y="8261"/>
                    <a:pt x="2640" y="8245"/>
                    <a:pt x="2640" y="8237"/>
                  </a:cubicBezTo>
                  <a:lnTo>
                    <a:pt x="2640" y="8225"/>
                  </a:lnTo>
                  <a:cubicBezTo>
                    <a:pt x="2624" y="8084"/>
                    <a:pt x="2624" y="7939"/>
                    <a:pt x="2648" y="7802"/>
                  </a:cubicBezTo>
                  <a:cubicBezTo>
                    <a:pt x="2716" y="7419"/>
                    <a:pt x="2942" y="7084"/>
                    <a:pt x="3361" y="6992"/>
                  </a:cubicBezTo>
                  <a:cubicBezTo>
                    <a:pt x="3416" y="6979"/>
                    <a:pt x="3468" y="6974"/>
                    <a:pt x="3518" y="6974"/>
                  </a:cubicBezTo>
                  <a:cubicBezTo>
                    <a:pt x="3964" y="6974"/>
                    <a:pt x="4200" y="7434"/>
                    <a:pt x="4280" y="7862"/>
                  </a:cubicBezTo>
                  <a:cubicBezTo>
                    <a:pt x="4296" y="7955"/>
                    <a:pt x="4308" y="8043"/>
                    <a:pt x="4312" y="8124"/>
                  </a:cubicBezTo>
                  <a:cubicBezTo>
                    <a:pt x="4315" y="8151"/>
                    <a:pt x="4336" y="8166"/>
                    <a:pt x="4356" y="8166"/>
                  </a:cubicBezTo>
                  <a:cubicBezTo>
                    <a:pt x="4365" y="8166"/>
                    <a:pt x="4374" y="8163"/>
                    <a:pt x="4381" y="8156"/>
                  </a:cubicBezTo>
                  <a:lnTo>
                    <a:pt x="4389" y="8156"/>
                  </a:lnTo>
                  <a:cubicBezTo>
                    <a:pt x="4827" y="8127"/>
                    <a:pt x="5266" y="8117"/>
                    <a:pt x="5704" y="8117"/>
                  </a:cubicBezTo>
                  <a:cubicBezTo>
                    <a:pt x="6487" y="8117"/>
                    <a:pt x="7270" y="8148"/>
                    <a:pt x="8055" y="8156"/>
                  </a:cubicBezTo>
                  <a:cubicBezTo>
                    <a:pt x="8068" y="8156"/>
                    <a:pt x="8080" y="8144"/>
                    <a:pt x="8084" y="8136"/>
                  </a:cubicBezTo>
                  <a:cubicBezTo>
                    <a:pt x="8090" y="8144"/>
                    <a:pt x="8099" y="8147"/>
                    <a:pt x="8109" y="8147"/>
                  </a:cubicBezTo>
                  <a:cubicBezTo>
                    <a:pt x="8124" y="8147"/>
                    <a:pt x="8140" y="8137"/>
                    <a:pt x="8140" y="8120"/>
                  </a:cubicBezTo>
                  <a:cubicBezTo>
                    <a:pt x="8096" y="7556"/>
                    <a:pt x="8442" y="6959"/>
                    <a:pt x="9059" y="6951"/>
                  </a:cubicBezTo>
                  <a:cubicBezTo>
                    <a:pt x="9063" y="6951"/>
                    <a:pt x="9068" y="6951"/>
                    <a:pt x="9073" y="6951"/>
                  </a:cubicBezTo>
                  <a:cubicBezTo>
                    <a:pt x="9326" y="6951"/>
                    <a:pt x="9590" y="7060"/>
                    <a:pt x="9756" y="7262"/>
                  </a:cubicBezTo>
                  <a:cubicBezTo>
                    <a:pt x="9965" y="7515"/>
                    <a:pt x="9973" y="7862"/>
                    <a:pt x="9982" y="8180"/>
                  </a:cubicBezTo>
                  <a:cubicBezTo>
                    <a:pt x="9982" y="8209"/>
                    <a:pt x="10003" y="8223"/>
                    <a:pt x="10024" y="8223"/>
                  </a:cubicBezTo>
                  <a:cubicBezTo>
                    <a:pt x="10042" y="8223"/>
                    <a:pt x="10061" y="8213"/>
                    <a:pt x="10066" y="8192"/>
                  </a:cubicBezTo>
                  <a:cubicBezTo>
                    <a:pt x="10134" y="8223"/>
                    <a:pt x="10213" y="8239"/>
                    <a:pt x="10293" y="8239"/>
                  </a:cubicBezTo>
                  <a:cubicBezTo>
                    <a:pt x="10502" y="8239"/>
                    <a:pt x="10716" y="8130"/>
                    <a:pt x="10739" y="7902"/>
                  </a:cubicBezTo>
                  <a:cubicBezTo>
                    <a:pt x="10751" y="7773"/>
                    <a:pt x="10671" y="7661"/>
                    <a:pt x="10550" y="7612"/>
                  </a:cubicBezTo>
                  <a:cubicBezTo>
                    <a:pt x="10517" y="7600"/>
                    <a:pt x="10481" y="7592"/>
                    <a:pt x="10457" y="7592"/>
                  </a:cubicBezTo>
                  <a:cubicBezTo>
                    <a:pt x="10433" y="7330"/>
                    <a:pt x="10413" y="7068"/>
                    <a:pt x="10372" y="6806"/>
                  </a:cubicBezTo>
                  <a:cubicBezTo>
                    <a:pt x="10340" y="6593"/>
                    <a:pt x="10260" y="6411"/>
                    <a:pt x="10078" y="6299"/>
                  </a:cubicBezTo>
                  <a:cubicBezTo>
                    <a:pt x="9651" y="6025"/>
                    <a:pt x="9059" y="6170"/>
                    <a:pt x="8902" y="5561"/>
                  </a:cubicBezTo>
                  <a:cubicBezTo>
                    <a:pt x="8825" y="5259"/>
                    <a:pt x="8809" y="4941"/>
                    <a:pt x="8749" y="4638"/>
                  </a:cubicBezTo>
                  <a:cubicBezTo>
                    <a:pt x="8680" y="4296"/>
                    <a:pt x="8599" y="3953"/>
                    <a:pt x="8483" y="3623"/>
                  </a:cubicBezTo>
                  <a:cubicBezTo>
                    <a:pt x="8333" y="3188"/>
                    <a:pt x="8096" y="2825"/>
                    <a:pt x="7616" y="2732"/>
                  </a:cubicBezTo>
                  <a:cubicBezTo>
                    <a:pt x="7318" y="2672"/>
                    <a:pt x="7008" y="2676"/>
                    <a:pt x="6706" y="2664"/>
                  </a:cubicBezTo>
                  <a:cubicBezTo>
                    <a:pt x="6556" y="2660"/>
                    <a:pt x="6411" y="2656"/>
                    <a:pt x="6266" y="2656"/>
                  </a:cubicBezTo>
                  <a:cubicBezTo>
                    <a:pt x="6266" y="2479"/>
                    <a:pt x="6270" y="2301"/>
                    <a:pt x="6278" y="2128"/>
                  </a:cubicBezTo>
                  <a:cubicBezTo>
                    <a:pt x="6423" y="2136"/>
                    <a:pt x="6565" y="2148"/>
                    <a:pt x="6710" y="2160"/>
                  </a:cubicBezTo>
                  <a:cubicBezTo>
                    <a:pt x="6712" y="2161"/>
                    <a:pt x="6714" y="2161"/>
                    <a:pt x="6716" y="2161"/>
                  </a:cubicBezTo>
                  <a:cubicBezTo>
                    <a:pt x="6737" y="2161"/>
                    <a:pt x="6753" y="2130"/>
                    <a:pt x="6742" y="2112"/>
                  </a:cubicBezTo>
                  <a:cubicBezTo>
                    <a:pt x="5686" y="738"/>
                    <a:pt x="3913" y="448"/>
                    <a:pt x="2289" y="436"/>
                  </a:cubicBezTo>
                  <a:cubicBezTo>
                    <a:pt x="2309" y="242"/>
                    <a:pt x="2277" y="77"/>
                    <a:pt x="2051" y="4"/>
                  </a:cubicBezTo>
                  <a:cubicBezTo>
                    <a:pt x="2047" y="0"/>
                    <a:pt x="2039" y="0"/>
                    <a:pt x="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32;p43">
              <a:extLst>
                <a:ext uri="{FF2B5EF4-FFF2-40B4-BE49-F238E27FC236}">
                  <a16:creationId xmlns:a16="http://schemas.microsoft.com/office/drawing/2014/main" id="{CDE67127-0B37-4F55-8EA1-0FF78BB65095}"/>
                </a:ext>
              </a:extLst>
            </p:cNvPr>
            <p:cNvSpPr/>
            <p:nvPr/>
          </p:nvSpPr>
          <p:spPr>
            <a:xfrm>
              <a:off x="3534674" y="3703557"/>
              <a:ext cx="987319" cy="487220"/>
            </a:xfrm>
            <a:custGeom>
              <a:avLst/>
              <a:gdLst/>
              <a:ahLst/>
              <a:cxnLst/>
              <a:rect l="l" t="t" r="r" b="b"/>
              <a:pathLst>
                <a:path w="10272" h="5069" extrusionOk="0">
                  <a:moveTo>
                    <a:pt x="7612" y="300"/>
                  </a:moveTo>
                  <a:cubicBezTo>
                    <a:pt x="7644" y="300"/>
                    <a:pt x="7682" y="311"/>
                    <a:pt x="7725" y="337"/>
                  </a:cubicBezTo>
                  <a:cubicBezTo>
                    <a:pt x="7733" y="337"/>
                    <a:pt x="7745" y="337"/>
                    <a:pt x="7749" y="345"/>
                  </a:cubicBezTo>
                  <a:cubicBezTo>
                    <a:pt x="8112" y="909"/>
                    <a:pt x="8349" y="1570"/>
                    <a:pt x="8494" y="2223"/>
                  </a:cubicBezTo>
                  <a:cubicBezTo>
                    <a:pt x="8531" y="2384"/>
                    <a:pt x="8668" y="2726"/>
                    <a:pt x="8519" y="2867"/>
                  </a:cubicBezTo>
                  <a:cubicBezTo>
                    <a:pt x="8456" y="2930"/>
                    <a:pt x="8343" y="2950"/>
                    <a:pt x="8223" y="2950"/>
                  </a:cubicBezTo>
                  <a:cubicBezTo>
                    <a:pt x="8089" y="2950"/>
                    <a:pt x="7947" y="2925"/>
                    <a:pt x="7862" y="2908"/>
                  </a:cubicBezTo>
                  <a:cubicBezTo>
                    <a:pt x="7592" y="2863"/>
                    <a:pt x="7584" y="2674"/>
                    <a:pt x="7543" y="2436"/>
                  </a:cubicBezTo>
                  <a:cubicBezTo>
                    <a:pt x="7487" y="2098"/>
                    <a:pt x="7447" y="1751"/>
                    <a:pt x="7427" y="1409"/>
                  </a:cubicBezTo>
                  <a:cubicBezTo>
                    <a:pt x="7423" y="1285"/>
                    <a:pt x="7311" y="300"/>
                    <a:pt x="7612" y="300"/>
                  </a:cubicBezTo>
                  <a:close/>
                  <a:moveTo>
                    <a:pt x="5059" y="224"/>
                  </a:moveTo>
                  <a:cubicBezTo>
                    <a:pt x="5257" y="224"/>
                    <a:pt x="5296" y="291"/>
                    <a:pt x="5331" y="498"/>
                  </a:cubicBezTo>
                  <a:cubicBezTo>
                    <a:pt x="5384" y="804"/>
                    <a:pt x="5412" y="1123"/>
                    <a:pt x="5432" y="1433"/>
                  </a:cubicBezTo>
                  <a:cubicBezTo>
                    <a:pt x="5484" y="2118"/>
                    <a:pt x="5472" y="2803"/>
                    <a:pt x="5416" y="3488"/>
                  </a:cubicBezTo>
                  <a:cubicBezTo>
                    <a:pt x="5416" y="3508"/>
                    <a:pt x="5404" y="3524"/>
                    <a:pt x="5384" y="3528"/>
                  </a:cubicBezTo>
                  <a:cubicBezTo>
                    <a:pt x="3937" y="3613"/>
                    <a:pt x="2494" y="3706"/>
                    <a:pt x="1052" y="3786"/>
                  </a:cubicBezTo>
                  <a:cubicBezTo>
                    <a:pt x="1032" y="3786"/>
                    <a:pt x="1016" y="3770"/>
                    <a:pt x="1016" y="3750"/>
                  </a:cubicBezTo>
                  <a:cubicBezTo>
                    <a:pt x="971" y="2686"/>
                    <a:pt x="919" y="1630"/>
                    <a:pt x="879" y="571"/>
                  </a:cubicBezTo>
                  <a:cubicBezTo>
                    <a:pt x="879" y="550"/>
                    <a:pt x="895" y="542"/>
                    <a:pt x="911" y="542"/>
                  </a:cubicBezTo>
                  <a:cubicBezTo>
                    <a:pt x="911" y="538"/>
                    <a:pt x="915" y="530"/>
                    <a:pt x="923" y="530"/>
                  </a:cubicBezTo>
                  <a:cubicBezTo>
                    <a:pt x="955" y="530"/>
                    <a:pt x="979" y="538"/>
                    <a:pt x="1012" y="546"/>
                  </a:cubicBezTo>
                  <a:cubicBezTo>
                    <a:pt x="2341" y="361"/>
                    <a:pt x="3699" y="264"/>
                    <a:pt x="5041" y="224"/>
                  </a:cubicBezTo>
                  <a:cubicBezTo>
                    <a:pt x="5047" y="224"/>
                    <a:pt x="5053" y="224"/>
                    <a:pt x="5059" y="224"/>
                  </a:cubicBezTo>
                  <a:close/>
                  <a:moveTo>
                    <a:pt x="6131" y="245"/>
                  </a:moveTo>
                  <a:cubicBezTo>
                    <a:pt x="6263" y="245"/>
                    <a:pt x="6401" y="261"/>
                    <a:pt x="6514" y="261"/>
                  </a:cubicBezTo>
                  <a:cubicBezTo>
                    <a:pt x="6521" y="261"/>
                    <a:pt x="6529" y="260"/>
                    <a:pt x="6536" y="260"/>
                  </a:cubicBezTo>
                  <a:cubicBezTo>
                    <a:pt x="6585" y="260"/>
                    <a:pt x="6636" y="258"/>
                    <a:pt x="6688" y="258"/>
                  </a:cubicBezTo>
                  <a:cubicBezTo>
                    <a:pt x="6899" y="258"/>
                    <a:pt x="7117" y="286"/>
                    <a:pt x="7185" y="522"/>
                  </a:cubicBezTo>
                  <a:cubicBezTo>
                    <a:pt x="7237" y="704"/>
                    <a:pt x="7205" y="921"/>
                    <a:pt x="7209" y="1098"/>
                  </a:cubicBezTo>
                  <a:cubicBezTo>
                    <a:pt x="7217" y="1352"/>
                    <a:pt x="7221" y="1610"/>
                    <a:pt x="7225" y="1860"/>
                  </a:cubicBezTo>
                  <a:cubicBezTo>
                    <a:pt x="7241" y="2823"/>
                    <a:pt x="7261" y="3790"/>
                    <a:pt x="7265" y="4753"/>
                  </a:cubicBezTo>
                  <a:cubicBezTo>
                    <a:pt x="7310" y="4753"/>
                    <a:pt x="7310" y="4822"/>
                    <a:pt x="7265" y="4822"/>
                  </a:cubicBezTo>
                  <a:cubicBezTo>
                    <a:pt x="7263" y="4828"/>
                    <a:pt x="7257" y="4831"/>
                    <a:pt x="7250" y="4831"/>
                  </a:cubicBezTo>
                  <a:cubicBezTo>
                    <a:pt x="7242" y="4831"/>
                    <a:pt x="7233" y="4828"/>
                    <a:pt x="7225" y="4822"/>
                  </a:cubicBezTo>
                  <a:cubicBezTo>
                    <a:pt x="7094" y="4827"/>
                    <a:pt x="6963" y="4829"/>
                    <a:pt x="6832" y="4829"/>
                  </a:cubicBezTo>
                  <a:cubicBezTo>
                    <a:pt x="6547" y="4829"/>
                    <a:pt x="6264" y="4818"/>
                    <a:pt x="5976" y="4802"/>
                  </a:cubicBezTo>
                  <a:cubicBezTo>
                    <a:pt x="5956" y="4802"/>
                    <a:pt x="5940" y="4790"/>
                    <a:pt x="5940" y="4765"/>
                  </a:cubicBezTo>
                  <a:lnTo>
                    <a:pt x="5819" y="1804"/>
                  </a:lnTo>
                  <a:cubicBezTo>
                    <a:pt x="5811" y="1570"/>
                    <a:pt x="5799" y="1336"/>
                    <a:pt x="5791" y="1098"/>
                  </a:cubicBezTo>
                  <a:lnTo>
                    <a:pt x="5775" y="724"/>
                  </a:lnTo>
                  <a:cubicBezTo>
                    <a:pt x="5770" y="631"/>
                    <a:pt x="5734" y="482"/>
                    <a:pt x="5766" y="389"/>
                  </a:cubicBezTo>
                  <a:cubicBezTo>
                    <a:pt x="5787" y="325"/>
                    <a:pt x="5795" y="305"/>
                    <a:pt x="5871" y="280"/>
                  </a:cubicBezTo>
                  <a:cubicBezTo>
                    <a:pt x="5946" y="253"/>
                    <a:pt x="6036" y="245"/>
                    <a:pt x="6131" y="245"/>
                  </a:cubicBezTo>
                  <a:close/>
                  <a:moveTo>
                    <a:pt x="5719" y="1"/>
                  </a:moveTo>
                  <a:cubicBezTo>
                    <a:pt x="4867" y="1"/>
                    <a:pt x="4014" y="45"/>
                    <a:pt x="3167" y="107"/>
                  </a:cubicBezTo>
                  <a:cubicBezTo>
                    <a:pt x="2535" y="160"/>
                    <a:pt x="1902" y="216"/>
                    <a:pt x="1274" y="276"/>
                  </a:cubicBezTo>
                  <a:cubicBezTo>
                    <a:pt x="979" y="301"/>
                    <a:pt x="637" y="297"/>
                    <a:pt x="367" y="426"/>
                  </a:cubicBezTo>
                  <a:cubicBezTo>
                    <a:pt x="36" y="583"/>
                    <a:pt x="0" y="925"/>
                    <a:pt x="8" y="1248"/>
                  </a:cubicBezTo>
                  <a:cubicBezTo>
                    <a:pt x="24" y="2493"/>
                    <a:pt x="250" y="3726"/>
                    <a:pt x="617" y="4910"/>
                  </a:cubicBezTo>
                  <a:cubicBezTo>
                    <a:pt x="621" y="4918"/>
                    <a:pt x="617" y="4923"/>
                    <a:pt x="617" y="4931"/>
                  </a:cubicBezTo>
                  <a:cubicBezTo>
                    <a:pt x="1139" y="4931"/>
                    <a:pt x="1662" y="4953"/>
                    <a:pt x="2182" y="4953"/>
                  </a:cubicBezTo>
                  <a:cubicBezTo>
                    <a:pt x="2280" y="4953"/>
                    <a:pt x="2377" y="4953"/>
                    <a:pt x="2474" y="4951"/>
                  </a:cubicBezTo>
                  <a:cubicBezTo>
                    <a:pt x="2571" y="4556"/>
                    <a:pt x="2853" y="4225"/>
                    <a:pt x="3292" y="4169"/>
                  </a:cubicBezTo>
                  <a:cubicBezTo>
                    <a:pt x="3330" y="4164"/>
                    <a:pt x="3366" y="4162"/>
                    <a:pt x="3400" y="4162"/>
                  </a:cubicBezTo>
                  <a:cubicBezTo>
                    <a:pt x="3878" y="4162"/>
                    <a:pt x="4130" y="4609"/>
                    <a:pt x="4227" y="5055"/>
                  </a:cubicBezTo>
                  <a:cubicBezTo>
                    <a:pt x="4235" y="5043"/>
                    <a:pt x="4243" y="5035"/>
                    <a:pt x="4263" y="5035"/>
                  </a:cubicBezTo>
                  <a:cubicBezTo>
                    <a:pt x="4657" y="5060"/>
                    <a:pt x="5049" y="5069"/>
                    <a:pt x="5440" y="5069"/>
                  </a:cubicBezTo>
                  <a:cubicBezTo>
                    <a:pt x="6285" y="5069"/>
                    <a:pt x="7126" y="5025"/>
                    <a:pt x="7975" y="4995"/>
                  </a:cubicBezTo>
                  <a:cubicBezTo>
                    <a:pt x="8071" y="4548"/>
                    <a:pt x="8426" y="4169"/>
                    <a:pt x="8909" y="4145"/>
                  </a:cubicBezTo>
                  <a:cubicBezTo>
                    <a:pt x="8927" y="4144"/>
                    <a:pt x="8945" y="4143"/>
                    <a:pt x="8963" y="4143"/>
                  </a:cubicBezTo>
                  <a:cubicBezTo>
                    <a:pt x="9237" y="4143"/>
                    <a:pt x="9525" y="4259"/>
                    <a:pt x="9703" y="4471"/>
                  </a:cubicBezTo>
                  <a:cubicBezTo>
                    <a:pt x="9824" y="4612"/>
                    <a:pt x="9885" y="4777"/>
                    <a:pt x="9917" y="4951"/>
                  </a:cubicBezTo>
                  <a:cubicBezTo>
                    <a:pt x="9921" y="4943"/>
                    <a:pt x="9925" y="4939"/>
                    <a:pt x="9929" y="4939"/>
                  </a:cubicBezTo>
                  <a:cubicBezTo>
                    <a:pt x="10042" y="4894"/>
                    <a:pt x="10159" y="4850"/>
                    <a:pt x="10271" y="4842"/>
                  </a:cubicBezTo>
                  <a:cubicBezTo>
                    <a:pt x="10251" y="4697"/>
                    <a:pt x="10239" y="4548"/>
                    <a:pt x="10223" y="4395"/>
                  </a:cubicBezTo>
                  <a:cubicBezTo>
                    <a:pt x="10223" y="4391"/>
                    <a:pt x="10223" y="4391"/>
                    <a:pt x="10207" y="4391"/>
                  </a:cubicBezTo>
                  <a:cubicBezTo>
                    <a:pt x="10167" y="4410"/>
                    <a:pt x="10124" y="4419"/>
                    <a:pt x="10081" y="4419"/>
                  </a:cubicBezTo>
                  <a:cubicBezTo>
                    <a:pt x="9929" y="4419"/>
                    <a:pt x="9777" y="4309"/>
                    <a:pt x="9740" y="4165"/>
                  </a:cubicBezTo>
                  <a:cubicBezTo>
                    <a:pt x="9683" y="3963"/>
                    <a:pt x="9824" y="3766"/>
                    <a:pt x="10018" y="3722"/>
                  </a:cubicBezTo>
                  <a:cubicBezTo>
                    <a:pt x="9869" y="3565"/>
                    <a:pt x="9639" y="3520"/>
                    <a:pt x="9433" y="3468"/>
                  </a:cubicBezTo>
                  <a:cubicBezTo>
                    <a:pt x="8994" y="3359"/>
                    <a:pt x="8740" y="3178"/>
                    <a:pt x="8664" y="2706"/>
                  </a:cubicBezTo>
                  <a:cubicBezTo>
                    <a:pt x="8571" y="2122"/>
                    <a:pt x="8474" y="1546"/>
                    <a:pt x="8293" y="982"/>
                  </a:cubicBezTo>
                  <a:cubicBezTo>
                    <a:pt x="8208" y="712"/>
                    <a:pt x="8096" y="438"/>
                    <a:pt x="7870" y="256"/>
                  </a:cubicBezTo>
                  <a:cubicBezTo>
                    <a:pt x="7612" y="47"/>
                    <a:pt x="7269" y="47"/>
                    <a:pt x="6959" y="35"/>
                  </a:cubicBezTo>
                  <a:cubicBezTo>
                    <a:pt x="6546" y="11"/>
                    <a:pt x="6133" y="1"/>
                    <a:pt x="57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33;p43">
              <a:extLst>
                <a:ext uri="{FF2B5EF4-FFF2-40B4-BE49-F238E27FC236}">
                  <a16:creationId xmlns:a16="http://schemas.microsoft.com/office/drawing/2014/main" id="{43C7BE17-F228-4FE0-B5C2-A4A97E634AD1}"/>
                </a:ext>
              </a:extLst>
            </p:cNvPr>
            <p:cNvSpPr/>
            <p:nvPr/>
          </p:nvSpPr>
          <p:spPr>
            <a:xfrm>
              <a:off x="4318499" y="4126661"/>
              <a:ext cx="166187" cy="154941"/>
            </a:xfrm>
            <a:custGeom>
              <a:avLst/>
              <a:gdLst/>
              <a:ahLst/>
              <a:cxnLst/>
              <a:rect l="l" t="t" r="r" b="b"/>
              <a:pathLst>
                <a:path w="1729" h="1612" extrusionOk="0">
                  <a:moveTo>
                    <a:pt x="818" y="84"/>
                  </a:moveTo>
                  <a:cubicBezTo>
                    <a:pt x="1648" y="84"/>
                    <a:pt x="1728" y="1532"/>
                    <a:pt x="828" y="1532"/>
                  </a:cubicBezTo>
                  <a:cubicBezTo>
                    <a:pt x="820" y="1532"/>
                    <a:pt x="811" y="1532"/>
                    <a:pt x="803" y="1532"/>
                  </a:cubicBezTo>
                  <a:cubicBezTo>
                    <a:pt x="800" y="1531"/>
                    <a:pt x="798" y="1531"/>
                    <a:pt x="795" y="1531"/>
                  </a:cubicBezTo>
                  <a:cubicBezTo>
                    <a:pt x="781" y="1531"/>
                    <a:pt x="774" y="1542"/>
                    <a:pt x="767" y="1556"/>
                  </a:cubicBezTo>
                  <a:cubicBezTo>
                    <a:pt x="747" y="1558"/>
                    <a:pt x="728" y="1559"/>
                    <a:pt x="710" y="1559"/>
                  </a:cubicBezTo>
                  <a:cubicBezTo>
                    <a:pt x="323" y="1559"/>
                    <a:pt x="117" y="1168"/>
                    <a:pt x="106" y="803"/>
                  </a:cubicBezTo>
                  <a:cubicBezTo>
                    <a:pt x="98" y="408"/>
                    <a:pt x="376" y="105"/>
                    <a:pt x="775" y="85"/>
                  </a:cubicBezTo>
                  <a:cubicBezTo>
                    <a:pt x="789" y="84"/>
                    <a:pt x="804" y="84"/>
                    <a:pt x="818" y="84"/>
                  </a:cubicBezTo>
                  <a:close/>
                  <a:moveTo>
                    <a:pt x="796" y="0"/>
                  </a:moveTo>
                  <a:cubicBezTo>
                    <a:pt x="772" y="0"/>
                    <a:pt x="747" y="2"/>
                    <a:pt x="722" y="5"/>
                  </a:cubicBezTo>
                  <a:cubicBezTo>
                    <a:pt x="263" y="57"/>
                    <a:pt x="1" y="412"/>
                    <a:pt x="37" y="863"/>
                  </a:cubicBezTo>
                  <a:cubicBezTo>
                    <a:pt x="67" y="1227"/>
                    <a:pt x="308" y="1611"/>
                    <a:pt x="677" y="1611"/>
                  </a:cubicBezTo>
                  <a:cubicBezTo>
                    <a:pt x="713" y="1611"/>
                    <a:pt x="749" y="1608"/>
                    <a:pt x="787" y="1600"/>
                  </a:cubicBezTo>
                  <a:cubicBezTo>
                    <a:pt x="795" y="1604"/>
                    <a:pt x="799" y="1604"/>
                    <a:pt x="803" y="1604"/>
                  </a:cubicBezTo>
                  <a:cubicBezTo>
                    <a:pt x="812" y="1605"/>
                    <a:pt x="821" y="1605"/>
                    <a:pt x="830" y="1605"/>
                  </a:cubicBezTo>
                  <a:cubicBezTo>
                    <a:pt x="1245" y="1605"/>
                    <a:pt x="1580" y="1245"/>
                    <a:pt x="1564" y="823"/>
                  </a:cubicBezTo>
                  <a:cubicBezTo>
                    <a:pt x="1549" y="419"/>
                    <a:pt x="1220" y="0"/>
                    <a:pt x="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34;p43">
              <a:extLst>
                <a:ext uri="{FF2B5EF4-FFF2-40B4-BE49-F238E27FC236}">
                  <a16:creationId xmlns:a16="http://schemas.microsoft.com/office/drawing/2014/main" id="{82476392-5D5E-42DE-BB8A-8A4CE8BFB9CC}"/>
                </a:ext>
              </a:extLst>
            </p:cNvPr>
            <p:cNvSpPr/>
            <p:nvPr/>
          </p:nvSpPr>
          <p:spPr>
            <a:xfrm>
              <a:off x="4327822" y="4133966"/>
              <a:ext cx="156960" cy="141773"/>
            </a:xfrm>
            <a:custGeom>
              <a:avLst/>
              <a:gdLst/>
              <a:ahLst/>
              <a:cxnLst/>
              <a:rect l="l" t="t" r="r" b="b"/>
              <a:pathLst>
                <a:path w="1633" h="1475" extrusionOk="0">
                  <a:moveTo>
                    <a:pt x="700" y="398"/>
                  </a:moveTo>
                  <a:cubicBezTo>
                    <a:pt x="860" y="398"/>
                    <a:pt x="1009" y="528"/>
                    <a:pt x="1028" y="686"/>
                  </a:cubicBezTo>
                  <a:cubicBezTo>
                    <a:pt x="1048" y="876"/>
                    <a:pt x="887" y="1037"/>
                    <a:pt x="706" y="1045"/>
                  </a:cubicBezTo>
                  <a:cubicBezTo>
                    <a:pt x="698" y="1045"/>
                    <a:pt x="690" y="1041"/>
                    <a:pt x="682" y="1041"/>
                  </a:cubicBezTo>
                  <a:cubicBezTo>
                    <a:pt x="668" y="1043"/>
                    <a:pt x="654" y="1044"/>
                    <a:pt x="641" y="1044"/>
                  </a:cubicBezTo>
                  <a:cubicBezTo>
                    <a:pt x="497" y="1044"/>
                    <a:pt x="374" y="910"/>
                    <a:pt x="363" y="763"/>
                  </a:cubicBezTo>
                  <a:cubicBezTo>
                    <a:pt x="351" y="594"/>
                    <a:pt x="488" y="416"/>
                    <a:pt x="666" y="400"/>
                  </a:cubicBezTo>
                  <a:cubicBezTo>
                    <a:pt x="677" y="399"/>
                    <a:pt x="688" y="398"/>
                    <a:pt x="700" y="398"/>
                  </a:cubicBezTo>
                  <a:close/>
                  <a:moveTo>
                    <a:pt x="718" y="0"/>
                  </a:moveTo>
                  <a:cubicBezTo>
                    <a:pt x="705" y="0"/>
                    <a:pt x="691" y="1"/>
                    <a:pt x="678" y="1"/>
                  </a:cubicBezTo>
                  <a:cubicBezTo>
                    <a:pt x="275" y="29"/>
                    <a:pt x="1" y="324"/>
                    <a:pt x="17" y="723"/>
                  </a:cubicBezTo>
                  <a:cubicBezTo>
                    <a:pt x="24" y="1084"/>
                    <a:pt x="234" y="1475"/>
                    <a:pt x="621" y="1475"/>
                  </a:cubicBezTo>
                  <a:cubicBezTo>
                    <a:pt x="639" y="1475"/>
                    <a:pt x="658" y="1474"/>
                    <a:pt x="678" y="1472"/>
                  </a:cubicBezTo>
                  <a:cubicBezTo>
                    <a:pt x="682" y="1464"/>
                    <a:pt x="690" y="1452"/>
                    <a:pt x="706" y="1452"/>
                  </a:cubicBezTo>
                  <a:cubicBezTo>
                    <a:pt x="714" y="1452"/>
                    <a:pt x="723" y="1452"/>
                    <a:pt x="731" y="1452"/>
                  </a:cubicBezTo>
                  <a:cubicBezTo>
                    <a:pt x="1633" y="1452"/>
                    <a:pt x="1551" y="0"/>
                    <a:pt x="7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35;p43">
              <a:extLst>
                <a:ext uri="{FF2B5EF4-FFF2-40B4-BE49-F238E27FC236}">
                  <a16:creationId xmlns:a16="http://schemas.microsoft.com/office/drawing/2014/main" id="{0C9CE41B-9BF9-45B7-BCA4-F9B56F8CC7D6}"/>
                </a:ext>
              </a:extLst>
            </p:cNvPr>
            <p:cNvSpPr/>
            <p:nvPr/>
          </p:nvSpPr>
          <p:spPr>
            <a:xfrm>
              <a:off x="4236992" y="3732680"/>
              <a:ext cx="152538" cy="254807"/>
            </a:xfrm>
            <a:custGeom>
              <a:avLst/>
              <a:gdLst/>
              <a:ahLst/>
              <a:cxnLst/>
              <a:rect l="l" t="t" r="r" b="b"/>
              <a:pathLst>
                <a:path w="1587" h="2651" extrusionOk="0">
                  <a:moveTo>
                    <a:pt x="317" y="69"/>
                  </a:moveTo>
                  <a:cubicBezTo>
                    <a:pt x="341" y="69"/>
                    <a:pt x="369" y="78"/>
                    <a:pt x="402" y="98"/>
                  </a:cubicBezTo>
                  <a:cubicBezTo>
                    <a:pt x="406" y="102"/>
                    <a:pt x="418" y="102"/>
                    <a:pt x="422" y="102"/>
                  </a:cubicBezTo>
                  <a:cubicBezTo>
                    <a:pt x="635" y="517"/>
                    <a:pt x="1586" y="2452"/>
                    <a:pt x="946" y="2556"/>
                  </a:cubicBezTo>
                  <a:cubicBezTo>
                    <a:pt x="928" y="2560"/>
                    <a:pt x="909" y="2561"/>
                    <a:pt x="888" y="2561"/>
                  </a:cubicBezTo>
                  <a:cubicBezTo>
                    <a:pt x="816" y="2561"/>
                    <a:pt x="731" y="2543"/>
                    <a:pt x="668" y="2540"/>
                  </a:cubicBezTo>
                  <a:cubicBezTo>
                    <a:pt x="494" y="2532"/>
                    <a:pt x="406" y="2480"/>
                    <a:pt x="345" y="2303"/>
                  </a:cubicBezTo>
                  <a:cubicBezTo>
                    <a:pt x="265" y="2081"/>
                    <a:pt x="265" y="1799"/>
                    <a:pt x="241" y="1573"/>
                  </a:cubicBezTo>
                  <a:cubicBezTo>
                    <a:pt x="216" y="1356"/>
                    <a:pt x="200" y="1142"/>
                    <a:pt x="192" y="924"/>
                  </a:cubicBezTo>
                  <a:cubicBezTo>
                    <a:pt x="184" y="800"/>
                    <a:pt x="180" y="679"/>
                    <a:pt x="180" y="550"/>
                  </a:cubicBezTo>
                  <a:cubicBezTo>
                    <a:pt x="177" y="493"/>
                    <a:pt x="152" y="69"/>
                    <a:pt x="317" y="69"/>
                  </a:cubicBezTo>
                  <a:close/>
                  <a:moveTo>
                    <a:pt x="303" y="1"/>
                  </a:moveTo>
                  <a:cubicBezTo>
                    <a:pt x="0" y="1"/>
                    <a:pt x="112" y="986"/>
                    <a:pt x="120" y="1110"/>
                  </a:cubicBezTo>
                  <a:cubicBezTo>
                    <a:pt x="144" y="1452"/>
                    <a:pt x="180" y="1795"/>
                    <a:pt x="236" y="2137"/>
                  </a:cubicBezTo>
                  <a:cubicBezTo>
                    <a:pt x="277" y="2379"/>
                    <a:pt x="285" y="2573"/>
                    <a:pt x="555" y="2609"/>
                  </a:cubicBezTo>
                  <a:cubicBezTo>
                    <a:pt x="644" y="2624"/>
                    <a:pt x="791" y="2650"/>
                    <a:pt x="927" y="2650"/>
                  </a:cubicBezTo>
                  <a:cubicBezTo>
                    <a:pt x="1043" y="2650"/>
                    <a:pt x="1151" y="2632"/>
                    <a:pt x="1212" y="2573"/>
                  </a:cubicBezTo>
                  <a:cubicBezTo>
                    <a:pt x="1361" y="2431"/>
                    <a:pt x="1224" y="2089"/>
                    <a:pt x="1187" y="1928"/>
                  </a:cubicBezTo>
                  <a:cubicBezTo>
                    <a:pt x="1042" y="1271"/>
                    <a:pt x="805" y="610"/>
                    <a:pt x="442" y="46"/>
                  </a:cubicBezTo>
                  <a:cubicBezTo>
                    <a:pt x="438" y="38"/>
                    <a:pt x="426" y="38"/>
                    <a:pt x="418" y="38"/>
                  </a:cubicBezTo>
                  <a:cubicBezTo>
                    <a:pt x="374" y="12"/>
                    <a:pt x="33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36;p43">
              <a:extLst>
                <a:ext uri="{FF2B5EF4-FFF2-40B4-BE49-F238E27FC236}">
                  <a16:creationId xmlns:a16="http://schemas.microsoft.com/office/drawing/2014/main" id="{554985A7-7307-466A-AA02-F9CEAC18E67F}"/>
                </a:ext>
              </a:extLst>
            </p:cNvPr>
            <p:cNvSpPr/>
            <p:nvPr/>
          </p:nvSpPr>
          <p:spPr>
            <a:xfrm>
              <a:off x="4251602" y="3739216"/>
              <a:ext cx="138313" cy="239717"/>
            </a:xfrm>
            <a:custGeom>
              <a:avLst/>
              <a:gdLst/>
              <a:ahLst/>
              <a:cxnLst/>
              <a:rect l="l" t="t" r="r" b="b"/>
              <a:pathLst>
                <a:path w="1439" h="2494" extrusionOk="0">
                  <a:moveTo>
                    <a:pt x="165" y="1"/>
                  </a:moveTo>
                  <a:cubicBezTo>
                    <a:pt x="0" y="1"/>
                    <a:pt x="28" y="425"/>
                    <a:pt x="28" y="482"/>
                  </a:cubicBezTo>
                  <a:cubicBezTo>
                    <a:pt x="28" y="607"/>
                    <a:pt x="32" y="727"/>
                    <a:pt x="40" y="856"/>
                  </a:cubicBezTo>
                  <a:cubicBezTo>
                    <a:pt x="48" y="1074"/>
                    <a:pt x="64" y="1288"/>
                    <a:pt x="89" y="1505"/>
                  </a:cubicBezTo>
                  <a:cubicBezTo>
                    <a:pt x="113" y="1735"/>
                    <a:pt x="121" y="2021"/>
                    <a:pt x="193" y="2235"/>
                  </a:cubicBezTo>
                  <a:cubicBezTo>
                    <a:pt x="262" y="2412"/>
                    <a:pt x="342" y="2456"/>
                    <a:pt x="516" y="2472"/>
                  </a:cubicBezTo>
                  <a:cubicBezTo>
                    <a:pt x="585" y="2475"/>
                    <a:pt x="666" y="2493"/>
                    <a:pt x="739" y="2493"/>
                  </a:cubicBezTo>
                  <a:cubicBezTo>
                    <a:pt x="760" y="2493"/>
                    <a:pt x="779" y="2492"/>
                    <a:pt x="798" y="2488"/>
                  </a:cubicBezTo>
                  <a:cubicBezTo>
                    <a:pt x="1438" y="2380"/>
                    <a:pt x="487" y="449"/>
                    <a:pt x="274" y="34"/>
                  </a:cubicBezTo>
                  <a:cubicBezTo>
                    <a:pt x="266" y="34"/>
                    <a:pt x="262" y="34"/>
                    <a:pt x="250" y="30"/>
                  </a:cubicBezTo>
                  <a:cubicBezTo>
                    <a:pt x="217" y="10"/>
                    <a:pt x="189" y="1"/>
                    <a:pt x="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37;p43">
              <a:extLst>
                <a:ext uri="{FF2B5EF4-FFF2-40B4-BE49-F238E27FC236}">
                  <a16:creationId xmlns:a16="http://schemas.microsoft.com/office/drawing/2014/main" id="{7DE368CD-3B9B-4CCB-931A-F519DD40CCFE}"/>
                </a:ext>
              </a:extLst>
            </p:cNvPr>
            <p:cNvSpPr/>
            <p:nvPr/>
          </p:nvSpPr>
          <p:spPr>
            <a:xfrm>
              <a:off x="4086956" y="3727201"/>
              <a:ext cx="151097" cy="440699"/>
            </a:xfrm>
            <a:custGeom>
              <a:avLst/>
              <a:gdLst/>
              <a:ahLst/>
              <a:cxnLst/>
              <a:rect l="l" t="t" r="r" b="b"/>
              <a:pathLst>
                <a:path w="1572" h="4585" extrusionOk="0">
                  <a:moveTo>
                    <a:pt x="468" y="75"/>
                  </a:moveTo>
                  <a:cubicBezTo>
                    <a:pt x="564" y="75"/>
                    <a:pt x="661" y="83"/>
                    <a:pt x="733" y="83"/>
                  </a:cubicBezTo>
                  <a:cubicBezTo>
                    <a:pt x="739" y="83"/>
                    <a:pt x="744" y="83"/>
                    <a:pt x="750" y="83"/>
                  </a:cubicBezTo>
                  <a:cubicBezTo>
                    <a:pt x="808" y="82"/>
                    <a:pt x="870" y="79"/>
                    <a:pt x="932" y="79"/>
                  </a:cubicBezTo>
                  <a:cubicBezTo>
                    <a:pt x="1155" y="79"/>
                    <a:pt x="1376" y="115"/>
                    <a:pt x="1399" y="405"/>
                  </a:cubicBezTo>
                  <a:cubicBezTo>
                    <a:pt x="1435" y="852"/>
                    <a:pt x="1415" y="1308"/>
                    <a:pt x="1423" y="1755"/>
                  </a:cubicBezTo>
                  <a:cubicBezTo>
                    <a:pt x="1439" y="2674"/>
                    <a:pt x="1451" y="3589"/>
                    <a:pt x="1479" y="4507"/>
                  </a:cubicBezTo>
                  <a:cubicBezTo>
                    <a:pt x="1345" y="4512"/>
                    <a:pt x="1209" y="4514"/>
                    <a:pt x="1074" y="4514"/>
                  </a:cubicBezTo>
                  <a:cubicBezTo>
                    <a:pt x="978" y="4514"/>
                    <a:pt x="884" y="4513"/>
                    <a:pt x="790" y="4511"/>
                  </a:cubicBezTo>
                  <a:cubicBezTo>
                    <a:pt x="693" y="4507"/>
                    <a:pt x="601" y="4507"/>
                    <a:pt x="512" y="4499"/>
                  </a:cubicBezTo>
                  <a:cubicBezTo>
                    <a:pt x="452" y="4495"/>
                    <a:pt x="391" y="4495"/>
                    <a:pt x="331" y="4491"/>
                  </a:cubicBezTo>
                  <a:cubicBezTo>
                    <a:pt x="270" y="4455"/>
                    <a:pt x="246" y="4407"/>
                    <a:pt x="266" y="4334"/>
                  </a:cubicBezTo>
                  <a:cubicBezTo>
                    <a:pt x="226" y="4128"/>
                    <a:pt x="250" y="3883"/>
                    <a:pt x="242" y="3673"/>
                  </a:cubicBezTo>
                  <a:cubicBezTo>
                    <a:pt x="230" y="3452"/>
                    <a:pt x="226" y="3238"/>
                    <a:pt x="214" y="3016"/>
                  </a:cubicBezTo>
                  <a:cubicBezTo>
                    <a:pt x="194" y="2545"/>
                    <a:pt x="182" y="2073"/>
                    <a:pt x="161" y="1606"/>
                  </a:cubicBezTo>
                  <a:cubicBezTo>
                    <a:pt x="149" y="1384"/>
                    <a:pt x="145" y="1163"/>
                    <a:pt x="133" y="945"/>
                  </a:cubicBezTo>
                  <a:lnTo>
                    <a:pt x="121" y="566"/>
                  </a:lnTo>
                  <a:cubicBezTo>
                    <a:pt x="113" y="470"/>
                    <a:pt x="85" y="337"/>
                    <a:pt x="105" y="240"/>
                  </a:cubicBezTo>
                  <a:cubicBezTo>
                    <a:pt x="133" y="100"/>
                    <a:pt x="299" y="75"/>
                    <a:pt x="468" y="75"/>
                  </a:cubicBezTo>
                  <a:close/>
                  <a:moveTo>
                    <a:pt x="394" y="1"/>
                  </a:moveTo>
                  <a:cubicBezTo>
                    <a:pt x="298" y="1"/>
                    <a:pt x="207" y="8"/>
                    <a:pt x="133" y="34"/>
                  </a:cubicBezTo>
                  <a:cubicBezTo>
                    <a:pt x="65" y="59"/>
                    <a:pt x="53" y="75"/>
                    <a:pt x="29" y="143"/>
                  </a:cubicBezTo>
                  <a:cubicBezTo>
                    <a:pt x="0" y="228"/>
                    <a:pt x="33" y="381"/>
                    <a:pt x="41" y="478"/>
                  </a:cubicBezTo>
                  <a:lnTo>
                    <a:pt x="53" y="852"/>
                  </a:lnTo>
                  <a:cubicBezTo>
                    <a:pt x="65" y="1090"/>
                    <a:pt x="73" y="1324"/>
                    <a:pt x="85" y="1558"/>
                  </a:cubicBezTo>
                  <a:lnTo>
                    <a:pt x="206" y="4519"/>
                  </a:lnTo>
                  <a:cubicBezTo>
                    <a:pt x="206" y="4544"/>
                    <a:pt x="222" y="4556"/>
                    <a:pt x="242" y="4556"/>
                  </a:cubicBezTo>
                  <a:cubicBezTo>
                    <a:pt x="527" y="4572"/>
                    <a:pt x="812" y="4583"/>
                    <a:pt x="1098" y="4583"/>
                  </a:cubicBezTo>
                  <a:cubicBezTo>
                    <a:pt x="1229" y="4583"/>
                    <a:pt x="1360" y="4581"/>
                    <a:pt x="1491" y="4576"/>
                  </a:cubicBezTo>
                  <a:cubicBezTo>
                    <a:pt x="1495" y="4582"/>
                    <a:pt x="1501" y="4585"/>
                    <a:pt x="1507" y="4585"/>
                  </a:cubicBezTo>
                  <a:cubicBezTo>
                    <a:pt x="1513" y="4585"/>
                    <a:pt x="1519" y="4582"/>
                    <a:pt x="1523" y="4576"/>
                  </a:cubicBezTo>
                  <a:cubicBezTo>
                    <a:pt x="1564" y="4576"/>
                    <a:pt x="1572" y="4507"/>
                    <a:pt x="1523" y="4507"/>
                  </a:cubicBezTo>
                  <a:cubicBezTo>
                    <a:pt x="1519" y="3544"/>
                    <a:pt x="1499" y="2577"/>
                    <a:pt x="1491" y="1614"/>
                  </a:cubicBezTo>
                  <a:cubicBezTo>
                    <a:pt x="1483" y="1364"/>
                    <a:pt x="1479" y="1106"/>
                    <a:pt x="1475" y="852"/>
                  </a:cubicBezTo>
                  <a:cubicBezTo>
                    <a:pt x="1475" y="675"/>
                    <a:pt x="1499" y="458"/>
                    <a:pt x="1451" y="276"/>
                  </a:cubicBezTo>
                  <a:cubicBezTo>
                    <a:pt x="1380" y="40"/>
                    <a:pt x="1164" y="12"/>
                    <a:pt x="952" y="12"/>
                  </a:cubicBezTo>
                  <a:cubicBezTo>
                    <a:pt x="900" y="12"/>
                    <a:pt x="848" y="14"/>
                    <a:pt x="798" y="14"/>
                  </a:cubicBezTo>
                  <a:cubicBezTo>
                    <a:pt x="790" y="15"/>
                    <a:pt x="782" y="15"/>
                    <a:pt x="773" y="15"/>
                  </a:cubicBezTo>
                  <a:cubicBezTo>
                    <a:pt x="661" y="15"/>
                    <a:pt x="523" y="1"/>
                    <a:pt x="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38;p43">
              <a:extLst>
                <a:ext uri="{FF2B5EF4-FFF2-40B4-BE49-F238E27FC236}">
                  <a16:creationId xmlns:a16="http://schemas.microsoft.com/office/drawing/2014/main" id="{1F98F92D-286D-4332-9D27-AE97F4AD77A4}"/>
                </a:ext>
              </a:extLst>
            </p:cNvPr>
            <p:cNvSpPr/>
            <p:nvPr/>
          </p:nvSpPr>
          <p:spPr>
            <a:xfrm>
              <a:off x="4094645" y="3734506"/>
              <a:ext cx="134180" cy="426473"/>
            </a:xfrm>
            <a:custGeom>
              <a:avLst/>
              <a:gdLst/>
              <a:ahLst/>
              <a:cxnLst/>
              <a:rect l="l" t="t" r="r" b="b"/>
              <a:pathLst>
                <a:path w="1396" h="4437" extrusionOk="0">
                  <a:moveTo>
                    <a:pt x="985" y="70"/>
                  </a:moveTo>
                  <a:cubicBezTo>
                    <a:pt x="1031" y="70"/>
                    <a:pt x="1075" y="76"/>
                    <a:pt x="1109" y="100"/>
                  </a:cubicBezTo>
                  <a:cubicBezTo>
                    <a:pt x="1198" y="160"/>
                    <a:pt x="1194" y="341"/>
                    <a:pt x="1198" y="438"/>
                  </a:cubicBezTo>
                  <a:cubicBezTo>
                    <a:pt x="1214" y="652"/>
                    <a:pt x="1206" y="869"/>
                    <a:pt x="1214" y="1087"/>
                  </a:cubicBezTo>
                  <a:cubicBezTo>
                    <a:pt x="1214" y="1308"/>
                    <a:pt x="1218" y="1534"/>
                    <a:pt x="1222" y="1756"/>
                  </a:cubicBezTo>
                  <a:cubicBezTo>
                    <a:pt x="1222" y="1881"/>
                    <a:pt x="1226" y="2014"/>
                    <a:pt x="1226" y="2138"/>
                  </a:cubicBezTo>
                  <a:cubicBezTo>
                    <a:pt x="1226" y="2163"/>
                    <a:pt x="1238" y="2275"/>
                    <a:pt x="1214" y="2304"/>
                  </a:cubicBezTo>
                  <a:cubicBezTo>
                    <a:pt x="1184" y="2338"/>
                    <a:pt x="1124" y="2346"/>
                    <a:pt x="1067" y="2346"/>
                  </a:cubicBezTo>
                  <a:cubicBezTo>
                    <a:pt x="1024" y="2346"/>
                    <a:pt x="982" y="2342"/>
                    <a:pt x="956" y="2340"/>
                  </a:cubicBezTo>
                  <a:cubicBezTo>
                    <a:pt x="730" y="2356"/>
                    <a:pt x="497" y="2364"/>
                    <a:pt x="267" y="2376"/>
                  </a:cubicBezTo>
                  <a:cubicBezTo>
                    <a:pt x="247" y="2376"/>
                    <a:pt x="231" y="2360"/>
                    <a:pt x="231" y="2340"/>
                  </a:cubicBezTo>
                  <a:cubicBezTo>
                    <a:pt x="150" y="1615"/>
                    <a:pt x="102" y="889"/>
                    <a:pt x="110" y="160"/>
                  </a:cubicBezTo>
                  <a:cubicBezTo>
                    <a:pt x="110" y="140"/>
                    <a:pt x="126" y="130"/>
                    <a:pt x="142" y="130"/>
                  </a:cubicBezTo>
                  <a:cubicBezTo>
                    <a:pt x="158" y="130"/>
                    <a:pt x="174" y="140"/>
                    <a:pt x="174" y="160"/>
                  </a:cubicBezTo>
                  <a:lnTo>
                    <a:pt x="182" y="160"/>
                  </a:lnTo>
                  <a:cubicBezTo>
                    <a:pt x="182" y="148"/>
                    <a:pt x="186" y="140"/>
                    <a:pt x="194" y="140"/>
                  </a:cubicBezTo>
                  <a:cubicBezTo>
                    <a:pt x="404" y="108"/>
                    <a:pt x="613" y="87"/>
                    <a:pt x="823" y="79"/>
                  </a:cubicBezTo>
                  <a:cubicBezTo>
                    <a:pt x="870" y="79"/>
                    <a:pt x="929" y="70"/>
                    <a:pt x="985" y="70"/>
                  </a:cubicBezTo>
                  <a:close/>
                  <a:moveTo>
                    <a:pt x="383" y="1"/>
                  </a:moveTo>
                  <a:cubicBezTo>
                    <a:pt x="216" y="1"/>
                    <a:pt x="51" y="25"/>
                    <a:pt x="21" y="164"/>
                  </a:cubicBezTo>
                  <a:cubicBezTo>
                    <a:pt x="1" y="261"/>
                    <a:pt x="29" y="390"/>
                    <a:pt x="33" y="490"/>
                  </a:cubicBezTo>
                  <a:lnTo>
                    <a:pt x="49" y="869"/>
                  </a:lnTo>
                  <a:cubicBezTo>
                    <a:pt x="61" y="1091"/>
                    <a:pt x="65" y="1308"/>
                    <a:pt x="73" y="1530"/>
                  </a:cubicBezTo>
                  <a:cubicBezTo>
                    <a:pt x="94" y="1997"/>
                    <a:pt x="110" y="2473"/>
                    <a:pt x="130" y="2940"/>
                  </a:cubicBezTo>
                  <a:cubicBezTo>
                    <a:pt x="134" y="3162"/>
                    <a:pt x="146" y="3376"/>
                    <a:pt x="154" y="3597"/>
                  </a:cubicBezTo>
                  <a:cubicBezTo>
                    <a:pt x="162" y="3811"/>
                    <a:pt x="134" y="4057"/>
                    <a:pt x="182" y="4258"/>
                  </a:cubicBezTo>
                  <a:cubicBezTo>
                    <a:pt x="166" y="4322"/>
                    <a:pt x="186" y="4379"/>
                    <a:pt x="247" y="4415"/>
                  </a:cubicBezTo>
                  <a:cubicBezTo>
                    <a:pt x="307" y="4419"/>
                    <a:pt x="368" y="4419"/>
                    <a:pt x="428" y="4423"/>
                  </a:cubicBezTo>
                  <a:cubicBezTo>
                    <a:pt x="521" y="4431"/>
                    <a:pt x="613" y="4435"/>
                    <a:pt x="706" y="4435"/>
                  </a:cubicBezTo>
                  <a:cubicBezTo>
                    <a:pt x="772" y="4436"/>
                    <a:pt x="839" y="4437"/>
                    <a:pt x="905" y="4437"/>
                  </a:cubicBezTo>
                  <a:cubicBezTo>
                    <a:pt x="1067" y="4437"/>
                    <a:pt x="1230" y="4434"/>
                    <a:pt x="1395" y="4431"/>
                  </a:cubicBezTo>
                  <a:cubicBezTo>
                    <a:pt x="1371" y="3513"/>
                    <a:pt x="1355" y="2598"/>
                    <a:pt x="1339" y="1679"/>
                  </a:cubicBezTo>
                  <a:cubicBezTo>
                    <a:pt x="1335" y="1236"/>
                    <a:pt x="1355" y="776"/>
                    <a:pt x="1315" y="329"/>
                  </a:cubicBezTo>
                  <a:cubicBezTo>
                    <a:pt x="1289" y="39"/>
                    <a:pt x="1069" y="3"/>
                    <a:pt x="847" y="3"/>
                  </a:cubicBezTo>
                  <a:cubicBezTo>
                    <a:pt x="786" y="3"/>
                    <a:pt x="724" y="6"/>
                    <a:pt x="666" y="7"/>
                  </a:cubicBezTo>
                  <a:cubicBezTo>
                    <a:pt x="655" y="7"/>
                    <a:pt x="644" y="7"/>
                    <a:pt x="632" y="7"/>
                  </a:cubicBezTo>
                  <a:cubicBezTo>
                    <a:pt x="562" y="7"/>
                    <a:pt x="472" y="1"/>
                    <a:pt x="3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39;p43">
              <a:extLst>
                <a:ext uri="{FF2B5EF4-FFF2-40B4-BE49-F238E27FC236}">
                  <a16:creationId xmlns:a16="http://schemas.microsoft.com/office/drawing/2014/main" id="{A2B84149-E8A9-4AC5-B538-EDAB47786AFB}"/>
                </a:ext>
              </a:extLst>
            </p:cNvPr>
            <p:cNvSpPr/>
            <p:nvPr/>
          </p:nvSpPr>
          <p:spPr>
            <a:xfrm>
              <a:off x="4104353" y="3740754"/>
              <a:ext cx="111304" cy="222993"/>
            </a:xfrm>
            <a:custGeom>
              <a:avLst/>
              <a:gdLst/>
              <a:ahLst/>
              <a:cxnLst/>
              <a:rect l="l" t="t" r="r" b="b"/>
              <a:pathLst>
                <a:path w="1158" h="2320" extrusionOk="0">
                  <a:moveTo>
                    <a:pt x="871" y="0"/>
                  </a:moveTo>
                  <a:cubicBezTo>
                    <a:pt x="818" y="0"/>
                    <a:pt x="763" y="10"/>
                    <a:pt x="718" y="14"/>
                  </a:cubicBezTo>
                  <a:cubicBezTo>
                    <a:pt x="508" y="22"/>
                    <a:pt x="295" y="43"/>
                    <a:pt x="89" y="75"/>
                  </a:cubicBezTo>
                  <a:cubicBezTo>
                    <a:pt x="77" y="79"/>
                    <a:pt x="73" y="83"/>
                    <a:pt x="73" y="95"/>
                  </a:cubicBezTo>
                  <a:cubicBezTo>
                    <a:pt x="73" y="103"/>
                    <a:pt x="85" y="115"/>
                    <a:pt x="93" y="115"/>
                  </a:cubicBezTo>
                  <a:cubicBezTo>
                    <a:pt x="275" y="102"/>
                    <a:pt x="480" y="63"/>
                    <a:pt x="673" y="63"/>
                  </a:cubicBezTo>
                  <a:cubicBezTo>
                    <a:pt x="720" y="63"/>
                    <a:pt x="766" y="65"/>
                    <a:pt x="811" y="71"/>
                  </a:cubicBezTo>
                  <a:cubicBezTo>
                    <a:pt x="1016" y="95"/>
                    <a:pt x="1020" y="172"/>
                    <a:pt x="1036" y="373"/>
                  </a:cubicBezTo>
                  <a:cubicBezTo>
                    <a:pt x="1044" y="494"/>
                    <a:pt x="1044" y="611"/>
                    <a:pt x="1044" y="736"/>
                  </a:cubicBezTo>
                  <a:cubicBezTo>
                    <a:pt x="1052" y="990"/>
                    <a:pt x="1052" y="1243"/>
                    <a:pt x="1056" y="1501"/>
                  </a:cubicBezTo>
                  <a:cubicBezTo>
                    <a:pt x="1056" y="1711"/>
                    <a:pt x="1157" y="2146"/>
                    <a:pt x="899" y="2214"/>
                  </a:cubicBezTo>
                  <a:cubicBezTo>
                    <a:pt x="850" y="2228"/>
                    <a:pt x="791" y="2230"/>
                    <a:pt x="733" y="2230"/>
                  </a:cubicBezTo>
                  <a:cubicBezTo>
                    <a:pt x="705" y="2230"/>
                    <a:pt x="676" y="2230"/>
                    <a:pt x="649" y="2230"/>
                  </a:cubicBezTo>
                  <a:cubicBezTo>
                    <a:pt x="631" y="2230"/>
                    <a:pt x="614" y="2230"/>
                    <a:pt x="597" y="2231"/>
                  </a:cubicBezTo>
                  <a:cubicBezTo>
                    <a:pt x="540" y="2231"/>
                    <a:pt x="407" y="2258"/>
                    <a:pt x="319" y="2258"/>
                  </a:cubicBezTo>
                  <a:cubicBezTo>
                    <a:pt x="290" y="2258"/>
                    <a:pt x="266" y="2255"/>
                    <a:pt x="250" y="2247"/>
                  </a:cubicBezTo>
                  <a:cubicBezTo>
                    <a:pt x="105" y="2170"/>
                    <a:pt x="134" y="1715"/>
                    <a:pt x="126" y="1562"/>
                  </a:cubicBezTo>
                  <a:cubicBezTo>
                    <a:pt x="85" y="1078"/>
                    <a:pt x="73" y="587"/>
                    <a:pt x="73" y="103"/>
                  </a:cubicBezTo>
                  <a:cubicBezTo>
                    <a:pt x="71" y="83"/>
                    <a:pt x="55" y="73"/>
                    <a:pt x="39" y="73"/>
                  </a:cubicBezTo>
                  <a:cubicBezTo>
                    <a:pt x="24" y="73"/>
                    <a:pt x="9" y="83"/>
                    <a:pt x="9" y="103"/>
                  </a:cubicBezTo>
                  <a:cubicBezTo>
                    <a:pt x="1" y="836"/>
                    <a:pt x="49" y="1558"/>
                    <a:pt x="130" y="2287"/>
                  </a:cubicBezTo>
                  <a:cubicBezTo>
                    <a:pt x="134" y="2307"/>
                    <a:pt x="146" y="2319"/>
                    <a:pt x="166" y="2319"/>
                  </a:cubicBezTo>
                  <a:cubicBezTo>
                    <a:pt x="392" y="2311"/>
                    <a:pt x="625" y="2295"/>
                    <a:pt x="855" y="2287"/>
                  </a:cubicBezTo>
                  <a:cubicBezTo>
                    <a:pt x="915" y="2279"/>
                    <a:pt x="1060" y="2299"/>
                    <a:pt x="1113" y="2239"/>
                  </a:cubicBezTo>
                  <a:cubicBezTo>
                    <a:pt x="1137" y="2210"/>
                    <a:pt x="1129" y="2098"/>
                    <a:pt x="1129" y="2073"/>
                  </a:cubicBezTo>
                  <a:cubicBezTo>
                    <a:pt x="1129" y="1949"/>
                    <a:pt x="1121" y="1816"/>
                    <a:pt x="1117" y="1691"/>
                  </a:cubicBezTo>
                  <a:cubicBezTo>
                    <a:pt x="1117" y="1469"/>
                    <a:pt x="1113" y="1243"/>
                    <a:pt x="1105" y="1022"/>
                  </a:cubicBezTo>
                  <a:cubicBezTo>
                    <a:pt x="1101" y="804"/>
                    <a:pt x="1105" y="587"/>
                    <a:pt x="1093" y="373"/>
                  </a:cubicBezTo>
                  <a:cubicBezTo>
                    <a:pt x="1085" y="276"/>
                    <a:pt x="1093" y="95"/>
                    <a:pt x="1000" y="35"/>
                  </a:cubicBezTo>
                  <a:cubicBezTo>
                    <a:pt x="964" y="8"/>
                    <a:pt x="918" y="0"/>
                    <a:pt x="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40;p43">
              <a:extLst>
                <a:ext uri="{FF2B5EF4-FFF2-40B4-BE49-F238E27FC236}">
                  <a16:creationId xmlns:a16="http://schemas.microsoft.com/office/drawing/2014/main" id="{EA7D2063-0F80-4458-85B6-FA67F4F7E74A}"/>
                </a:ext>
              </a:extLst>
            </p:cNvPr>
            <p:cNvSpPr/>
            <p:nvPr/>
          </p:nvSpPr>
          <p:spPr>
            <a:xfrm>
              <a:off x="4110985" y="3747482"/>
              <a:ext cx="104287" cy="210401"/>
            </a:xfrm>
            <a:custGeom>
              <a:avLst/>
              <a:gdLst/>
              <a:ahLst/>
              <a:cxnLst/>
              <a:rect l="l" t="t" r="r" b="b"/>
              <a:pathLst>
                <a:path w="1085" h="2189" extrusionOk="0">
                  <a:moveTo>
                    <a:pt x="599" y="1"/>
                  </a:moveTo>
                  <a:cubicBezTo>
                    <a:pt x="410" y="1"/>
                    <a:pt x="207" y="37"/>
                    <a:pt x="24" y="53"/>
                  </a:cubicBezTo>
                  <a:cubicBezTo>
                    <a:pt x="12" y="53"/>
                    <a:pt x="4" y="45"/>
                    <a:pt x="4" y="33"/>
                  </a:cubicBezTo>
                  <a:lnTo>
                    <a:pt x="0" y="33"/>
                  </a:lnTo>
                  <a:cubicBezTo>
                    <a:pt x="0" y="517"/>
                    <a:pt x="12" y="1008"/>
                    <a:pt x="53" y="1492"/>
                  </a:cubicBezTo>
                  <a:cubicBezTo>
                    <a:pt x="61" y="1641"/>
                    <a:pt x="32" y="2100"/>
                    <a:pt x="177" y="2177"/>
                  </a:cubicBezTo>
                  <a:cubicBezTo>
                    <a:pt x="194" y="2185"/>
                    <a:pt x="221" y="2188"/>
                    <a:pt x="253" y="2188"/>
                  </a:cubicBezTo>
                  <a:cubicBezTo>
                    <a:pt x="341" y="2188"/>
                    <a:pt x="468" y="2164"/>
                    <a:pt x="524" y="2161"/>
                  </a:cubicBezTo>
                  <a:cubicBezTo>
                    <a:pt x="540" y="2160"/>
                    <a:pt x="557" y="2160"/>
                    <a:pt x="575" y="2160"/>
                  </a:cubicBezTo>
                  <a:cubicBezTo>
                    <a:pt x="602" y="2160"/>
                    <a:pt x="630" y="2160"/>
                    <a:pt x="658" y="2160"/>
                  </a:cubicBezTo>
                  <a:cubicBezTo>
                    <a:pt x="717" y="2160"/>
                    <a:pt x="777" y="2158"/>
                    <a:pt x="826" y="2144"/>
                  </a:cubicBezTo>
                  <a:cubicBezTo>
                    <a:pt x="1084" y="2076"/>
                    <a:pt x="987" y="1641"/>
                    <a:pt x="983" y="1431"/>
                  </a:cubicBezTo>
                  <a:cubicBezTo>
                    <a:pt x="983" y="1173"/>
                    <a:pt x="979" y="920"/>
                    <a:pt x="979" y="674"/>
                  </a:cubicBezTo>
                  <a:cubicBezTo>
                    <a:pt x="971" y="553"/>
                    <a:pt x="979" y="432"/>
                    <a:pt x="967" y="311"/>
                  </a:cubicBezTo>
                  <a:cubicBezTo>
                    <a:pt x="951" y="106"/>
                    <a:pt x="943" y="33"/>
                    <a:pt x="742" y="9"/>
                  </a:cubicBezTo>
                  <a:cubicBezTo>
                    <a:pt x="696" y="3"/>
                    <a:pt x="648" y="1"/>
                    <a:pt x="5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41;p43">
              <a:extLst>
                <a:ext uri="{FF2B5EF4-FFF2-40B4-BE49-F238E27FC236}">
                  <a16:creationId xmlns:a16="http://schemas.microsoft.com/office/drawing/2014/main" id="{71AC600F-105A-4D29-9E75-B4956AFD94F1}"/>
                </a:ext>
              </a:extLst>
            </p:cNvPr>
            <p:cNvSpPr/>
            <p:nvPr/>
          </p:nvSpPr>
          <p:spPr>
            <a:xfrm>
              <a:off x="4020347" y="3539102"/>
              <a:ext cx="140620" cy="101212"/>
            </a:xfrm>
            <a:custGeom>
              <a:avLst/>
              <a:gdLst/>
              <a:ahLst/>
              <a:cxnLst/>
              <a:rect l="l" t="t" r="r" b="b"/>
              <a:pathLst>
                <a:path w="1463" h="1053" extrusionOk="0">
                  <a:moveTo>
                    <a:pt x="696" y="511"/>
                  </a:moveTo>
                  <a:cubicBezTo>
                    <a:pt x="716" y="511"/>
                    <a:pt x="735" y="516"/>
                    <a:pt x="754" y="525"/>
                  </a:cubicBezTo>
                  <a:cubicBezTo>
                    <a:pt x="838" y="565"/>
                    <a:pt x="818" y="682"/>
                    <a:pt x="842" y="758"/>
                  </a:cubicBezTo>
                  <a:cubicBezTo>
                    <a:pt x="846" y="767"/>
                    <a:pt x="842" y="779"/>
                    <a:pt x="834" y="783"/>
                  </a:cubicBezTo>
                  <a:cubicBezTo>
                    <a:pt x="817" y="790"/>
                    <a:pt x="798" y="793"/>
                    <a:pt x="780" y="793"/>
                  </a:cubicBezTo>
                  <a:cubicBezTo>
                    <a:pt x="736" y="793"/>
                    <a:pt x="691" y="774"/>
                    <a:pt x="657" y="742"/>
                  </a:cubicBezTo>
                  <a:cubicBezTo>
                    <a:pt x="601" y="686"/>
                    <a:pt x="593" y="605"/>
                    <a:pt x="585" y="529"/>
                  </a:cubicBezTo>
                  <a:cubicBezTo>
                    <a:pt x="585" y="519"/>
                    <a:pt x="593" y="514"/>
                    <a:pt x="601" y="514"/>
                  </a:cubicBezTo>
                  <a:cubicBezTo>
                    <a:pt x="609" y="514"/>
                    <a:pt x="617" y="519"/>
                    <a:pt x="617" y="529"/>
                  </a:cubicBezTo>
                  <a:cubicBezTo>
                    <a:pt x="621" y="541"/>
                    <a:pt x="621" y="545"/>
                    <a:pt x="621" y="557"/>
                  </a:cubicBezTo>
                  <a:cubicBezTo>
                    <a:pt x="636" y="524"/>
                    <a:pt x="665" y="511"/>
                    <a:pt x="696" y="511"/>
                  </a:cubicBezTo>
                  <a:close/>
                  <a:moveTo>
                    <a:pt x="36" y="1"/>
                  </a:moveTo>
                  <a:lnTo>
                    <a:pt x="32" y="13"/>
                  </a:lnTo>
                  <a:cubicBezTo>
                    <a:pt x="41" y="17"/>
                    <a:pt x="53" y="21"/>
                    <a:pt x="61" y="37"/>
                  </a:cubicBezTo>
                  <a:cubicBezTo>
                    <a:pt x="77" y="61"/>
                    <a:pt x="69" y="102"/>
                    <a:pt x="61" y="134"/>
                  </a:cubicBezTo>
                  <a:cubicBezTo>
                    <a:pt x="57" y="182"/>
                    <a:pt x="53" y="239"/>
                    <a:pt x="41" y="295"/>
                  </a:cubicBezTo>
                  <a:cubicBezTo>
                    <a:pt x="41" y="303"/>
                    <a:pt x="32" y="307"/>
                    <a:pt x="20" y="307"/>
                  </a:cubicBezTo>
                  <a:lnTo>
                    <a:pt x="0" y="444"/>
                  </a:lnTo>
                  <a:lnTo>
                    <a:pt x="8" y="444"/>
                  </a:lnTo>
                  <a:cubicBezTo>
                    <a:pt x="101" y="460"/>
                    <a:pt x="194" y="476"/>
                    <a:pt x="290" y="488"/>
                  </a:cubicBezTo>
                  <a:cubicBezTo>
                    <a:pt x="335" y="497"/>
                    <a:pt x="379" y="497"/>
                    <a:pt x="403" y="537"/>
                  </a:cubicBezTo>
                  <a:cubicBezTo>
                    <a:pt x="435" y="577"/>
                    <a:pt x="411" y="658"/>
                    <a:pt x="399" y="702"/>
                  </a:cubicBezTo>
                  <a:cubicBezTo>
                    <a:pt x="383" y="799"/>
                    <a:pt x="371" y="899"/>
                    <a:pt x="351" y="992"/>
                  </a:cubicBezTo>
                  <a:cubicBezTo>
                    <a:pt x="597" y="1000"/>
                    <a:pt x="838" y="1008"/>
                    <a:pt x="1084" y="1024"/>
                  </a:cubicBezTo>
                  <a:cubicBezTo>
                    <a:pt x="1086" y="1022"/>
                    <a:pt x="1090" y="1021"/>
                    <a:pt x="1094" y="1021"/>
                  </a:cubicBezTo>
                  <a:cubicBezTo>
                    <a:pt x="1098" y="1021"/>
                    <a:pt x="1102" y="1022"/>
                    <a:pt x="1104" y="1024"/>
                  </a:cubicBezTo>
                  <a:cubicBezTo>
                    <a:pt x="1225" y="1032"/>
                    <a:pt x="1342" y="1045"/>
                    <a:pt x="1463" y="1053"/>
                  </a:cubicBezTo>
                  <a:cubicBezTo>
                    <a:pt x="1076" y="569"/>
                    <a:pt x="580" y="227"/>
                    <a:pt x="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42;p43">
              <a:extLst>
                <a:ext uri="{FF2B5EF4-FFF2-40B4-BE49-F238E27FC236}">
                  <a16:creationId xmlns:a16="http://schemas.microsoft.com/office/drawing/2014/main" id="{264DA4A8-08F3-48C1-ACAE-E26C502C2E84}"/>
                </a:ext>
              </a:extLst>
            </p:cNvPr>
            <p:cNvSpPr/>
            <p:nvPr/>
          </p:nvSpPr>
          <p:spPr>
            <a:xfrm>
              <a:off x="4108197" y="3644061"/>
              <a:ext cx="14898" cy="51615"/>
            </a:xfrm>
            <a:custGeom>
              <a:avLst/>
              <a:gdLst/>
              <a:ahLst/>
              <a:cxnLst/>
              <a:rect l="l" t="t" r="r" b="b"/>
              <a:pathLst>
                <a:path w="155" h="537" extrusionOk="0">
                  <a:moveTo>
                    <a:pt x="9" y="1"/>
                  </a:moveTo>
                  <a:cubicBezTo>
                    <a:pt x="1" y="182"/>
                    <a:pt x="5" y="356"/>
                    <a:pt x="13" y="537"/>
                  </a:cubicBezTo>
                  <a:lnTo>
                    <a:pt x="130" y="537"/>
                  </a:lnTo>
                  <a:cubicBezTo>
                    <a:pt x="126" y="360"/>
                    <a:pt x="126" y="178"/>
                    <a:pt x="154" y="13"/>
                  </a:cubicBezTo>
                  <a:cubicBezTo>
                    <a:pt x="106" y="5"/>
                    <a:pt x="61" y="1"/>
                    <a:pt x="9" y="1"/>
                  </a:cubicBezTo>
                  <a:close/>
                </a:path>
              </a:pathLst>
            </a:custGeom>
            <a:solidFill>
              <a:srgbClr val="6F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43;p43">
              <a:extLst>
                <a:ext uri="{FF2B5EF4-FFF2-40B4-BE49-F238E27FC236}">
                  <a16:creationId xmlns:a16="http://schemas.microsoft.com/office/drawing/2014/main" id="{23BA212A-2AC2-469E-9AFA-A84A352F34F7}"/>
                </a:ext>
              </a:extLst>
            </p:cNvPr>
            <p:cNvSpPr/>
            <p:nvPr/>
          </p:nvSpPr>
          <p:spPr>
            <a:xfrm>
              <a:off x="4077248" y="3524588"/>
              <a:ext cx="24125" cy="27105"/>
            </a:xfrm>
            <a:custGeom>
              <a:avLst/>
              <a:gdLst/>
              <a:ahLst/>
              <a:cxnLst/>
              <a:rect l="l" t="t" r="r" b="b"/>
              <a:pathLst>
                <a:path w="251" h="282" extrusionOk="0">
                  <a:moveTo>
                    <a:pt x="103" y="41"/>
                  </a:moveTo>
                  <a:cubicBezTo>
                    <a:pt x="128" y="41"/>
                    <a:pt x="159" y="62"/>
                    <a:pt x="170" y="77"/>
                  </a:cubicBezTo>
                  <a:cubicBezTo>
                    <a:pt x="194" y="126"/>
                    <a:pt x="194" y="186"/>
                    <a:pt x="206" y="234"/>
                  </a:cubicBezTo>
                  <a:cubicBezTo>
                    <a:pt x="197" y="237"/>
                    <a:pt x="189" y="238"/>
                    <a:pt x="180" y="238"/>
                  </a:cubicBezTo>
                  <a:cubicBezTo>
                    <a:pt x="137" y="238"/>
                    <a:pt x="97" y="208"/>
                    <a:pt x="73" y="174"/>
                  </a:cubicBezTo>
                  <a:cubicBezTo>
                    <a:pt x="53" y="146"/>
                    <a:pt x="45" y="113"/>
                    <a:pt x="41" y="77"/>
                  </a:cubicBezTo>
                  <a:lnTo>
                    <a:pt x="41" y="77"/>
                  </a:lnTo>
                  <a:cubicBezTo>
                    <a:pt x="46" y="80"/>
                    <a:pt x="51" y="82"/>
                    <a:pt x="56" y="82"/>
                  </a:cubicBezTo>
                  <a:cubicBezTo>
                    <a:pt x="64" y="82"/>
                    <a:pt x="71" y="77"/>
                    <a:pt x="73" y="65"/>
                  </a:cubicBezTo>
                  <a:cubicBezTo>
                    <a:pt x="77" y="48"/>
                    <a:pt x="89" y="41"/>
                    <a:pt x="103" y="41"/>
                  </a:cubicBezTo>
                  <a:close/>
                  <a:moveTo>
                    <a:pt x="108" y="0"/>
                  </a:moveTo>
                  <a:cubicBezTo>
                    <a:pt x="76" y="0"/>
                    <a:pt x="45" y="13"/>
                    <a:pt x="33" y="45"/>
                  </a:cubicBezTo>
                  <a:cubicBezTo>
                    <a:pt x="29" y="33"/>
                    <a:pt x="29" y="29"/>
                    <a:pt x="29" y="17"/>
                  </a:cubicBezTo>
                  <a:cubicBezTo>
                    <a:pt x="29" y="7"/>
                    <a:pt x="22" y="2"/>
                    <a:pt x="15" y="2"/>
                  </a:cubicBezTo>
                  <a:cubicBezTo>
                    <a:pt x="8" y="2"/>
                    <a:pt x="1" y="7"/>
                    <a:pt x="1" y="17"/>
                  </a:cubicBezTo>
                  <a:cubicBezTo>
                    <a:pt x="5" y="89"/>
                    <a:pt x="13" y="174"/>
                    <a:pt x="69" y="230"/>
                  </a:cubicBezTo>
                  <a:cubicBezTo>
                    <a:pt x="100" y="264"/>
                    <a:pt x="142" y="282"/>
                    <a:pt x="185" y="282"/>
                  </a:cubicBezTo>
                  <a:cubicBezTo>
                    <a:pt x="204" y="282"/>
                    <a:pt x="224" y="278"/>
                    <a:pt x="242" y="271"/>
                  </a:cubicBezTo>
                  <a:cubicBezTo>
                    <a:pt x="250" y="267"/>
                    <a:pt x="250" y="255"/>
                    <a:pt x="250" y="246"/>
                  </a:cubicBezTo>
                  <a:cubicBezTo>
                    <a:pt x="230" y="166"/>
                    <a:pt x="250" y="53"/>
                    <a:pt x="166" y="13"/>
                  </a:cubicBezTo>
                  <a:cubicBezTo>
                    <a:pt x="149" y="5"/>
                    <a:pt x="128" y="0"/>
                    <a:pt x="108"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44;p43">
              <a:extLst>
                <a:ext uri="{FF2B5EF4-FFF2-40B4-BE49-F238E27FC236}">
                  <a16:creationId xmlns:a16="http://schemas.microsoft.com/office/drawing/2014/main" id="{19010ABE-B0B4-4684-9FE1-7DDA709BC3B8}"/>
                </a:ext>
              </a:extLst>
            </p:cNvPr>
            <p:cNvSpPr/>
            <p:nvPr/>
          </p:nvSpPr>
          <p:spPr>
            <a:xfrm>
              <a:off x="4081093" y="3528433"/>
              <a:ext cx="16052" cy="18935"/>
            </a:xfrm>
            <a:custGeom>
              <a:avLst/>
              <a:gdLst/>
              <a:ahLst/>
              <a:cxnLst/>
              <a:rect l="l" t="t" r="r" b="b"/>
              <a:pathLst>
                <a:path w="167" h="197" extrusionOk="0">
                  <a:moveTo>
                    <a:pt x="61" y="0"/>
                  </a:moveTo>
                  <a:cubicBezTo>
                    <a:pt x="48" y="0"/>
                    <a:pt x="37" y="6"/>
                    <a:pt x="33" y="21"/>
                  </a:cubicBezTo>
                  <a:cubicBezTo>
                    <a:pt x="30" y="35"/>
                    <a:pt x="22" y="39"/>
                    <a:pt x="13" y="39"/>
                  </a:cubicBezTo>
                  <a:cubicBezTo>
                    <a:pt x="9" y="39"/>
                    <a:pt x="5" y="38"/>
                    <a:pt x="1" y="37"/>
                  </a:cubicBezTo>
                  <a:lnTo>
                    <a:pt x="1" y="37"/>
                  </a:lnTo>
                  <a:cubicBezTo>
                    <a:pt x="5" y="73"/>
                    <a:pt x="13" y="106"/>
                    <a:pt x="33" y="134"/>
                  </a:cubicBezTo>
                  <a:cubicBezTo>
                    <a:pt x="57" y="168"/>
                    <a:pt x="99" y="197"/>
                    <a:pt x="143" y="197"/>
                  </a:cubicBezTo>
                  <a:cubicBezTo>
                    <a:pt x="151" y="197"/>
                    <a:pt x="158" y="196"/>
                    <a:pt x="166" y="194"/>
                  </a:cubicBezTo>
                  <a:cubicBezTo>
                    <a:pt x="154" y="142"/>
                    <a:pt x="154" y="86"/>
                    <a:pt x="130" y="37"/>
                  </a:cubicBezTo>
                  <a:cubicBezTo>
                    <a:pt x="119" y="21"/>
                    <a:pt x="86" y="0"/>
                    <a:pt x="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45;p43">
              <a:extLst>
                <a:ext uri="{FF2B5EF4-FFF2-40B4-BE49-F238E27FC236}">
                  <a16:creationId xmlns:a16="http://schemas.microsoft.com/office/drawing/2014/main" id="{F2D9B292-8245-4D8E-9B30-D38C1C74785A}"/>
                </a:ext>
              </a:extLst>
            </p:cNvPr>
            <p:cNvSpPr/>
            <p:nvPr/>
          </p:nvSpPr>
          <p:spPr>
            <a:xfrm>
              <a:off x="3619064" y="3724606"/>
              <a:ext cx="442813" cy="342563"/>
            </a:xfrm>
            <a:custGeom>
              <a:avLst/>
              <a:gdLst/>
              <a:ahLst/>
              <a:cxnLst/>
              <a:rect l="l" t="t" r="r" b="b"/>
              <a:pathLst>
                <a:path w="4607" h="3564" extrusionOk="0">
                  <a:moveTo>
                    <a:pt x="4014" y="75"/>
                  </a:moveTo>
                  <a:cubicBezTo>
                    <a:pt x="4176" y="75"/>
                    <a:pt x="4325" y="110"/>
                    <a:pt x="4377" y="251"/>
                  </a:cubicBezTo>
                  <a:cubicBezTo>
                    <a:pt x="4453" y="464"/>
                    <a:pt x="4445" y="755"/>
                    <a:pt x="4461" y="980"/>
                  </a:cubicBezTo>
                  <a:cubicBezTo>
                    <a:pt x="4469" y="1033"/>
                    <a:pt x="4469" y="1081"/>
                    <a:pt x="4473" y="1133"/>
                  </a:cubicBezTo>
                  <a:cubicBezTo>
                    <a:pt x="4469" y="1129"/>
                    <a:pt x="4457" y="1129"/>
                    <a:pt x="4457" y="1129"/>
                  </a:cubicBezTo>
                  <a:cubicBezTo>
                    <a:pt x="4135" y="1129"/>
                    <a:pt x="3813" y="1129"/>
                    <a:pt x="3490" y="1129"/>
                  </a:cubicBezTo>
                  <a:cubicBezTo>
                    <a:pt x="2362" y="1129"/>
                    <a:pt x="1234" y="1134"/>
                    <a:pt x="105" y="1178"/>
                  </a:cubicBezTo>
                  <a:cubicBezTo>
                    <a:pt x="97" y="908"/>
                    <a:pt x="81" y="630"/>
                    <a:pt x="69" y="356"/>
                  </a:cubicBezTo>
                  <a:lnTo>
                    <a:pt x="69" y="356"/>
                  </a:lnTo>
                  <a:cubicBezTo>
                    <a:pt x="81" y="364"/>
                    <a:pt x="89" y="368"/>
                    <a:pt x="101" y="368"/>
                  </a:cubicBezTo>
                  <a:lnTo>
                    <a:pt x="117" y="368"/>
                  </a:lnTo>
                  <a:cubicBezTo>
                    <a:pt x="117" y="376"/>
                    <a:pt x="126" y="384"/>
                    <a:pt x="138" y="384"/>
                  </a:cubicBezTo>
                  <a:cubicBezTo>
                    <a:pt x="1064" y="303"/>
                    <a:pt x="1991" y="203"/>
                    <a:pt x="2918" y="146"/>
                  </a:cubicBezTo>
                  <a:cubicBezTo>
                    <a:pt x="3148" y="130"/>
                    <a:pt x="3381" y="114"/>
                    <a:pt x="3611" y="106"/>
                  </a:cubicBezTo>
                  <a:cubicBezTo>
                    <a:pt x="3717" y="102"/>
                    <a:pt x="3871" y="75"/>
                    <a:pt x="4014" y="75"/>
                  </a:cubicBezTo>
                  <a:close/>
                  <a:moveTo>
                    <a:pt x="4477" y="1186"/>
                  </a:moveTo>
                  <a:cubicBezTo>
                    <a:pt x="4494" y="1367"/>
                    <a:pt x="4506" y="1548"/>
                    <a:pt x="4510" y="1730"/>
                  </a:cubicBezTo>
                  <a:cubicBezTo>
                    <a:pt x="4514" y="1943"/>
                    <a:pt x="4518" y="2165"/>
                    <a:pt x="4514" y="2382"/>
                  </a:cubicBezTo>
                  <a:cubicBezTo>
                    <a:pt x="4514" y="2467"/>
                    <a:pt x="4514" y="2564"/>
                    <a:pt x="4518" y="2665"/>
                  </a:cubicBezTo>
                  <a:cubicBezTo>
                    <a:pt x="4514" y="2657"/>
                    <a:pt x="4510" y="2648"/>
                    <a:pt x="4494" y="2648"/>
                  </a:cubicBezTo>
                  <a:cubicBezTo>
                    <a:pt x="3047" y="2677"/>
                    <a:pt x="1596" y="2781"/>
                    <a:pt x="166" y="3011"/>
                  </a:cubicBezTo>
                  <a:cubicBezTo>
                    <a:pt x="174" y="2918"/>
                    <a:pt x="174" y="2830"/>
                    <a:pt x="174" y="2785"/>
                  </a:cubicBezTo>
                  <a:cubicBezTo>
                    <a:pt x="162" y="2520"/>
                    <a:pt x="146" y="2258"/>
                    <a:pt x="138" y="1992"/>
                  </a:cubicBezTo>
                  <a:lnTo>
                    <a:pt x="105" y="1218"/>
                  </a:lnTo>
                  <a:lnTo>
                    <a:pt x="105" y="1218"/>
                  </a:lnTo>
                  <a:cubicBezTo>
                    <a:pt x="266" y="1219"/>
                    <a:pt x="427" y="1219"/>
                    <a:pt x="588" y="1219"/>
                  </a:cubicBezTo>
                  <a:cubicBezTo>
                    <a:pt x="1874" y="1219"/>
                    <a:pt x="3164" y="1194"/>
                    <a:pt x="4453" y="1194"/>
                  </a:cubicBezTo>
                  <a:cubicBezTo>
                    <a:pt x="4465" y="1194"/>
                    <a:pt x="4473" y="1190"/>
                    <a:pt x="4477" y="1186"/>
                  </a:cubicBezTo>
                  <a:close/>
                  <a:moveTo>
                    <a:pt x="4518" y="2689"/>
                  </a:moveTo>
                  <a:cubicBezTo>
                    <a:pt x="4526" y="2846"/>
                    <a:pt x="4518" y="3003"/>
                    <a:pt x="4477" y="3128"/>
                  </a:cubicBezTo>
                  <a:cubicBezTo>
                    <a:pt x="4436" y="3254"/>
                    <a:pt x="4243" y="3270"/>
                    <a:pt x="4065" y="3270"/>
                  </a:cubicBezTo>
                  <a:cubicBezTo>
                    <a:pt x="4003" y="3270"/>
                    <a:pt x="3943" y="3268"/>
                    <a:pt x="3892" y="3268"/>
                  </a:cubicBezTo>
                  <a:cubicBezTo>
                    <a:pt x="3873" y="3268"/>
                    <a:pt x="3856" y="3268"/>
                    <a:pt x="3841" y="3269"/>
                  </a:cubicBezTo>
                  <a:cubicBezTo>
                    <a:pt x="3603" y="3285"/>
                    <a:pt x="3369" y="3297"/>
                    <a:pt x="3136" y="3313"/>
                  </a:cubicBezTo>
                  <a:cubicBezTo>
                    <a:pt x="2664" y="3346"/>
                    <a:pt x="2193" y="3370"/>
                    <a:pt x="1725" y="3398"/>
                  </a:cubicBezTo>
                  <a:cubicBezTo>
                    <a:pt x="1488" y="3410"/>
                    <a:pt x="1254" y="3426"/>
                    <a:pt x="1020" y="3438"/>
                  </a:cubicBezTo>
                  <a:cubicBezTo>
                    <a:pt x="911" y="3446"/>
                    <a:pt x="803" y="3454"/>
                    <a:pt x="690" y="3462"/>
                  </a:cubicBezTo>
                  <a:cubicBezTo>
                    <a:pt x="629" y="3465"/>
                    <a:pt x="461" y="3499"/>
                    <a:pt x="350" y="3499"/>
                  </a:cubicBezTo>
                  <a:cubicBezTo>
                    <a:pt x="315" y="3499"/>
                    <a:pt x="285" y="3495"/>
                    <a:pt x="267" y="3487"/>
                  </a:cubicBezTo>
                  <a:cubicBezTo>
                    <a:pt x="178" y="3442"/>
                    <a:pt x="166" y="3229"/>
                    <a:pt x="166" y="3043"/>
                  </a:cubicBezTo>
                  <a:lnTo>
                    <a:pt x="174" y="3043"/>
                  </a:lnTo>
                  <a:cubicBezTo>
                    <a:pt x="1608" y="2858"/>
                    <a:pt x="3043" y="2725"/>
                    <a:pt x="4494" y="2705"/>
                  </a:cubicBezTo>
                  <a:cubicBezTo>
                    <a:pt x="4506" y="2705"/>
                    <a:pt x="4514" y="2701"/>
                    <a:pt x="4518" y="2689"/>
                  </a:cubicBezTo>
                  <a:close/>
                  <a:moveTo>
                    <a:pt x="4178" y="1"/>
                  </a:moveTo>
                  <a:cubicBezTo>
                    <a:pt x="4172" y="1"/>
                    <a:pt x="4165" y="1"/>
                    <a:pt x="4159" y="1"/>
                  </a:cubicBezTo>
                  <a:cubicBezTo>
                    <a:pt x="2821" y="37"/>
                    <a:pt x="1459" y="138"/>
                    <a:pt x="130" y="323"/>
                  </a:cubicBezTo>
                  <a:cubicBezTo>
                    <a:pt x="101" y="319"/>
                    <a:pt x="77" y="307"/>
                    <a:pt x="45" y="307"/>
                  </a:cubicBezTo>
                  <a:cubicBezTo>
                    <a:pt x="44" y="307"/>
                    <a:pt x="43" y="306"/>
                    <a:pt x="42" y="306"/>
                  </a:cubicBezTo>
                  <a:cubicBezTo>
                    <a:pt x="37" y="306"/>
                    <a:pt x="29" y="313"/>
                    <a:pt x="29" y="319"/>
                  </a:cubicBezTo>
                  <a:cubicBezTo>
                    <a:pt x="17" y="319"/>
                    <a:pt x="1" y="327"/>
                    <a:pt x="1" y="348"/>
                  </a:cubicBezTo>
                  <a:cubicBezTo>
                    <a:pt x="41" y="1411"/>
                    <a:pt x="93" y="2467"/>
                    <a:pt x="138" y="3527"/>
                  </a:cubicBezTo>
                  <a:cubicBezTo>
                    <a:pt x="138" y="3547"/>
                    <a:pt x="154" y="3563"/>
                    <a:pt x="174" y="3563"/>
                  </a:cubicBezTo>
                  <a:cubicBezTo>
                    <a:pt x="1616" y="3483"/>
                    <a:pt x="3059" y="3390"/>
                    <a:pt x="4506" y="3305"/>
                  </a:cubicBezTo>
                  <a:cubicBezTo>
                    <a:pt x="4526" y="3305"/>
                    <a:pt x="4538" y="3289"/>
                    <a:pt x="4538" y="3269"/>
                  </a:cubicBezTo>
                  <a:cubicBezTo>
                    <a:pt x="4594" y="2584"/>
                    <a:pt x="4606" y="1899"/>
                    <a:pt x="4554" y="1214"/>
                  </a:cubicBezTo>
                  <a:cubicBezTo>
                    <a:pt x="4534" y="904"/>
                    <a:pt x="4506" y="585"/>
                    <a:pt x="4453" y="271"/>
                  </a:cubicBezTo>
                  <a:cubicBezTo>
                    <a:pt x="4418" y="68"/>
                    <a:pt x="4379" y="1"/>
                    <a:pt x="4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46;p43">
              <a:extLst>
                <a:ext uri="{FF2B5EF4-FFF2-40B4-BE49-F238E27FC236}">
                  <a16:creationId xmlns:a16="http://schemas.microsoft.com/office/drawing/2014/main" id="{F36D9B66-8BB1-47BB-AEC2-612425E75F45}"/>
                </a:ext>
              </a:extLst>
            </p:cNvPr>
            <p:cNvSpPr/>
            <p:nvPr/>
          </p:nvSpPr>
          <p:spPr>
            <a:xfrm>
              <a:off x="4019578" y="3523435"/>
              <a:ext cx="34891" cy="21434"/>
            </a:xfrm>
            <a:custGeom>
              <a:avLst/>
              <a:gdLst/>
              <a:ahLst/>
              <a:cxnLst/>
              <a:rect l="l" t="t" r="r" b="b"/>
              <a:pathLst>
                <a:path w="363" h="223" extrusionOk="0">
                  <a:moveTo>
                    <a:pt x="24" y="1"/>
                  </a:moveTo>
                  <a:cubicBezTo>
                    <a:pt x="12" y="41"/>
                    <a:pt x="8" y="81"/>
                    <a:pt x="0" y="121"/>
                  </a:cubicBezTo>
                  <a:cubicBezTo>
                    <a:pt x="113" y="166"/>
                    <a:pt x="226" y="194"/>
                    <a:pt x="347" y="218"/>
                  </a:cubicBezTo>
                  <a:cubicBezTo>
                    <a:pt x="351" y="218"/>
                    <a:pt x="359" y="222"/>
                    <a:pt x="359" y="222"/>
                  </a:cubicBezTo>
                  <a:cubicBezTo>
                    <a:pt x="363" y="194"/>
                    <a:pt x="363" y="170"/>
                    <a:pt x="363" y="146"/>
                  </a:cubicBezTo>
                  <a:cubicBezTo>
                    <a:pt x="359" y="21"/>
                    <a:pt x="270" y="37"/>
                    <a:pt x="182" y="25"/>
                  </a:cubicBezTo>
                  <a:cubicBezTo>
                    <a:pt x="125" y="13"/>
                    <a:pt x="77" y="9"/>
                    <a:pt x="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47;p43">
              <a:extLst>
                <a:ext uri="{FF2B5EF4-FFF2-40B4-BE49-F238E27FC236}">
                  <a16:creationId xmlns:a16="http://schemas.microsoft.com/office/drawing/2014/main" id="{FDA0B14C-0FEE-4D21-BD47-456F5FE80BAA}"/>
                </a:ext>
              </a:extLst>
            </p:cNvPr>
            <p:cNvSpPr/>
            <p:nvPr/>
          </p:nvSpPr>
          <p:spPr>
            <a:xfrm>
              <a:off x="3635692" y="3982967"/>
              <a:ext cx="418399" cy="77951"/>
            </a:xfrm>
            <a:custGeom>
              <a:avLst/>
              <a:gdLst/>
              <a:ahLst/>
              <a:cxnLst/>
              <a:rect l="l" t="t" r="r" b="b"/>
              <a:pathLst>
                <a:path w="4353" h="811" extrusionOk="0">
                  <a:moveTo>
                    <a:pt x="4345" y="1"/>
                  </a:moveTo>
                  <a:cubicBezTo>
                    <a:pt x="4341" y="11"/>
                    <a:pt x="4335" y="18"/>
                    <a:pt x="4329" y="18"/>
                  </a:cubicBezTo>
                  <a:cubicBezTo>
                    <a:pt x="4327" y="18"/>
                    <a:pt x="4326" y="18"/>
                    <a:pt x="4325" y="17"/>
                  </a:cubicBezTo>
                  <a:cubicBezTo>
                    <a:pt x="2882" y="37"/>
                    <a:pt x="1439" y="162"/>
                    <a:pt x="5" y="355"/>
                  </a:cubicBezTo>
                  <a:lnTo>
                    <a:pt x="1" y="355"/>
                  </a:lnTo>
                  <a:cubicBezTo>
                    <a:pt x="1" y="541"/>
                    <a:pt x="9" y="754"/>
                    <a:pt x="102" y="799"/>
                  </a:cubicBezTo>
                  <a:cubicBezTo>
                    <a:pt x="119" y="807"/>
                    <a:pt x="148" y="811"/>
                    <a:pt x="183" y="811"/>
                  </a:cubicBezTo>
                  <a:cubicBezTo>
                    <a:pt x="293" y="811"/>
                    <a:pt x="464" y="777"/>
                    <a:pt x="525" y="774"/>
                  </a:cubicBezTo>
                  <a:cubicBezTo>
                    <a:pt x="630" y="766"/>
                    <a:pt x="738" y="758"/>
                    <a:pt x="851" y="754"/>
                  </a:cubicBezTo>
                  <a:cubicBezTo>
                    <a:pt x="1089" y="742"/>
                    <a:pt x="1319" y="726"/>
                    <a:pt x="1556" y="714"/>
                  </a:cubicBezTo>
                  <a:cubicBezTo>
                    <a:pt x="2024" y="686"/>
                    <a:pt x="2491" y="658"/>
                    <a:pt x="2967" y="625"/>
                  </a:cubicBezTo>
                  <a:cubicBezTo>
                    <a:pt x="3204" y="609"/>
                    <a:pt x="3434" y="597"/>
                    <a:pt x="3672" y="581"/>
                  </a:cubicBezTo>
                  <a:cubicBezTo>
                    <a:pt x="3687" y="580"/>
                    <a:pt x="3704" y="580"/>
                    <a:pt x="3722" y="580"/>
                  </a:cubicBezTo>
                  <a:cubicBezTo>
                    <a:pt x="3772" y="580"/>
                    <a:pt x="3832" y="582"/>
                    <a:pt x="3894" y="582"/>
                  </a:cubicBezTo>
                  <a:cubicBezTo>
                    <a:pt x="4070" y="582"/>
                    <a:pt x="4263" y="566"/>
                    <a:pt x="4304" y="440"/>
                  </a:cubicBezTo>
                  <a:cubicBezTo>
                    <a:pt x="4345" y="315"/>
                    <a:pt x="4353" y="158"/>
                    <a:pt x="4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48;p43">
              <a:extLst>
                <a:ext uri="{FF2B5EF4-FFF2-40B4-BE49-F238E27FC236}">
                  <a16:creationId xmlns:a16="http://schemas.microsoft.com/office/drawing/2014/main" id="{6158D7A7-488E-41F4-9566-0CEF75D822A5}"/>
                </a:ext>
              </a:extLst>
            </p:cNvPr>
            <p:cNvSpPr/>
            <p:nvPr/>
          </p:nvSpPr>
          <p:spPr>
            <a:xfrm>
              <a:off x="4016407" y="3600712"/>
              <a:ext cx="37678" cy="22972"/>
            </a:xfrm>
            <a:custGeom>
              <a:avLst/>
              <a:gdLst/>
              <a:ahLst/>
              <a:cxnLst/>
              <a:rect l="l" t="t" r="r" b="b"/>
              <a:pathLst>
                <a:path w="392" h="239" extrusionOk="0">
                  <a:moveTo>
                    <a:pt x="37" y="1"/>
                  </a:moveTo>
                  <a:cubicBezTo>
                    <a:pt x="25" y="45"/>
                    <a:pt x="13" y="89"/>
                    <a:pt x="1" y="138"/>
                  </a:cubicBezTo>
                  <a:cubicBezTo>
                    <a:pt x="118" y="182"/>
                    <a:pt x="239" y="218"/>
                    <a:pt x="364" y="238"/>
                  </a:cubicBezTo>
                  <a:cubicBezTo>
                    <a:pt x="376" y="198"/>
                    <a:pt x="384" y="150"/>
                    <a:pt x="392" y="109"/>
                  </a:cubicBezTo>
                  <a:lnTo>
                    <a:pt x="392" y="109"/>
                  </a:lnTo>
                  <a:cubicBezTo>
                    <a:pt x="384" y="117"/>
                    <a:pt x="380" y="117"/>
                    <a:pt x="376" y="117"/>
                  </a:cubicBezTo>
                  <a:cubicBezTo>
                    <a:pt x="255" y="89"/>
                    <a:pt x="142" y="53"/>
                    <a:pt x="37" y="1"/>
                  </a:cubicBezTo>
                  <a:close/>
                </a:path>
              </a:pathLst>
            </a:custGeom>
            <a:solidFill>
              <a:srgbClr val="E4D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49;p43">
              <a:extLst>
                <a:ext uri="{FF2B5EF4-FFF2-40B4-BE49-F238E27FC236}">
                  <a16:creationId xmlns:a16="http://schemas.microsoft.com/office/drawing/2014/main" id="{7D6188CA-268A-4239-97AD-A177C403BF6F}"/>
                </a:ext>
              </a:extLst>
            </p:cNvPr>
            <p:cNvSpPr/>
            <p:nvPr/>
          </p:nvSpPr>
          <p:spPr>
            <a:xfrm>
              <a:off x="3629156" y="3837735"/>
              <a:ext cx="424167" cy="175991"/>
            </a:xfrm>
            <a:custGeom>
              <a:avLst/>
              <a:gdLst/>
              <a:ahLst/>
              <a:cxnLst/>
              <a:rect l="l" t="t" r="r" b="b"/>
              <a:pathLst>
                <a:path w="4413" h="1831" extrusionOk="0">
                  <a:moveTo>
                    <a:pt x="4372" y="1"/>
                  </a:moveTo>
                  <a:cubicBezTo>
                    <a:pt x="4368" y="9"/>
                    <a:pt x="4360" y="13"/>
                    <a:pt x="4348" y="13"/>
                  </a:cubicBezTo>
                  <a:cubicBezTo>
                    <a:pt x="2998" y="13"/>
                    <a:pt x="1644" y="37"/>
                    <a:pt x="291" y="37"/>
                  </a:cubicBezTo>
                  <a:cubicBezTo>
                    <a:pt x="194" y="37"/>
                    <a:pt x="97" y="37"/>
                    <a:pt x="0" y="37"/>
                  </a:cubicBezTo>
                  <a:lnTo>
                    <a:pt x="0" y="37"/>
                  </a:lnTo>
                  <a:lnTo>
                    <a:pt x="33" y="807"/>
                  </a:lnTo>
                  <a:cubicBezTo>
                    <a:pt x="41" y="1077"/>
                    <a:pt x="57" y="1338"/>
                    <a:pt x="69" y="1604"/>
                  </a:cubicBezTo>
                  <a:cubicBezTo>
                    <a:pt x="69" y="1653"/>
                    <a:pt x="61" y="1733"/>
                    <a:pt x="61" y="1830"/>
                  </a:cubicBezTo>
                  <a:cubicBezTo>
                    <a:pt x="1491" y="1600"/>
                    <a:pt x="2942" y="1488"/>
                    <a:pt x="4389" y="1467"/>
                  </a:cubicBezTo>
                  <a:cubicBezTo>
                    <a:pt x="4401" y="1467"/>
                    <a:pt x="4409" y="1471"/>
                    <a:pt x="4413" y="1484"/>
                  </a:cubicBezTo>
                  <a:cubicBezTo>
                    <a:pt x="4413" y="1387"/>
                    <a:pt x="4409" y="1290"/>
                    <a:pt x="4409" y="1205"/>
                  </a:cubicBezTo>
                  <a:cubicBezTo>
                    <a:pt x="4413" y="988"/>
                    <a:pt x="4413" y="766"/>
                    <a:pt x="4405" y="553"/>
                  </a:cubicBezTo>
                  <a:cubicBezTo>
                    <a:pt x="4393" y="371"/>
                    <a:pt x="4385" y="190"/>
                    <a:pt x="4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50;p43">
              <a:extLst>
                <a:ext uri="{FF2B5EF4-FFF2-40B4-BE49-F238E27FC236}">
                  <a16:creationId xmlns:a16="http://schemas.microsoft.com/office/drawing/2014/main" id="{C8749496-793B-44DF-A36A-E545DF9D8968}"/>
                </a:ext>
              </a:extLst>
            </p:cNvPr>
            <p:cNvSpPr/>
            <p:nvPr/>
          </p:nvSpPr>
          <p:spPr>
            <a:xfrm>
              <a:off x="4009871" y="3616956"/>
              <a:ext cx="40754" cy="18743"/>
            </a:xfrm>
            <a:custGeom>
              <a:avLst/>
              <a:gdLst/>
              <a:ahLst/>
              <a:cxnLst/>
              <a:rect l="l" t="t" r="r" b="b"/>
              <a:pathLst>
                <a:path w="424" h="195" extrusionOk="0">
                  <a:moveTo>
                    <a:pt x="61" y="1"/>
                  </a:moveTo>
                  <a:cubicBezTo>
                    <a:pt x="45" y="65"/>
                    <a:pt x="25" y="126"/>
                    <a:pt x="0" y="194"/>
                  </a:cubicBezTo>
                  <a:cubicBezTo>
                    <a:pt x="137" y="186"/>
                    <a:pt x="278" y="186"/>
                    <a:pt x="411" y="186"/>
                  </a:cubicBezTo>
                  <a:cubicBezTo>
                    <a:pt x="411" y="162"/>
                    <a:pt x="420" y="134"/>
                    <a:pt x="424" y="110"/>
                  </a:cubicBezTo>
                  <a:cubicBezTo>
                    <a:pt x="299" y="81"/>
                    <a:pt x="178" y="49"/>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51;p43">
              <a:extLst>
                <a:ext uri="{FF2B5EF4-FFF2-40B4-BE49-F238E27FC236}">
                  <a16:creationId xmlns:a16="http://schemas.microsoft.com/office/drawing/2014/main" id="{8878205E-E5B3-4E0C-8C89-D8EBAE40D870}"/>
                </a:ext>
              </a:extLst>
            </p:cNvPr>
            <p:cNvSpPr/>
            <p:nvPr/>
          </p:nvSpPr>
          <p:spPr>
            <a:xfrm>
              <a:off x="3624927" y="3731815"/>
              <a:ext cx="423782" cy="106018"/>
            </a:xfrm>
            <a:custGeom>
              <a:avLst/>
              <a:gdLst/>
              <a:ahLst/>
              <a:cxnLst/>
              <a:rect l="l" t="t" r="r" b="b"/>
              <a:pathLst>
                <a:path w="4409" h="1103" extrusionOk="0">
                  <a:moveTo>
                    <a:pt x="3695" y="216"/>
                  </a:moveTo>
                  <a:cubicBezTo>
                    <a:pt x="3739" y="216"/>
                    <a:pt x="3748" y="277"/>
                    <a:pt x="3707" y="289"/>
                  </a:cubicBezTo>
                  <a:cubicBezTo>
                    <a:pt x="3637" y="303"/>
                    <a:pt x="3561" y="310"/>
                    <a:pt x="3486" y="310"/>
                  </a:cubicBezTo>
                  <a:cubicBezTo>
                    <a:pt x="3410" y="310"/>
                    <a:pt x="3335" y="303"/>
                    <a:pt x="3264" y="289"/>
                  </a:cubicBezTo>
                  <a:cubicBezTo>
                    <a:pt x="3244" y="289"/>
                    <a:pt x="3248" y="252"/>
                    <a:pt x="3268" y="252"/>
                  </a:cubicBezTo>
                  <a:cubicBezTo>
                    <a:pt x="3413" y="248"/>
                    <a:pt x="3558" y="232"/>
                    <a:pt x="3695" y="216"/>
                  </a:cubicBezTo>
                  <a:close/>
                  <a:moveTo>
                    <a:pt x="2827" y="264"/>
                  </a:moveTo>
                  <a:cubicBezTo>
                    <a:pt x="2865" y="264"/>
                    <a:pt x="2863" y="333"/>
                    <a:pt x="2821" y="333"/>
                  </a:cubicBezTo>
                  <a:cubicBezTo>
                    <a:pt x="2753" y="336"/>
                    <a:pt x="2681" y="346"/>
                    <a:pt x="2610" y="346"/>
                  </a:cubicBezTo>
                  <a:cubicBezTo>
                    <a:pt x="2576" y="346"/>
                    <a:pt x="2543" y="344"/>
                    <a:pt x="2510" y="337"/>
                  </a:cubicBezTo>
                  <a:cubicBezTo>
                    <a:pt x="2490" y="337"/>
                    <a:pt x="2494" y="309"/>
                    <a:pt x="2510" y="301"/>
                  </a:cubicBezTo>
                  <a:cubicBezTo>
                    <a:pt x="2603" y="273"/>
                    <a:pt x="2720" y="273"/>
                    <a:pt x="2821" y="265"/>
                  </a:cubicBezTo>
                  <a:cubicBezTo>
                    <a:pt x="2823" y="264"/>
                    <a:pt x="2825" y="264"/>
                    <a:pt x="2827" y="264"/>
                  </a:cubicBezTo>
                  <a:close/>
                  <a:moveTo>
                    <a:pt x="2067" y="309"/>
                  </a:moveTo>
                  <a:cubicBezTo>
                    <a:pt x="2099" y="309"/>
                    <a:pt x="2112" y="365"/>
                    <a:pt x="2075" y="369"/>
                  </a:cubicBezTo>
                  <a:cubicBezTo>
                    <a:pt x="1954" y="385"/>
                    <a:pt x="1825" y="385"/>
                    <a:pt x="1697" y="389"/>
                  </a:cubicBezTo>
                  <a:cubicBezTo>
                    <a:pt x="1668" y="389"/>
                    <a:pt x="1668" y="341"/>
                    <a:pt x="1697" y="337"/>
                  </a:cubicBezTo>
                  <a:cubicBezTo>
                    <a:pt x="1817" y="325"/>
                    <a:pt x="1946" y="309"/>
                    <a:pt x="2067" y="309"/>
                  </a:cubicBezTo>
                  <a:close/>
                  <a:moveTo>
                    <a:pt x="1243" y="384"/>
                  </a:moveTo>
                  <a:cubicBezTo>
                    <a:pt x="1259" y="384"/>
                    <a:pt x="1274" y="384"/>
                    <a:pt x="1290" y="385"/>
                  </a:cubicBezTo>
                  <a:cubicBezTo>
                    <a:pt x="1326" y="389"/>
                    <a:pt x="1334" y="434"/>
                    <a:pt x="1302" y="446"/>
                  </a:cubicBezTo>
                  <a:cubicBezTo>
                    <a:pt x="1201" y="466"/>
                    <a:pt x="1088" y="458"/>
                    <a:pt x="983" y="466"/>
                  </a:cubicBezTo>
                  <a:cubicBezTo>
                    <a:pt x="951" y="466"/>
                    <a:pt x="951" y="418"/>
                    <a:pt x="983" y="414"/>
                  </a:cubicBezTo>
                  <a:cubicBezTo>
                    <a:pt x="1068" y="400"/>
                    <a:pt x="1159" y="384"/>
                    <a:pt x="1243" y="384"/>
                  </a:cubicBezTo>
                  <a:close/>
                  <a:moveTo>
                    <a:pt x="3739" y="442"/>
                  </a:moveTo>
                  <a:cubicBezTo>
                    <a:pt x="3780" y="442"/>
                    <a:pt x="3788" y="502"/>
                    <a:pt x="3748" y="514"/>
                  </a:cubicBezTo>
                  <a:cubicBezTo>
                    <a:pt x="3686" y="530"/>
                    <a:pt x="3619" y="535"/>
                    <a:pt x="3551" y="535"/>
                  </a:cubicBezTo>
                  <a:cubicBezTo>
                    <a:pt x="3476" y="535"/>
                    <a:pt x="3400" y="529"/>
                    <a:pt x="3328" y="522"/>
                  </a:cubicBezTo>
                  <a:cubicBezTo>
                    <a:pt x="3300" y="522"/>
                    <a:pt x="3292" y="474"/>
                    <a:pt x="3328" y="474"/>
                  </a:cubicBezTo>
                  <a:cubicBezTo>
                    <a:pt x="3465" y="474"/>
                    <a:pt x="3602" y="450"/>
                    <a:pt x="3739" y="442"/>
                  </a:cubicBezTo>
                  <a:close/>
                  <a:moveTo>
                    <a:pt x="573" y="450"/>
                  </a:moveTo>
                  <a:cubicBezTo>
                    <a:pt x="581" y="450"/>
                    <a:pt x="589" y="450"/>
                    <a:pt x="596" y="450"/>
                  </a:cubicBezTo>
                  <a:cubicBezTo>
                    <a:pt x="629" y="450"/>
                    <a:pt x="641" y="498"/>
                    <a:pt x="605" y="510"/>
                  </a:cubicBezTo>
                  <a:cubicBezTo>
                    <a:pt x="488" y="539"/>
                    <a:pt x="355" y="539"/>
                    <a:pt x="226" y="547"/>
                  </a:cubicBezTo>
                  <a:cubicBezTo>
                    <a:pt x="202" y="547"/>
                    <a:pt x="194" y="498"/>
                    <a:pt x="222" y="494"/>
                  </a:cubicBezTo>
                  <a:cubicBezTo>
                    <a:pt x="331" y="475"/>
                    <a:pt x="458" y="450"/>
                    <a:pt x="573" y="450"/>
                  </a:cubicBezTo>
                  <a:close/>
                  <a:moveTo>
                    <a:pt x="2017" y="533"/>
                  </a:moveTo>
                  <a:cubicBezTo>
                    <a:pt x="2034" y="533"/>
                    <a:pt x="2051" y="533"/>
                    <a:pt x="2067" y="535"/>
                  </a:cubicBezTo>
                  <a:cubicBezTo>
                    <a:pt x="2108" y="539"/>
                    <a:pt x="2108" y="591"/>
                    <a:pt x="2067" y="595"/>
                  </a:cubicBezTo>
                  <a:cubicBezTo>
                    <a:pt x="2055" y="596"/>
                    <a:pt x="2043" y="596"/>
                    <a:pt x="2031" y="596"/>
                  </a:cubicBezTo>
                  <a:cubicBezTo>
                    <a:pt x="1998" y="596"/>
                    <a:pt x="1963" y="594"/>
                    <a:pt x="1928" y="594"/>
                  </a:cubicBezTo>
                  <a:cubicBezTo>
                    <a:pt x="1915" y="594"/>
                    <a:pt x="1903" y="594"/>
                    <a:pt x="1890" y="595"/>
                  </a:cubicBezTo>
                  <a:cubicBezTo>
                    <a:pt x="1838" y="595"/>
                    <a:pt x="1785" y="595"/>
                    <a:pt x="1733" y="587"/>
                  </a:cubicBezTo>
                  <a:cubicBezTo>
                    <a:pt x="1717" y="579"/>
                    <a:pt x="1717" y="555"/>
                    <a:pt x="1733" y="551"/>
                  </a:cubicBezTo>
                  <a:cubicBezTo>
                    <a:pt x="1785" y="539"/>
                    <a:pt x="1838" y="539"/>
                    <a:pt x="1890" y="539"/>
                  </a:cubicBezTo>
                  <a:cubicBezTo>
                    <a:pt x="1933" y="536"/>
                    <a:pt x="1975" y="533"/>
                    <a:pt x="2017" y="533"/>
                  </a:cubicBezTo>
                  <a:close/>
                  <a:moveTo>
                    <a:pt x="2883" y="525"/>
                  </a:moveTo>
                  <a:cubicBezTo>
                    <a:pt x="2923" y="525"/>
                    <a:pt x="2930" y="591"/>
                    <a:pt x="2881" y="595"/>
                  </a:cubicBezTo>
                  <a:cubicBezTo>
                    <a:pt x="2820" y="599"/>
                    <a:pt x="2758" y="602"/>
                    <a:pt x="2696" y="602"/>
                  </a:cubicBezTo>
                  <a:cubicBezTo>
                    <a:pt x="2620" y="602"/>
                    <a:pt x="2544" y="597"/>
                    <a:pt x="2470" y="579"/>
                  </a:cubicBezTo>
                  <a:cubicBezTo>
                    <a:pt x="2450" y="575"/>
                    <a:pt x="2454" y="547"/>
                    <a:pt x="2474" y="547"/>
                  </a:cubicBezTo>
                  <a:cubicBezTo>
                    <a:pt x="2607" y="539"/>
                    <a:pt x="2736" y="551"/>
                    <a:pt x="2873" y="526"/>
                  </a:cubicBezTo>
                  <a:cubicBezTo>
                    <a:pt x="2877" y="526"/>
                    <a:pt x="2880" y="525"/>
                    <a:pt x="2883" y="525"/>
                  </a:cubicBezTo>
                  <a:close/>
                  <a:moveTo>
                    <a:pt x="1268" y="602"/>
                  </a:moveTo>
                  <a:cubicBezTo>
                    <a:pt x="1308" y="602"/>
                    <a:pt x="1323" y="668"/>
                    <a:pt x="1281" y="676"/>
                  </a:cubicBezTo>
                  <a:cubicBezTo>
                    <a:pt x="1205" y="689"/>
                    <a:pt x="1131" y="697"/>
                    <a:pt x="1053" y="697"/>
                  </a:cubicBezTo>
                  <a:cubicBezTo>
                    <a:pt x="1036" y="697"/>
                    <a:pt x="1020" y="696"/>
                    <a:pt x="1003" y="696"/>
                  </a:cubicBezTo>
                  <a:cubicBezTo>
                    <a:pt x="967" y="692"/>
                    <a:pt x="963" y="635"/>
                    <a:pt x="1003" y="635"/>
                  </a:cubicBezTo>
                  <a:cubicBezTo>
                    <a:pt x="1092" y="635"/>
                    <a:pt x="1173" y="627"/>
                    <a:pt x="1261" y="603"/>
                  </a:cubicBezTo>
                  <a:cubicBezTo>
                    <a:pt x="1264" y="603"/>
                    <a:pt x="1266" y="602"/>
                    <a:pt x="1268" y="602"/>
                  </a:cubicBezTo>
                  <a:close/>
                  <a:moveTo>
                    <a:pt x="560" y="639"/>
                  </a:moveTo>
                  <a:cubicBezTo>
                    <a:pt x="588" y="639"/>
                    <a:pt x="596" y="680"/>
                    <a:pt x="576" y="696"/>
                  </a:cubicBezTo>
                  <a:cubicBezTo>
                    <a:pt x="528" y="727"/>
                    <a:pt x="459" y="737"/>
                    <a:pt x="391" y="737"/>
                  </a:cubicBezTo>
                  <a:cubicBezTo>
                    <a:pt x="347" y="737"/>
                    <a:pt x="303" y="733"/>
                    <a:pt x="266" y="728"/>
                  </a:cubicBezTo>
                  <a:cubicBezTo>
                    <a:pt x="242" y="720"/>
                    <a:pt x="246" y="680"/>
                    <a:pt x="274" y="680"/>
                  </a:cubicBezTo>
                  <a:cubicBezTo>
                    <a:pt x="322" y="680"/>
                    <a:pt x="379" y="680"/>
                    <a:pt x="427" y="672"/>
                  </a:cubicBezTo>
                  <a:cubicBezTo>
                    <a:pt x="476" y="659"/>
                    <a:pt x="516" y="647"/>
                    <a:pt x="560" y="639"/>
                  </a:cubicBezTo>
                  <a:close/>
                  <a:moveTo>
                    <a:pt x="3821" y="731"/>
                  </a:moveTo>
                  <a:cubicBezTo>
                    <a:pt x="3841" y="731"/>
                    <a:pt x="3861" y="731"/>
                    <a:pt x="3881" y="732"/>
                  </a:cubicBezTo>
                  <a:cubicBezTo>
                    <a:pt x="3927" y="732"/>
                    <a:pt x="3929" y="805"/>
                    <a:pt x="3887" y="805"/>
                  </a:cubicBezTo>
                  <a:cubicBezTo>
                    <a:pt x="3885" y="805"/>
                    <a:pt x="3883" y="805"/>
                    <a:pt x="3881" y="804"/>
                  </a:cubicBezTo>
                  <a:cubicBezTo>
                    <a:pt x="3845" y="802"/>
                    <a:pt x="3810" y="801"/>
                    <a:pt x="3775" y="801"/>
                  </a:cubicBezTo>
                  <a:cubicBezTo>
                    <a:pt x="3640" y="801"/>
                    <a:pt x="3510" y="818"/>
                    <a:pt x="3369" y="837"/>
                  </a:cubicBezTo>
                  <a:cubicBezTo>
                    <a:pt x="3368" y="837"/>
                    <a:pt x="3366" y="837"/>
                    <a:pt x="3365" y="837"/>
                  </a:cubicBezTo>
                  <a:cubicBezTo>
                    <a:pt x="3344" y="837"/>
                    <a:pt x="3338" y="804"/>
                    <a:pt x="3361" y="796"/>
                  </a:cubicBezTo>
                  <a:cubicBezTo>
                    <a:pt x="3507" y="746"/>
                    <a:pt x="3666" y="731"/>
                    <a:pt x="3821" y="731"/>
                  </a:cubicBezTo>
                  <a:close/>
                  <a:moveTo>
                    <a:pt x="2846" y="831"/>
                  </a:moveTo>
                  <a:cubicBezTo>
                    <a:pt x="2871" y="831"/>
                    <a:pt x="2897" y="832"/>
                    <a:pt x="2921" y="833"/>
                  </a:cubicBezTo>
                  <a:cubicBezTo>
                    <a:pt x="2965" y="833"/>
                    <a:pt x="2966" y="901"/>
                    <a:pt x="2925" y="901"/>
                  </a:cubicBezTo>
                  <a:cubicBezTo>
                    <a:pt x="2924" y="901"/>
                    <a:pt x="2923" y="901"/>
                    <a:pt x="2921" y="901"/>
                  </a:cubicBezTo>
                  <a:cubicBezTo>
                    <a:pt x="2867" y="898"/>
                    <a:pt x="2812" y="897"/>
                    <a:pt x="2758" y="897"/>
                  </a:cubicBezTo>
                  <a:cubicBezTo>
                    <a:pt x="2684" y="897"/>
                    <a:pt x="2609" y="899"/>
                    <a:pt x="2535" y="901"/>
                  </a:cubicBezTo>
                  <a:cubicBezTo>
                    <a:pt x="2515" y="901"/>
                    <a:pt x="2510" y="873"/>
                    <a:pt x="2531" y="869"/>
                  </a:cubicBezTo>
                  <a:cubicBezTo>
                    <a:pt x="2631" y="840"/>
                    <a:pt x="2740" y="831"/>
                    <a:pt x="2846" y="831"/>
                  </a:cubicBezTo>
                  <a:close/>
                  <a:moveTo>
                    <a:pt x="2074" y="812"/>
                  </a:moveTo>
                  <a:cubicBezTo>
                    <a:pt x="2108" y="812"/>
                    <a:pt x="2113" y="869"/>
                    <a:pt x="2075" y="877"/>
                  </a:cubicBezTo>
                  <a:cubicBezTo>
                    <a:pt x="2019" y="893"/>
                    <a:pt x="1958" y="893"/>
                    <a:pt x="1898" y="897"/>
                  </a:cubicBezTo>
                  <a:cubicBezTo>
                    <a:pt x="1862" y="900"/>
                    <a:pt x="1825" y="906"/>
                    <a:pt x="1786" y="906"/>
                  </a:cubicBezTo>
                  <a:cubicBezTo>
                    <a:pt x="1769" y="906"/>
                    <a:pt x="1751" y="905"/>
                    <a:pt x="1733" y="901"/>
                  </a:cubicBezTo>
                  <a:cubicBezTo>
                    <a:pt x="1717" y="897"/>
                    <a:pt x="1713" y="873"/>
                    <a:pt x="1729" y="869"/>
                  </a:cubicBezTo>
                  <a:cubicBezTo>
                    <a:pt x="1777" y="841"/>
                    <a:pt x="1838" y="841"/>
                    <a:pt x="1894" y="833"/>
                  </a:cubicBezTo>
                  <a:cubicBezTo>
                    <a:pt x="1950" y="829"/>
                    <a:pt x="2011" y="813"/>
                    <a:pt x="2067" y="813"/>
                  </a:cubicBezTo>
                  <a:cubicBezTo>
                    <a:pt x="2070" y="812"/>
                    <a:pt x="2072" y="812"/>
                    <a:pt x="2074" y="812"/>
                  </a:cubicBezTo>
                  <a:close/>
                  <a:moveTo>
                    <a:pt x="1294" y="853"/>
                  </a:moveTo>
                  <a:cubicBezTo>
                    <a:pt x="1328" y="853"/>
                    <a:pt x="1349" y="898"/>
                    <a:pt x="1314" y="913"/>
                  </a:cubicBezTo>
                  <a:cubicBezTo>
                    <a:pt x="1258" y="936"/>
                    <a:pt x="1196" y="946"/>
                    <a:pt x="1134" y="946"/>
                  </a:cubicBezTo>
                  <a:cubicBezTo>
                    <a:pt x="1075" y="946"/>
                    <a:pt x="1016" y="937"/>
                    <a:pt x="963" y="921"/>
                  </a:cubicBezTo>
                  <a:cubicBezTo>
                    <a:pt x="940" y="914"/>
                    <a:pt x="946" y="881"/>
                    <a:pt x="968" y="881"/>
                  </a:cubicBezTo>
                  <a:cubicBezTo>
                    <a:pt x="969" y="881"/>
                    <a:pt x="970" y="881"/>
                    <a:pt x="971" y="881"/>
                  </a:cubicBezTo>
                  <a:cubicBezTo>
                    <a:pt x="1004" y="887"/>
                    <a:pt x="1035" y="889"/>
                    <a:pt x="1064" y="889"/>
                  </a:cubicBezTo>
                  <a:cubicBezTo>
                    <a:pt x="1140" y="889"/>
                    <a:pt x="1208" y="873"/>
                    <a:pt x="1290" y="853"/>
                  </a:cubicBezTo>
                  <a:cubicBezTo>
                    <a:pt x="1291" y="853"/>
                    <a:pt x="1292" y="853"/>
                    <a:pt x="1294" y="853"/>
                  </a:cubicBezTo>
                  <a:close/>
                  <a:moveTo>
                    <a:pt x="600" y="877"/>
                  </a:moveTo>
                  <a:cubicBezTo>
                    <a:pt x="637" y="877"/>
                    <a:pt x="636" y="930"/>
                    <a:pt x="605" y="937"/>
                  </a:cubicBezTo>
                  <a:cubicBezTo>
                    <a:pt x="564" y="950"/>
                    <a:pt x="520" y="954"/>
                    <a:pt x="468" y="958"/>
                  </a:cubicBezTo>
                  <a:cubicBezTo>
                    <a:pt x="427" y="962"/>
                    <a:pt x="387" y="974"/>
                    <a:pt x="347" y="978"/>
                  </a:cubicBezTo>
                  <a:cubicBezTo>
                    <a:pt x="322" y="978"/>
                    <a:pt x="318" y="937"/>
                    <a:pt x="343" y="933"/>
                  </a:cubicBezTo>
                  <a:cubicBezTo>
                    <a:pt x="387" y="921"/>
                    <a:pt x="427" y="913"/>
                    <a:pt x="476" y="901"/>
                  </a:cubicBezTo>
                  <a:cubicBezTo>
                    <a:pt x="516" y="897"/>
                    <a:pt x="556" y="881"/>
                    <a:pt x="596" y="877"/>
                  </a:cubicBezTo>
                  <a:cubicBezTo>
                    <a:pt x="598" y="877"/>
                    <a:pt x="599" y="877"/>
                    <a:pt x="600" y="877"/>
                  </a:cubicBezTo>
                  <a:close/>
                  <a:moveTo>
                    <a:pt x="3946" y="0"/>
                  </a:moveTo>
                  <a:cubicBezTo>
                    <a:pt x="3802" y="0"/>
                    <a:pt x="3648" y="27"/>
                    <a:pt x="3542" y="31"/>
                  </a:cubicBezTo>
                  <a:cubicBezTo>
                    <a:pt x="3308" y="47"/>
                    <a:pt x="3079" y="55"/>
                    <a:pt x="2845" y="71"/>
                  </a:cubicBezTo>
                  <a:cubicBezTo>
                    <a:pt x="1918" y="132"/>
                    <a:pt x="991" y="228"/>
                    <a:pt x="65" y="309"/>
                  </a:cubicBezTo>
                  <a:cubicBezTo>
                    <a:pt x="63" y="310"/>
                    <a:pt x="62" y="310"/>
                    <a:pt x="61" y="310"/>
                  </a:cubicBezTo>
                  <a:cubicBezTo>
                    <a:pt x="55" y="310"/>
                    <a:pt x="51" y="303"/>
                    <a:pt x="44" y="293"/>
                  </a:cubicBezTo>
                  <a:lnTo>
                    <a:pt x="32" y="293"/>
                  </a:lnTo>
                  <a:cubicBezTo>
                    <a:pt x="20" y="289"/>
                    <a:pt x="12" y="289"/>
                    <a:pt x="0" y="285"/>
                  </a:cubicBezTo>
                  <a:lnTo>
                    <a:pt x="0" y="285"/>
                  </a:lnTo>
                  <a:cubicBezTo>
                    <a:pt x="12" y="555"/>
                    <a:pt x="24" y="833"/>
                    <a:pt x="36" y="1103"/>
                  </a:cubicBezTo>
                  <a:cubicBezTo>
                    <a:pt x="1294" y="1057"/>
                    <a:pt x="2551" y="1054"/>
                    <a:pt x="3808" y="1054"/>
                  </a:cubicBezTo>
                  <a:cubicBezTo>
                    <a:pt x="4001" y="1054"/>
                    <a:pt x="4195" y="1054"/>
                    <a:pt x="4388" y="1054"/>
                  </a:cubicBezTo>
                  <a:cubicBezTo>
                    <a:pt x="4396" y="1054"/>
                    <a:pt x="4404" y="1054"/>
                    <a:pt x="4408" y="1058"/>
                  </a:cubicBezTo>
                  <a:cubicBezTo>
                    <a:pt x="4408" y="1006"/>
                    <a:pt x="4404" y="958"/>
                    <a:pt x="4396" y="905"/>
                  </a:cubicBezTo>
                  <a:cubicBezTo>
                    <a:pt x="4376" y="680"/>
                    <a:pt x="4388" y="389"/>
                    <a:pt x="4308" y="176"/>
                  </a:cubicBezTo>
                  <a:cubicBezTo>
                    <a:pt x="4258" y="35"/>
                    <a:pt x="4109" y="0"/>
                    <a:pt x="3946" y="0"/>
                  </a:cubicBezTo>
                  <a:close/>
                </a:path>
              </a:pathLst>
            </a:custGeom>
            <a:solidFill>
              <a:srgbClr val="F7F1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52;p43">
              <a:extLst>
                <a:ext uri="{FF2B5EF4-FFF2-40B4-BE49-F238E27FC236}">
                  <a16:creationId xmlns:a16="http://schemas.microsoft.com/office/drawing/2014/main" id="{7A5C89C1-BE40-42EF-A8E6-103BB2C145E3}"/>
                </a:ext>
              </a:extLst>
            </p:cNvPr>
            <p:cNvSpPr/>
            <p:nvPr/>
          </p:nvSpPr>
          <p:spPr>
            <a:xfrm>
              <a:off x="4002085" y="3469513"/>
              <a:ext cx="26048" cy="35083"/>
            </a:xfrm>
            <a:custGeom>
              <a:avLst/>
              <a:gdLst/>
              <a:ahLst/>
              <a:cxnLst/>
              <a:rect l="l" t="t" r="r" b="b"/>
              <a:pathLst>
                <a:path w="271" h="365" extrusionOk="0">
                  <a:moveTo>
                    <a:pt x="57" y="58"/>
                  </a:moveTo>
                  <a:cubicBezTo>
                    <a:pt x="81" y="66"/>
                    <a:pt x="102" y="74"/>
                    <a:pt x="126" y="82"/>
                  </a:cubicBezTo>
                  <a:cubicBezTo>
                    <a:pt x="178" y="98"/>
                    <a:pt x="210" y="94"/>
                    <a:pt x="218" y="159"/>
                  </a:cubicBezTo>
                  <a:cubicBezTo>
                    <a:pt x="222" y="207"/>
                    <a:pt x="206" y="267"/>
                    <a:pt x="198" y="320"/>
                  </a:cubicBezTo>
                  <a:cubicBezTo>
                    <a:pt x="142" y="300"/>
                    <a:pt x="85" y="284"/>
                    <a:pt x="29" y="267"/>
                  </a:cubicBezTo>
                  <a:cubicBezTo>
                    <a:pt x="41" y="199"/>
                    <a:pt x="45" y="126"/>
                    <a:pt x="57" y="58"/>
                  </a:cubicBezTo>
                  <a:close/>
                  <a:moveTo>
                    <a:pt x="40" y="1"/>
                  </a:moveTo>
                  <a:cubicBezTo>
                    <a:pt x="27" y="1"/>
                    <a:pt x="21" y="14"/>
                    <a:pt x="21" y="22"/>
                  </a:cubicBezTo>
                  <a:cubicBezTo>
                    <a:pt x="17" y="106"/>
                    <a:pt x="5" y="187"/>
                    <a:pt x="1" y="267"/>
                  </a:cubicBezTo>
                  <a:lnTo>
                    <a:pt x="1" y="284"/>
                  </a:lnTo>
                  <a:lnTo>
                    <a:pt x="1" y="300"/>
                  </a:lnTo>
                  <a:cubicBezTo>
                    <a:pt x="1" y="309"/>
                    <a:pt x="8" y="314"/>
                    <a:pt x="16" y="314"/>
                  </a:cubicBezTo>
                  <a:cubicBezTo>
                    <a:pt x="22" y="314"/>
                    <a:pt x="27" y="311"/>
                    <a:pt x="29" y="304"/>
                  </a:cubicBezTo>
                  <a:lnTo>
                    <a:pt x="210" y="364"/>
                  </a:lnTo>
                  <a:lnTo>
                    <a:pt x="218" y="364"/>
                  </a:lnTo>
                  <a:cubicBezTo>
                    <a:pt x="226" y="364"/>
                    <a:pt x="239" y="360"/>
                    <a:pt x="239" y="348"/>
                  </a:cubicBezTo>
                  <a:cubicBezTo>
                    <a:pt x="243" y="300"/>
                    <a:pt x="247" y="243"/>
                    <a:pt x="259" y="187"/>
                  </a:cubicBezTo>
                  <a:cubicBezTo>
                    <a:pt x="259" y="163"/>
                    <a:pt x="271" y="122"/>
                    <a:pt x="259" y="94"/>
                  </a:cubicBezTo>
                  <a:cubicBezTo>
                    <a:pt x="251" y="78"/>
                    <a:pt x="239" y="74"/>
                    <a:pt x="226" y="58"/>
                  </a:cubicBezTo>
                  <a:cubicBezTo>
                    <a:pt x="222" y="58"/>
                    <a:pt x="218" y="54"/>
                    <a:pt x="210" y="54"/>
                  </a:cubicBezTo>
                  <a:cubicBezTo>
                    <a:pt x="158" y="34"/>
                    <a:pt x="102" y="18"/>
                    <a:pt x="45" y="1"/>
                  </a:cubicBezTo>
                  <a:cubicBezTo>
                    <a:pt x="43" y="1"/>
                    <a:pt x="42" y="1"/>
                    <a:pt x="40" y="1"/>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53;p43">
              <a:extLst>
                <a:ext uri="{FF2B5EF4-FFF2-40B4-BE49-F238E27FC236}">
                  <a16:creationId xmlns:a16="http://schemas.microsoft.com/office/drawing/2014/main" id="{6978C3C1-6260-4BAA-9A17-726A4BC57BBD}"/>
                </a:ext>
              </a:extLst>
            </p:cNvPr>
            <p:cNvSpPr/>
            <p:nvPr/>
          </p:nvSpPr>
          <p:spPr>
            <a:xfrm>
              <a:off x="3724791" y="3489986"/>
              <a:ext cx="299502" cy="173204"/>
            </a:xfrm>
            <a:custGeom>
              <a:avLst/>
              <a:gdLst/>
              <a:ahLst/>
              <a:cxnLst/>
              <a:rect l="l" t="t" r="r" b="b"/>
              <a:pathLst>
                <a:path w="3116" h="1802" extrusionOk="0">
                  <a:moveTo>
                    <a:pt x="1530" y="217"/>
                  </a:moveTo>
                  <a:cubicBezTo>
                    <a:pt x="1544" y="217"/>
                    <a:pt x="1556" y="227"/>
                    <a:pt x="1556" y="238"/>
                  </a:cubicBezTo>
                  <a:cubicBezTo>
                    <a:pt x="1572" y="355"/>
                    <a:pt x="1613" y="464"/>
                    <a:pt x="1677" y="552"/>
                  </a:cubicBezTo>
                  <a:cubicBezTo>
                    <a:pt x="1685" y="568"/>
                    <a:pt x="1673" y="588"/>
                    <a:pt x="1657" y="588"/>
                  </a:cubicBezTo>
                  <a:cubicBezTo>
                    <a:pt x="1605" y="592"/>
                    <a:pt x="1550" y="598"/>
                    <a:pt x="1497" y="598"/>
                  </a:cubicBezTo>
                  <a:cubicBezTo>
                    <a:pt x="1484" y="598"/>
                    <a:pt x="1472" y="597"/>
                    <a:pt x="1459" y="597"/>
                  </a:cubicBezTo>
                  <a:cubicBezTo>
                    <a:pt x="1458" y="598"/>
                    <a:pt x="1457" y="598"/>
                    <a:pt x="1455" y="598"/>
                  </a:cubicBezTo>
                  <a:cubicBezTo>
                    <a:pt x="1451" y="598"/>
                    <a:pt x="1446" y="595"/>
                    <a:pt x="1443" y="593"/>
                  </a:cubicBezTo>
                  <a:cubicBezTo>
                    <a:pt x="1441" y="595"/>
                    <a:pt x="1437" y="597"/>
                    <a:pt x="1433" y="597"/>
                  </a:cubicBezTo>
                  <a:cubicBezTo>
                    <a:pt x="1430" y="597"/>
                    <a:pt x="1427" y="596"/>
                    <a:pt x="1423" y="593"/>
                  </a:cubicBezTo>
                  <a:cubicBezTo>
                    <a:pt x="1375" y="512"/>
                    <a:pt x="1330" y="423"/>
                    <a:pt x="1282" y="335"/>
                  </a:cubicBezTo>
                  <a:cubicBezTo>
                    <a:pt x="1278" y="327"/>
                    <a:pt x="1278" y="306"/>
                    <a:pt x="1294" y="306"/>
                  </a:cubicBezTo>
                  <a:cubicBezTo>
                    <a:pt x="1375" y="290"/>
                    <a:pt x="1455" y="266"/>
                    <a:pt x="1524" y="218"/>
                  </a:cubicBezTo>
                  <a:cubicBezTo>
                    <a:pt x="1526" y="217"/>
                    <a:pt x="1528" y="217"/>
                    <a:pt x="1530" y="217"/>
                  </a:cubicBezTo>
                  <a:close/>
                  <a:moveTo>
                    <a:pt x="539" y="130"/>
                  </a:moveTo>
                  <a:cubicBezTo>
                    <a:pt x="544" y="130"/>
                    <a:pt x="548" y="131"/>
                    <a:pt x="553" y="133"/>
                  </a:cubicBezTo>
                  <a:cubicBezTo>
                    <a:pt x="678" y="210"/>
                    <a:pt x="811" y="266"/>
                    <a:pt x="952" y="306"/>
                  </a:cubicBezTo>
                  <a:cubicBezTo>
                    <a:pt x="968" y="310"/>
                    <a:pt x="976" y="327"/>
                    <a:pt x="972" y="343"/>
                  </a:cubicBezTo>
                  <a:cubicBezTo>
                    <a:pt x="940" y="411"/>
                    <a:pt x="915" y="484"/>
                    <a:pt x="887" y="548"/>
                  </a:cubicBezTo>
                  <a:cubicBezTo>
                    <a:pt x="891" y="556"/>
                    <a:pt x="887" y="572"/>
                    <a:pt x="875" y="576"/>
                  </a:cubicBezTo>
                  <a:cubicBezTo>
                    <a:pt x="847" y="649"/>
                    <a:pt x="819" y="725"/>
                    <a:pt x="790" y="794"/>
                  </a:cubicBezTo>
                  <a:cubicBezTo>
                    <a:pt x="787" y="807"/>
                    <a:pt x="773" y="815"/>
                    <a:pt x="759" y="815"/>
                  </a:cubicBezTo>
                  <a:cubicBezTo>
                    <a:pt x="756" y="815"/>
                    <a:pt x="753" y="815"/>
                    <a:pt x="750" y="814"/>
                  </a:cubicBezTo>
                  <a:cubicBezTo>
                    <a:pt x="633" y="774"/>
                    <a:pt x="525" y="717"/>
                    <a:pt x="416" y="653"/>
                  </a:cubicBezTo>
                  <a:cubicBezTo>
                    <a:pt x="412" y="653"/>
                    <a:pt x="408" y="649"/>
                    <a:pt x="408" y="645"/>
                  </a:cubicBezTo>
                  <a:cubicBezTo>
                    <a:pt x="406" y="645"/>
                    <a:pt x="403" y="646"/>
                    <a:pt x="401" y="646"/>
                  </a:cubicBezTo>
                  <a:cubicBezTo>
                    <a:pt x="388" y="646"/>
                    <a:pt x="377" y="635"/>
                    <a:pt x="384" y="625"/>
                  </a:cubicBezTo>
                  <a:cubicBezTo>
                    <a:pt x="412" y="464"/>
                    <a:pt x="456" y="306"/>
                    <a:pt x="512" y="149"/>
                  </a:cubicBezTo>
                  <a:cubicBezTo>
                    <a:pt x="515" y="137"/>
                    <a:pt x="527" y="130"/>
                    <a:pt x="539" y="130"/>
                  </a:cubicBezTo>
                  <a:close/>
                  <a:moveTo>
                    <a:pt x="2077" y="484"/>
                  </a:moveTo>
                  <a:cubicBezTo>
                    <a:pt x="2111" y="484"/>
                    <a:pt x="2152" y="496"/>
                    <a:pt x="2189" y="508"/>
                  </a:cubicBezTo>
                  <a:cubicBezTo>
                    <a:pt x="2189" y="500"/>
                    <a:pt x="2189" y="500"/>
                    <a:pt x="2197" y="496"/>
                  </a:cubicBezTo>
                  <a:cubicBezTo>
                    <a:pt x="2198" y="494"/>
                    <a:pt x="2200" y="494"/>
                    <a:pt x="2201" y="494"/>
                  </a:cubicBezTo>
                  <a:cubicBezTo>
                    <a:pt x="2211" y="494"/>
                    <a:pt x="2224" y="509"/>
                    <a:pt x="2217" y="516"/>
                  </a:cubicBezTo>
                  <a:cubicBezTo>
                    <a:pt x="2261" y="532"/>
                    <a:pt x="2302" y="544"/>
                    <a:pt x="2330" y="552"/>
                  </a:cubicBezTo>
                  <a:cubicBezTo>
                    <a:pt x="2439" y="576"/>
                    <a:pt x="2539" y="609"/>
                    <a:pt x="2644" y="633"/>
                  </a:cubicBezTo>
                  <a:cubicBezTo>
                    <a:pt x="2652" y="633"/>
                    <a:pt x="2664" y="649"/>
                    <a:pt x="2664" y="657"/>
                  </a:cubicBezTo>
                  <a:lnTo>
                    <a:pt x="2620" y="1052"/>
                  </a:lnTo>
                  <a:cubicBezTo>
                    <a:pt x="2620" y="1066"/>
                    <a:pt x="2608" y="1077"/>
                    <a:pt x="2591" y="1077"/>
                  </a:cubicBezTo>
                  <a:cubicBezTo>
                    <a:pt x="2589" y="1077"/>
                    <a:pt x="2586" y="1077"/>
                    <a:pt x="2584" y="1076"/>
                  </a:cubicBezTo>
                  <a:cubicBezTo>
                    <a:pt x="2346" y="1016"/>
                    <a:pt x="2116" y="939"/>
                    <a:pt x="1887" y="838"/>
                  </a:cubicBezTo>
                  <a:cubicBezTo>
                    <a:pt x="1863" y="825"/>
                    <a:pt x="1879" y="791"/>
                    <a:pt x="1905" y="791"/>
                  </a:cubicBezTo>
                  <a:cubicBezTo>
                    <a:pt x="1909" y="791"/>
                    <a:pt x="1914" y="792"/>
                    <a:pt x="1919" y="794"/>
                  </a:cubicBezTo>
                  <a:lnTo>
                    <a:pt x="1923" y="794"/>
                  </a:lnTo>
                  <a:cubicBezTo>
                    <a:pt x="1939" y="713"/>
                    <a:pt x="1947" y="508"/>
                    <a:pt x="2048" y="488"/>
                  </a:cubicBezTo>
                  <a:cubicBezTo>
                    <a:pt x="2057" y="485"/>
                    <a:pt x="2067" y="484"/>
                    <a:pt x="2077" y="484"/>
                  </a:cubicBezTo>
                  <a:close/>
                  <a:moveTo>
                    <a:pt x="1677" y="755"/>
                  </a:moveTo>
                  <a:cubicBezTo>
                    <a:pt x="1683" y="755"/>
                    <a:pt x="1688" y="758"/>
                    <a:pt x="1693" y="766"/>
                  </a:cubicBezTo>
                  <a:cubicBezTo>
                    <a:pt x="1741" y="867"/>
                    <a:pt x="1786" y="967"/>
                    <a:pt x="1838" y="1068"/>
                  </a:cubicBezTo>
                  <a:cubicBezTo>
                    <a:pt x="1846" y="1080"/>
                    <a:pt x="1838" y="1096"/>
                    <a:pt x="1822" y="1096"/>
                  </a:cubicBezTo>
                  <a:cubicBezTo>
                    <a:pt x="1788" y="1098"/>
                    <a:pt x="1754" y="1099"/>
                    <a:pt x="1720" y="1099"/>
                  </a:cubicBezTo>
                  <a:cubicBezTo>
                    <a:pt x="1687" y="1099"/>
                    <a:pt x="1655" y="1098"/>
                    <a:pt x="1625" y="1096"/>
                  </a:cubicBezTo>
                  <a:cubicBezTo>
                    <a:pt x="1617" y="1096"/>
                    <a:pt x="1613" y="1092"/>
                    <a:pt x="1604" y="1080"/>
                  </a:cubicBezTo>
                  <a:cubicBezTo>
                    <a:pt x="1576" y="1008"/>
                    <a:pt x="1540" y="927"/>
                    <a:pt x="1512" y="846"/>
                  </a:cubicBezTo>
                  <a:cubicBezTo>
                    <a:pt x="1500" y="830"/>
                    <a:pt x="1516" y="818"/>
                    <a:pt x="1532" y="818"/>
                  </a:cubicBezTo>
                  <a:cubicBezTo>
                    <a:pt x="1524" y="810"/>
                    <a:pt x="1532" y="798"/>
                    <a:pt x="1540" y="798"/>
                  </a:cubicBezTo>
                  <a:cubicBezTo>
                    <a:pt x="1584" y="794"/>
                    <a:pt x="1625" y="786"/>
                    <a:pt x="1665" y="758"/>
                  </a:cubicBezTo>
                  <a:cubicBezTo>
                    <a:pt x="1669" y="756"/>
                    <a:pt x="1673" y="755"/>
                    <a:pt x="1677" y="755"/>
                  </a:cubicBezTo>
                  <a:close/>
                  <a:moveTo>
                    <a:pt x="427" y="933"/>
                  </a:moveTo>
                  <a:cubicBezTo>
                    <a:pt x="435" y="933"/>
                    <a:pt x="444" y="939"/>
                    <a:pt x="448" y="947"/>
                  </a:cubicBezTo>
                  <a:cubicBezTo>
                    <a:pt x="504" y="967"/>
                    <a:pt x="561" y="987"/>
                    <a:pt x="617" y="1008"/>
                  </a:cubicBezTo>
                  <a:cubicBezTo>
                    <a:pt x="625" y="1008"/>
                    <a:pt x="629" y="1012"/>
                    <a:pt x="629" y="1020"/>
                  </a:cubicBezTo>
                  <a:cubicBezTo>
                    <a:pt x="617" y="1128"/>
                    <a:pt x="605" y="1233"/>
                    <a:pt x="593" y="1338"/>
                  </a:cubicBezTo>
                  <a:cubicBezTo>
                    <a:pt x="590" y="1350"/>
                    <a:pt x="577" y="1356"/>
                    <a:pt x="566" y="1356"/>
                  </a:cubicBezTo>
                  <a:cubicBezTo>
                    <a:pt x="563" y="1356"/>
                    <a:pt x="560" y="1355"/>
                    <a:pt x="557" y="1354"/>
                  </a:cubicBezTo>
                  <a:cubicBezTo>
                    <a:pt x="500" y="1322"/>
                    <a:pt x="448" y="1310"/>
                    <a:pt x="379" y="1310"/>
                  </a:cubicBezTo>
                  <a:cubicBezTo>
                    <a:pt x="367" y="1310"/>
                    <a:pt x="355" y="1298"/>
                    <a:pt x="355" y="1282"/>
                  </a:cubicBezTo>
                  <a:cubicBezTo>
                    <a:pt x="351" y="1173"/>
                    <a:pt x="359" y="1052"/>
                    <a:pt x="412" y="947"/>
                  </a:cubicBezTo>
                  <a:cubicBezTo>
                    <a:pt x="414" y="938"/>
                    <a:pt x="420" y="933"/>
                    <a:pt x="427" y="933"/>
                  </a:cubicBezTo>
                  <a:close/>
                  <a:moveTo>
                    <a:pt x="2244" y="1124"/>
                  </a:moveTo>
                  <a:cubicBezTo>
                    <a:pt x="2272" y="1124"/>
                    <a:pt x="2300" y="1128"/>
                    <a:pt x="2318" y="1141"/>
                  </a:cubicBezTo>
                  <a:cubicBezTo>
                    <a:pt x="2330" y="1157"/>
                    <a:pt x="2338" y="1177"/>
                    <a:pt x="2330" y="1201"/>
                  </a:cubicBezTo>
                  <a:cubicBezTo>
                    <a:pt x="2322" y="1253"/>
                    <a:pt x="2318" y="1298"/>
                    <a:pt x="2310" y="1342"/>
                  </a:cubicBezTo>
                  <a:cubicBezTo>
                    <a:pt x="2310" y="1354"/>
                    <a:pt x="2302" y="1358"/>
                    <a:pt x="2289" y="1358"/>
                  </a:cubicBezTo>
                  <a:lnTo>
                    <a:pt x="2068" y="1358"/>
                  </a:lnTo>
                  <a:cubicBezTo>
                    <a:pt x="2064" y="1358"/>
                    <a:pt x="2060" y="1354"/>
                    <a:pt x="2060" y="1354"/>
                  </a:cubicBezTo>
                  <a:cubicBezTo>
                    <a:pt x="2057" y="1364"/>
                    <a:pt x="2049" y="1369"/>
                    <a:pt x="2040" y="1369"/>
                  </a:cubicBezTo>
                  <a:cubicBezTo>
                    <a:pt x="2034" y="1369"/>
                    <a:pt x="2028" y="1367"/>
                    <a:pt x="2024" y="1362"/>
                  </a:cubicBezTo>
                  <a:cubicBezTo>
                    <a:pt x="1987" y="1330"/>
                    <a:pt x="1987" y="1273"/>
                    <a:pt x="2007" y="1229"/>
                  </a:cubicBezTo>
                  <a:cubicBezTo>
                    <a:pt x="2036" y="1173"/>
                    <a:pt x="2088" y="1141"/>
                    <a:pt x="2144" y="1132"/>
                  </a:cubicBezTo>
                  <a:cubicBezTo>
                    <a:pt x="2169" y="1130"/>
                    <a:pt x="2208" y="1124"/>
                    <a:pt x="2244" y="1124"/>
                  </a:cubicBezTo>
                  <a:close/>
                  <a:moveTo>
                    <a:pt x="1180" y="814"/>
                  </a:moveTo>
                  <a:cubicBezTo>
                    <a:pt x="1224" y="814"/>
                    <a:pt x="1243" y="852"/>
                    <a:pt x="1274" y="879"/>
                  </a:cubicBezTo>
                  <a:cubicBezTo>
                    <a:pt x="1363" y="971"/>
                    <a:pt x="1447" y="1068"/>
                    <a:pt x="1536" y="1157"/>
                  </a:cubicBezTo>
                  <a:cubicBezTo>
                    <a:pt x="1544" y="1169"/>
                    <a:pt x="1548" y="1189"/>
                    <a:pt x="1536" y="1197"/>
                  </a:cubicBezTo>
                  <a:cubicBezTo>
                    <a:pt x="1480" y="1237"/>
                    <a:pt x="1431" y="1278"/>
                    <a:pt x="1379" y="1318"/>
                  </a:cubicBezTo>
                  <a:cubicBezTo>
                    <a:pt x="1379" y="1331"/>
                    <a:pt x="1368" y="1344"/>
                    <a:pt x="1355" y="1344"/>
                  </a:cubicBezTo>
                  <a:cubicBezTo>
                    <a:pt x="1352" y="1344"/>
                    <a:pt x="1350" y="1343"/>
                    <a:pt x="1347" y="1342"/>
                  </a:cubicBezTo>
                  <a:cubicBezTo>
                    <a:pt x="1262" y="1419"/>
                    <a:pt x="1177" y="1495"/>
                    <a:pt x="1093" y="1576"/>
                  </a:cubicBezTo>
                  <a:cubicBezTo>
                    <a:pt x="1086" y="1583"/>
                    <a:pt x="1079" y="1585"/>
                    <a:pt x="1072" y="1585"/>
                  </a:cubicBezTo>
                  <a:cubicBezTo>
                    <a:pt x="1063" y="1585"/>
                    <a:pt x="1054" y="1580"/>
                    <a:pt x="1044" y="1576"/>
                  </a:cubicBezTo>
                  <a:cubicBezTo>
                    <a:pt x="944" y="1495"/>
                    <a:pt x="863" y="1398"/>
                    <a:pt x="811" y="1282"/>
                  </a:cubicBezTo>
                  <a:cubicBezTo>
                    <a:pt x="803" y="1261"/>
                    <a:pt x="811" y="1249"/>
                    <a:pt x="823" y="1241"/>
                  </a:cubicBezTo>
                  <a:cubicBezTo>
                    <a:pt x="895" y="1149"/>
                    <a:pt x="964" y="1056"/>
                    <a:pt x="1036" y="967"/>
                  </a:cubicBezTo>
                  <a:cubicBezTo>
                    <a:pt x="1064" y="931"/>
                    <a:pt x="1117" y="818"/>
                    <a:pt x="1173" y="814"/>
                  </a:cubicBezTo>
                  <a:cubicBezTo>
                    <a:pt x="1176" y="814"/>
                    <a:pt x="1178" y="814"/>
                    <a:pt x="1180" y="814"/>
                  </a:cubicBezTo>
                  <a:close/>
                  <a:moveTo>
                    <a:pt x="186" y="0"/>
                  </a:moveTo>
                  <a:cubicBezTo>
                    <a:pt x="150" y="202"/>
                    <a:pt x="69" y="415"/>
                    <a:pt x="101" y="564"/>
                  </a:cubicBezTo>
                  <a:cubicBezTo>
                    <a:pt x="122" y="689"/>
                    <a:pt x="190" y="794"/>
                    <a:pt x="190" y="927"/>
                  </a:cubicBezTo>
                  <a:cubicBezTo>
                    <a:pt x="190" y="1016"/>
                    <a:pt x="174" y="1100"/>
                    <a:pt x="150" y="1189"/>
                  </a:cubicBezTo>
                  <a:cubicBezTo>
                    <a:pt x="93" y="1394"/>
                    <a:pt x="1" y="1592"/>
                    <a:pt x="25" y="1801"/>
                  </a:cubicBezTo>
                  <a:cubicBezTo>
                    <a:pt x="976" y="1656"/>
                    <a:pt x="1955" y="1539"/>
                    <a:pt x="2926" y="1515"/>
                  </a:cubicBezTo>
                  <a:cubicBezTo>
                    <a:pt x="2987" y="1338"/>
                    <a:pt x="3031" y="1161"/>
                    <a:pt x="3055" y="975"/>
                  </a:cubicBezTo>
                  <a:cubicBezTo>
                    <a:pt x="3055" y="959"/>
                    <a:pt x="3071" y="955"/>
                    <a:pt x="3083" y="955"/>
                  </a:cubicBezTo>
                  <a:lnTo>
                    <a:pt x="3103" y="818"/>
                  </a:lnTo>
                  <a:lnTo>
                    <a:pt x="3095" y="818"/>
                  </a:lnTo>
                  <a:lnTo>
                    <a:pt x="2914" y="758"/>
                  </a:lnTo>
                  <a:cubicBezTo>
                    <a:pt x="2910" y="765"/>
                    <a:pt x="2904" y="769"/>
                    <a:pt x="2898" y="769"/>
                  </a:cubicBezTo>
                  <a:cubicBezTo>
                    <a:pt x="2891" y="769"/>
                    <a:pt x="2886" y="764"/>
                    <a:pt x="2886" y="754"/>
                  </a:cubicBezTo>
                  <a:lnTo>
                    <a:pt x="2886" y="738"/>
                  </a:lnTo>
                  <a:cubicBezTo>
                    <a:pt x="2882" y="734"/>
                    <a:pt x="2882" y="730"/>
                    <a:pt x="2886" y="725"/>
                  </a:cubicBezTo>
                  <a:cubicBezTo>
                    <a:pt x="2890" y="637"/>
                    <a:pt x="2902" y="556"/>
                    <a:pt x="2906" y="476"/>
                  </a:cubicBezTo>
                  <a:cubicBezTo>
                    <a:pt x="2906" y="465"/>
                    <a:pt x="2912" y="455"/>
                    <a:pt x="2924" y="455"/>
                  </a:cubicBezTo>
                  <a:cubicBezTo>
                    <a:pt x="2926" y="455"/>
                    <a:pt x="2928" y="455"/>
                    <a:pt x="2930" y="455"/>
                  </a:cubicBezTo>
                  <a:cubicBezTo>
                    <a:pt x="2987" y="472"/>
                    <a:pt x="3043" y="488"/>
                    <a:pt x="3095" y="508"/>
                  </a:cubicBezTo>
                  <a:cubicBezTo>
                    <a:pt x="3103" y="508"/>
                    <a:pt x="3107" y="512"/>
                    <a:pt x="3111" y="512"/>
                  </a:cubicBezTo>
                  <a:lnTo>
                    <a:pt x="3116" y="500"/>
                  </a:lnTo>
                  <a:cubicBezTo>
                    <a:pt x="2209" y="109"/>
                    <a:pt x="1157" y="8"/>
                    <a:pt x="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54;p43">
              <a:extLst>
                <a:ext uri="{FF2B5EF4-FFF2-40B4-BE49-F238E27FC236}">
                  <a16:creationId xmlns:a16="http://schemas.microsoft.com/office/drawing/2014/main" id="{9282215A-DF32-4E1F-9D01-8F6B0098F1BC}"/>
                </a:ext>
              </a:extLst>
            </p:cNvPr>
            <p:cNvSpPr/>
            <p:nvPr/>
          </p:nvSpPr>
          <p:spPr>
            <a:xfrm>
              <a:off x="4005642" y="3473839"/>
              <a:ext cx="17878" cy="26048"/>
            </a:xfrm>
            <a:custGeom>
              <a:avLst/>
              <a:gdLst/>
              <a:ahLst/>
              <a:cxnLst/>
              <a:rect l="l" t="t" r="r" b="b"/>
              <a:pathLst>
                <a:path w="186" h="271" extrusionOk="0">
                  <a:moveTo>
                    <a:pt x="24" y="1"/>
                  </a:moveTo>
                  <a:cubicBezTo>
                    <a:pt x="12" y="73"/>
                    <a:pt x="8" y="142"/>
                    <a:pt x="0" y="214"/>
                  </a:cubicBezTo>
                  <a:cubicBezTo>
                    <a:pt x="52" y="235"/>
                    <a:pt x="105" y="247"/>
                    <a:pt x="161" y="271"/>
                  </a:cubicBezTo>
                  <a:cubicBezTo>
                    <a:pt x="165" y="218"/>
                    <a:pt x="185" y="158"/>
                    <a:pt x="181" y="106"/>
                  </a:cubicBezTo>
                  <a:cubicBezTo>
                    <a:pt x="173" y="41"/>
                    <a:pt x="141" y="49"/>
                    <a:pt x="93" y="29"/>
                  </a:cubicBezTo>
                  <a:cubicBezTo>
                    <a:pt x="69" y="17"/>
                    <a:pt x="48" y="13"/>
                    <a:pt x="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55;p43">
              <a:extLst>
                <a:ext uri="{FF2B5EF4-FFF2-40B4-BE49-F238E27FC236}">
                  <a16:creationId xmlns:a16="http://schemas.microsoft.com/office/drawing/2014/main" id="{2B718A60-8197-41C6-8FFC-7B9BEA2EB542}"/>
                </a:ext>
              </a:extLst>
            </p:cNvPr>
            <p:cNvSpPr/>
            <p:nvPr/>
          </p:nvSpPr>
          <p:spPr>
            <a:xfrm>
              <a:off x="3944993" y="3802076"/>
              <a:ext cx="57574" cy="10188"/>
            </a:xfrm>
            <a:custGeom>
              <a:avLst/>
              <a:gdLst/>
              <a:ahLst/>
              <a:cxnLst/>
              <a:rect l="l" t="t" r="r" b="b"/>
              <a:pathLst>
                <a:path w="599" h="106" extrusionOk="0">
                  <a:moveTo>
                    <a:pt x="479" y="0"/>
                  </a:moveTo>
                  <a:cubicBezTo>
                    <a:pt x="328" y="0"/>
                    <a:pt x="173" y="13"/>
                    <a:pt x="31" y="65"/>
                  </a:cubicBezTo>
                  <a:cubicBezTo>
                    <a:pt x="0" y="69"/>
                    <a:pt x="10" y="106"/>
                    <a:pt x="35" y="106"/>
                  </a:cubicBezTo>
                  <a:cubicBezTo>
                    <a:pt x="36" y="106"/>
                    <a:pt x="37" y="106"/>
                    <a:pt x="39" y="106"/>
                  </a:cubicBezTo>
                  <a:cubicBezTo>
                    <a:pt x="176" y="87"/>
                    <a:pt x="309" y="70"/>
                    <a:pt x="444" y="70"/>
                  </a:cubicBezTo>
                  <a:cubicBezTo>
                    <a:pt x="479" y="70"/>
                    <a:pt x="515" y="71"/>
                    <a:pt x="551" y="73"/>
                  </a:cubicBezTo>
                  <a:cubicBezTo>
                    <a:pt x="553" y="74"/>
                    <a:pt x="555" y="74"/>
                    <a:pt x="557" y="74"/>
                  </a:cubicBezTo>
                  <a:cubicBezTo>
                    <a:pt x="599" y="74"/>
                    <a:pt x="597" y="1"/>
                    <a:pt x="551" y="1"/>
                  </a:cubicBezTo>
                  <a:cubicBezTo>
                    <a:pt x="527" y="0"/>
                    <a:pt x="503" y="0"/>
                    <a:pt x="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56;p43">
              <a:extLst>
                <a:ext uri="{FF2B5EF4-FFF2-40B4-BE49-F238E27FC236}">
                  <a16:creationId xmlns:a16="http://schemas.microsoft.com/office/drawing/2014/main" id="{4F30712C-C39F-44B0-A0F4-BE4F3FE3F75C}"/>
                </a:ext>
              </a:extLst>
            </p:cNvPr>
            <p:cNvSpPr/>
            <p:nvPr/>
          </p:nvSpPr>
          <p:spPr>
            <a:xfrm>
              <a:off x="3941725" y="3774587"/>
              <a:ext cx="46905" cy="8939"/>
            </a:xfrm>
            <a:custGeom>
              <a:avLst/>
              <a:gdLst/>
              <a:ahLst/>
              <a:cxnLst/>
              <a:rect l="l" t="t" r="r" b="b"/>
              <a:pathLst>
                <a:path w="488" h="93" extrusionOk="0">
                  <a:moveTo>
                    <a:pt x="443" y="1"/>
                  </a:moveTo>
                  <a:cubicBezTo>
                    <a:pt x="306" y="5"/>
                    <a:pt x="174" y="29"/>
                    <a:pt x="32" y="33"/>
                  </a:cubicBezTo>
                  <a:cubicBezTo>
                    <a:pt x="0" y="33"/>
                    <a:pt x="4" y="85"/>
                    <a:pt x="32" y="85"/>
                  </a:cubicBezTo>
                  <a:cubicBezTo>
                    <a:pt x="94" y="89"/>
                    <a:pt x="158" y="93"/>
                    <a:pt x="222" y="93"/>
                  </a:cubicBezTo>
                  <a:cubicBezTo>
                    <a:pt x="302" y="93"/>
                    <a:pt x="380" y="87"/>
                    <a:pt x="452" y="69"/>
                  </a:cubicBezTo>
                  <a:cubicBezTo>
                    <a:pt x="488" y="61"/>
                    <a:pt x="484" y="1"/>
                    <a:pt x="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7;p43">
              <a:extLst>
                <a:ext uri="{FF2B5EF4-FFF2-40B4-BE49-F238E27FC236}">
                  <a16:creationId xmlns:a16="http://schemas.microsoft.com/office/drawing/2014/main" id="{CDADC9F8-7488-476C-B482-0543CB80AB0C}"/>
                </a:ext>
              </a:extLst>
            </p:cNvPr>
            <p:cNvSpPr/>
            <p:nvPr/>
          </p:nvSpPr>
          <p:spPr>
            <a:xfrm>
              <a:off x="3936630" y="3753249"/>
              <a:ext cx="47963" cy="8843"/>
            </a:xfrm>
            <a:custGeom>
              <a:avLst/>
              <a:gdLst/>
              <a:ahLst/>
              <a:cxnLst/>
              <a:rect l="l" t="t" r="r" b="b"/>
              <a:pathLst>
                <a:path w="499" h="92" extrusionOk="0">
                  <a:moveTo>
                    <a:pt x="463" y="1"/>
                  </a:moveTo>
                  <a:cubicBezTo>
                    <a:pt x="461" y="1"/>
                    <a:pt x="458" y="1"/>
                    <a:pt x="456" y="1"/>
                  </a:cubicBezTo>
                  <a:cubicBezTo>
                    <a:pt x="315" y="9"/>
                    <a:pt x="174" y="29"/>
                    <a:pt x="25" y="42"/>
                  </a:cubicBezTo>
                  <a:cubicBezTo>
                    <a:pt x="5" y="42"/>
                    <a:pt x="1" y="70"/>
                    <a:pt x="21" y="74"/>
                  </a:cubicBezTo>
                  <a:cubicBezTo>
                    <a:pt x="94" y="84"/>
                    <a:pt x="173" y="91"/>
                    <a:pt x="251" y="91"/>
                  </a:cubicBezTo>
                  <a:cubicBezTo>
                    <a:pt x="324" y="91"/>
                    <a:pt x="396" y="85"/>
                    <a:pt x="464" y="70"/>
                  </a:cubicBezTo>
                  <a:cubicBezTo>
                    <a:pt x="499" y="62"/>
                    <a:pt x="497" y="1"/>
                    <a:pt x="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8;p43">
              <a:extLst>
                <a:ext uri="{FF2B5EF4-FFF2-40B4-BE49-F238E27FC236}">
                  <a16:creationId xmlns:a16="http://schemas.microsoft.com/office/drawing/2014/main" id="{31F2335D-A5A8-412D-92A6-E882138756F5}"/>
                </a:ext>
              </a:extLst>
            </p:cNvPr>
            <p:cNvSpPr/>
            <p:nvPr/>
          </p:nvSpPr>
          <p:spPr>
            <a:xfrm>
              <a:off x="3903759" y="3472493"/>
              <a:ext cx="77182" cy="56998"/>
            </a:xfrm>
            <a:custGeom>
              <a:avLst/>
              <a:gdLst/>
              <a:ahLst/>
              <a:cxnLst/>
              <a:rect l="l" t="t" r="r" b="b"/>
              <a:pathLst>
                <a:path w="803" h="593" extrusionOk="0">
                  <a:moveTo>
                    <a:pt x="249" y="65"/>
                  </a:moveTo>
                  <a:cubicBezTo>
                    <a:pt x="269" y="65"/>
                    <a:pt x="293" y="70"/>
                    <a:pt x="319" y="75"/>
                  </a:cubicBezTo>
                  <a:cubicBezTo>
                    <a:pt x="319" y="91"/>
                    <a:pt x="319" y="99"/>
                    <a:pt x="323" y="112"/>
                  </a:cubicBezTo>
                  <a:cubicBezTo>
                    <a:pt x="321" y="110"/>
                    <a:pt x="318" y="110"/>
                    <a:pt x="316" y="110"/>
                  </a:cubicBezTo>
                  <a:cubicBezTo>
                    <a:pt x="309" y="110"/>
                    <a:pt x="303" y="114"/>
                    <a:pt x="303" y="120"/>
                  </a:cubicBezTo>
                  <a:cubicBezTo>
                    <a:pt x="282" y="208"/>
                    <a:pt x="266" y="309"/>
                    <a:pt x="282" y="402"/>
                  </a:cubicBezTo>
                  <a:cubicBezTo>
                    <a:pt x="218" y="377"/>
                    <a:pt x="157" y="353"/>
                    <a:pt x="97" y="329"/>
                  </a:cubicBezTo>
                  <a:lnTo>
                    <a:pt x="97" y="321"/>
                  </a:lnTo>
                  <a:cubicBezTo>
                    <a:pt x="117" y="273"/>
                    <a:pt x="133" y="220"/>
                    <a:pt x="145" y="172"/>
                  </a:cubicBezTo>
                  <a:cubicBezTo>
                    <a:pt x="149" y="156"/>
                    <a:pt x="157" y="136"/>
                    <a:pt x="162" y="120"/>
                  </a:cubicBezTo>
                  <a:cubicBezTo>
                    <a:pt x="162" y="85"/>
                    <a:pt x="171" y="67"/>
                    <a:pt x="195" y="67"/>
                  </a:cubicBezTo>
                  <a:cubicBezTo>
                    <a:pt x="202" y="67"/>
                    <a:pt x="209" y="69"/>
                    <a:pt x="218" y="71"/>
                  </a:cubicBezTo>
                  <a:cubicBezTo>
                    <a:pt x="227" y="67"/>
                    <a:pt x="237" y="65"/>
                    <a:pt x="249" y="65"/>
                  </a:cubicBezTo>
                  <a:close/>
                  <a:moveTo>
                    <a:pt x="339" y="83"/>
                  </a:moveTo>
                  <a:cubicBezTo>
                    <a:pt x="399" y="95"/>
                    <a:pt x="464" y="128"/>
                    <a:pt x="508" y="136"/>
                  </a:cubicBezTo>
                  <a:cubicBezTo>
                    <a:pt x="516" y="144"/>
                    <a:pt x="520" y="144"/>
                    <a:pt x="524" y="144"/>
                  </a:cubicBezTo>
                  <a:cubicBezTo>
                    <a:pt x="597" y="156"/>
                    <a:pt x="718" y="168"/>
                    <a:pt x="742" y="232"/>
                  </a:cubicBezTo>
                  <a:cubicBezTo>
                    <a:pt x="750" y="261"/>
                    <a:pt x="726" y="369"/>
                    <a:pt x="722" y="398"/>
                  </a:cubicBezTo>
                  <a:cubicBezTo>
                    <a:pt x="718" y="446"/>
                    <a:pt x="710" y="490"/>
                    <a:pt x="710" y="535"/>
                  </a:cubicBezTo>
                  <a:cubicBezTo>
                    <a:pt x="649" y="518"/>
                    <a:pt x="597" y="506"/>
                    <a:pt x="536" y="486"/>
                  </a:cubicBezTo>
                  <a:lnTo>
                    <a:pt x="536" y="478"/>
                  </a:lnTo>
                  <a:cubicBezTo>
                    <a:pt x="536" y="377"/>
                    <a:pt x="536" y="277"/>
                    <a:pt x="548" y="176"/>
                  </a:cubicBezTo>
                  <a:cubicBezTo>
                    <a:pt x="548" y="156"/>
                    <a:pt x="536" y="148"/>
                    <a:pt x="524" y="148"/>
                  </a:cubicBezTo>
                  <a:cubicBezTo>
                    <a:pt x="516" y="148"/>
                    <a:pt x="504" y="152"/>
                    <a:pt x="504" y="164"/>
                  </a:cubicBezTo>
                  <a:cubicBezTo>
                    <a:pt x="488" y="265"/>
                    <a:pt x="484" y="369"/>
                    <a:pt x="500" y="470"/>
                  </a:cubicBezTo>
                  <a:cubicBezTo>
                    <a:pt x="440" y="450"/>
                    <a:pt x="375" y="426"/>
                    <a:pt x="315" y="406"/>
                  </a:cubicBezTo>
                  <a:cubicBezTo>
                    <a:pt x="319" y="365"/>
                    <a:pt x="315" y="329"/>
                    <a:pt x="319" y="289"/>
                  </a:cubicBezTo>
                  <a:cubicBezTo>
                    <a:pt x="323" y="232"/>
                    <a:pt x="335" y="176"/>
                    <a:pt x="339" y="124"/>
                  </a:cubicBezTo>
                  <a:cubicBezTo>
                    <a:pt x="339" y="116"/>
                    <a:pt x="335" y="112"/>
                    <a:pt x="335" y="112"/>
                  </a:cubicBezTo>
                  <a:cubicBezTo>
                    <a:pt x="339" y="112"/>
                    <a:pt x="339" y="107"/>
                    <a:pt x="339" y="103"/>
                  </a:cubicBezTo>
                  <a:lnTo>
                    <a:pt x="339" y="83"/>
                  </a:lnTo>
                  <a:close/>
                  <a:moveTo>
                    <a:pt x="212" y="0"/>
                  </a:moveTo>
                  <a:cubicBezTo>
                    <a:pt x="203" y="0"/>
                    <a:pt x="194" y="1"/>
                    <a:pt x="186" y="3"/>
                  </a:cubicBezTo>
                  <a:cubicBezTo>
                    <a:pt x="85" y="19"/>
                    <a:pt x="81" y="228"/>
                    <a:pt x="61" y="309"/>
                  </a:cubicBezTo>
                  <a:lnTo>
                    <a:pt x="57" y="309"/>
                  </a:lnTo>
                  <a:cubicBezTo>
                    <a:pt x="51" y="307"/>
                    <a:pt x="46" y="305"/>
                    <a:pt x="41" y="305"/>
                  </a:cubicBezTo>
                  <a:cubicBezTo>
                    <a:pt x="14" y="305"/>
                    <a:pt x="1" y="340"/>
                    <a:pt x="25" y="353"/>
                  </a:cubicBezTo>
                  <a:cubicBezTo>
                    <a:pt x="254" y="454"/>
                    <a:pt x="484" y="531"/>
                    <a:pt x="722" y="591"/>
                  </a:cubicBezTo>
                  <a:cubicBezTo>
                    <a:pt x="725" y="592"/>
                    <a:pt x="728" y="592"/>
                    <a:pt x="731" y="592"/>
                  </a:cubicBezTo>
                  <a:cubicBezTo>
                    <a:pt x="747" y="592"/>
                    <a:pt x="758" y="584"/>
                    <a:pt x="758" y="567"/>
                  </a:cubicBezTo>
                  <a:cubicBezTo>
                    <a:pt x="770" y="438"/>
                    <a:pt x="786" y="309"/>
                    <a:pt x="802" y="176"/>
                  </a:cubicBezTo>
                  <a:cubicBezTo>
                    <a:pt x="802" y="168"/>
                    <a:pt x="790" y="152"/>
                    <a:pt x="782" y="152"/>
                  </a:cubicBezTo>
                  <a:cubicBezTo>
                    <a:pt x="677" y="128"/>
                    <a:pt x="577" y="95"/>
                    <a:pt x="468" y="67"/>
                  </a:cubicBezTo>
                  <a:cubicBezTo>
                    <a:pt x="440" y="63"/>
                    <a:pt x="399" y="47"/>
                    <a:pt x="355" y="31"/>
                  </a:cubicBezTo>
                  <a:cubicBezTo>
                    <a:pt x="361" y="19"/>
                    <a:pt x="351" y="5"/>
                    <a:pt x="343" y="5"/>
                  </a:cubicBezTo>
                  <a:cubicBezTo>
                    <a:pt x="340" y="5"/>
                    <a:pt x="337" y="7"/>
                    <a:pt x="335" y="11"/>
                  </a:cubicBezTo>
                  <a:cubicBezTo>
                    <a:pt x="335" y="15"/>
                    <a:pt x="327" y="15"/>
                    <a:pt x="327" y="23"/>
                  </a:cubicBezTo>
                  <a:cubicBezTo>
                    <a:pt x="289" y="10"/>
                    <a:pt x="246"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59;p43">
              <a:extLst>
                <a:ext uri="{FF2B5EF4-FFF2-40B4-BE49-F238E27FC236}">
                  <a16:creationId xmlns:a16="http://schemas.microsoft.com/office/drawing/2014/main" id="{D078F1F5-E28A-4C5F-B9DE-E58DF89C5933}"/>
                </a:ext>
              </a:extLst>
            </p:cNvPr>
            <p:cNvSpPr/>
            <p:nvPr/>
          </p:nvSpPr>
          <p:spPr>
            <a:xfrm>
              <a:off x="3953739" y="3485469"/>
              <a:ext cx="22107" cy="38063"/>
            </a:xfrm>
            <a:custGeom>
              <a:avLst/>
              <a:gdLst/>
              <a:ahLst/>
              <a:cxnLst/>
              <a:rect l="l" t="t" r="r" b="b"/>
              <a:pathLst>
                <a:path w="230" h="396" extrusionOk="0">
                  <a:moveTo>
                    <a:pt x="0" y="1"/>
                  </a:moveTo>
                  <a:lnTo>
                    <a:pt x="0" y="9"/>
                  </a:lnTo>
                  <a:cubicBezTo>
                    <a:pt x="16" y="13"/>
                    <a:pt x="24" y="21"/>
                    <a:pt x="24" y="37"/>
                  </a:cubicBezTo>
                  <a:cubicBezTo>
                    <a:pt x="8" y="138"/>
                    <a:pt x="4" y="238"/>
                    <a:pt x="8" y="339"/>
                  </a:cubicBezTo>
                  <a:lnTo>
                    <a:pt x="8" y="343"/>
                  </a:lnTo>
                  <a:cubicBezTo>
                    <a:pt x="65" y="363"/>
                    <a:pt x="125" y="379"/>
                    <a:pt x="186" y="396"/>
                  </a:cubicBezTo>
                  <a:cubicBezTo>
                    <a:pt x="190" y="351"/>
                    <a:pt x="198" y="311"/>
                    <a:pt x="202" y="263"/>
                  </a:cubicBezTo>
                  <a:cubicBezTo>
                    <a:pt x="206" y="234"/>
                    <a:pt x="230" y="126"/>
                    <a:pt x="222" y="97"/>
                  </a:cubicBezTo>
                  <a:cubicBezTo>
                    <a:pt x="198" y="33"/>
                    <a:pt x="69" y="2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60;p43">
              <a:extLst>
                <a:ext uri="{FF2B5EF4-FFF2-40B4-BE49-F238E27FC236}">
                  <a16:creationId xmlns:a16="http://schemas.microsoft.com/office/drawing/2014/main" id="{C9C6459A-350C-442E-A6A6-633001B2AEDA}"/>
                </a:ext>
              </a:extLst>
            </p:cNvPr>
            <p:cNvSpPr/>
            <p:nvPr/>
          </p:nvSpPr>
          <p:spPr>
            <a:xfrm>
              <a:off x="3933170" y="3480086"/>
              <a:ext cx="20665" cy="37678"/>
            </a:xfrm>
            <a:custGeom>
              <a:avLst/>
              <a:gdLst/>
              <a:ahLst/>
              <a:cxnLst/>
              <a:rect l="l" t="t" r="r" b="b"/>
              <a:pathLst>
                <a:path w="215" h="392" extrusionOk="0">
                  <a:moveTo>
                    <a:pt x="29" y="0"/>
                  </a:moveTo>
                  <a:lnTo>
                    <a:pt x="29" y="20"/>
                  </a:lnTo>
                  <a:cubicBezTo>
                    <a:pt x="33" y="28"/>
                    <a:pt x="29" y="33"/>
                    <a:pt x="21" y="33"/>
                  </a:cubicBezTo>
                  <a:cubicBezTo>
                    <a:pt x="29" y="33"/>
                    <a:pt x="29" y="37"/>
                    <a:pt x="29" y="41"/>
                  </a:cubicBezTo>
                  <a:cubicBezTo>
                    <a:pt x="21" y="97"/>
                    <a:pt x="13" y="153"/>
                    <a:pt x="9" y="210"/>
                  </a:cubicBezTo>
                  <a:cubicBezTo>
                    <a:pt x="9" y="250"/>
                    <a:pt x="9" y="282"/>
                    <a:pt x="1" y="323"/>
                  </a:cubicBezTo>
                  <a:cubicBezTo>
                    <a:pt x="61" y="351"/>
                    <a:pt x="121" y="371"/>
                    <a:pt x="190" y="391"/>
                  </a:cubicBezTo>
                  <a:cubicBezTo>
                    <a:pt x="174" y="290"/>
                    <a:pt x="178" y="182"/>
                    <a:pt x="194" y="81"/>
                  </a:cubicBezTo>
                  <a:cubicBezTo>
                    <a:pt x="194" y="73"/>
                    <a:pt x="202" y="69"/>
                    <a:pt x="214" y="69"/>
                  </a:cubicBezTo>
                  <a:lnTo>
                    <a:pt x="214" y="65"/>
                  </a:lnTo>
                  <a:cubicBezTo>
                    <a:pt x="210" y="65"/>
                    <a:pt x="210" y="65"/>
                    <a:pt x="198" y="57"/>
                  </a:cubicBezTo>
                  <a:cubicBezTo>
                    <a:pt x="154" y="49"/>
                    <a:pt x="89" y="16"/>
                    <a:pt x="29" y="0"/>
                  </a:cubicBezTo>
                  <a:close/>
                </a:path>
              </a:pathLst>
            </a:custGeom>
            <a:solidFill>
              <a:srgbClr val="E4D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61;p43">
              <a:extLst>
                <a:ext uri="{FF2B5EF4-FFF2-40B4-BE49-F238E27FC236}">
                  <a16:creationId xmlns:a16="http://schemas.microsoft.com/office/drawing/2014/main" id="{247D7A94-23CD-448A-BF56-795950BF7961}"/>
                </a:ext>
              </a:extLst>
            </p:cNvPr>
            <p:cNvSpPr/>
            <p:nvPr/>
          </p:nvSpPr>
          <p:spPr>
            <a:xfrm>
              <a:off x="3936246" y="3646079"/>
              <a:ext cx="16052" cy="53537"/>
            </a:xfrm>
            <a:custGeom>
              <a:avLst/>
              <a:gdLst/>
              <a:ahLst/>
              <a:cxnLst/>
              <a:rect l="l" t="t" r="r" b="b"/>
              <a:pathLst>
                <a:path w="167" h="557" extrusionOk="0">
                  <a:moveTo>
                    <a:pt x="146" y="0"/>
                  </a:moveTo>
                  <a:lnTo>
                    <a:pt x="146" y="0"/>
                  </a:lnTo>
                  <a:cubicBezTo>
                    <a:pt x="94" y="8"/>
                    <a:pt x="49" y="8"/>
                    <a:pt x="1" y="12"/>
                  </a:cubicBezTo>
                  <a:cubicBezTo>
                    <a:pt x="17" y="193"/>
                    <a:pt x="29" y="375"/>
                    <a:pt x="53" y="556"/>
                  </a:cubicBezTo>
                  <a:cubicBezTo>
                    <a:pt x="98" y="552"/>
                    <a:pt x="130" y="552"/>
                    <a:pt x="166" y="544"/>
                  </a:cubicBezTo>
                  <a:cubicBezTo>
                    <a:pt x="142" y="363"/>
                    <a:pt x="138" y="177"/>
                    <a:pt x="146" y="0"/>
                  </a:cubicBezTo>
                  <a:close/>
                </a:path>
              </a:pathLst>
            </a:custGeom>
            <a:solidFill>
              <a:srgbClr val="6F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62;p43">
              <a:extLst>
                <a:ext uri="{FF2B5EF4-FFF2-40B4-BE49-F238E27FC236}">
                  <a16:creationId xmlns:a16="http://schemas.microsoft.com/office/drawing/2014/main" id="{25E7BF7C-D168-4D47-B281-99AF1D8DFFE1}"/>
                </a:ext>
              </a:extLst>
            </p:cNvPr>
            <p:cNvSpPr/>
            <p:nvPr/>
          </p:nvSpPr>
          <p:spPr>
            <a:xfrm>
              <a:off x="3915389" y="3598309"/>
              <a:ext cx="33353" cy="23741"/>
            </a:xfrm>
            <a:custGeom>
              <a:avLst/>
              <a:gdLst/>
              <a:ahLst/>
              <a:cxnLst/>
              <a:rect l="l" t="t" r="r" b="b"/>
              <a:pathLst>
                <a:path w="347" h="247" extrusionOk="0">
                  <a:moveTo>
                    <a:pt x="259" y="42"/>
                  </a:moveTo>
                  <a:cubicBezTo>
                    <a:pt x="273" y="42"/>
                    <a:pt x="287" y="44"/>
                    <a:pt x="294" y="50"/>
                  </a:cubicBezTo>
                  <a:cubicBezTo>
                    <a:pt x="319" y="70"/>
                    <a:pt x="298" y="155"/>
                    <a:pt x="286" y="195"/>
                  </a:cubicBezTo>
                  <a:cubicBezTo>
                    <a:pt x="222" y="195"/>
                    <a:pt x="153" y="203"/>
                    <a:pt x="85" y="203"/>
                  </a:cubicBezTo>
                  <a:cubicBezTo>
                    <a:pt x="77" y="203"/>
                    <a:pt x="73" y="207"/>
                    <a:pt x="73" y="211"/>
                  </a:cubicBezTo>
                  <a:cubicBezTo>
                    <a:pt x="20" y="126"/>
                    <a:pt x="113" y="62"/>
                    <a:pt x="194" y="50"/>
                  </a:cubicBezTo>
                  <a:cubicBezTo>
                    <a:pt x="206" y="47"/>
                    <a:pt x="234" y="42"/>
                    <a:pt x="259" y="42"/>
                  </a:cubicBezTo>
                  <a:close/>
                  <a:moveTo>
                    <a:pt x="247" y="0"/>
                  </a:moveTo>
                  <a:cubicBezTo>
                    <a:pt x="214" y="0"/>
                    <a:pt x="180" y="5"/>
                    <a:pt x="157" y="9"/>
                  </a:cubicBezTo>
                  <a:cubicBezTo>
                    <a:pt x="97" y="22"/>
                    <a:pt x="45" y="50"/>
                    <a:pt x="20" y="106"/>
                  </a:cubicBezTo>
                  <a:cubicBezTo>
                    <a:pt x="0" y="151"/>
                    <a:pt x="0" y="207"/>
                    <a:pt x="36" y="243"/>
                  </a:cubicBezTo>
                  <a:cubicBezTo>
                    <a:pt x="39" y="245"/>
                    <a:pt x="42" y="246"/>
                    <a:pt x="46" y="246"/>
                  </a:cubicBezTo>
                  <a:cubicBezTo>
                    <a:pt x="55" y="246"/>
                    <a:pt x="67" y="240"/>
                    <a:pt x="73" y="231"/>
                  </a:cubicBezTo>
                  <a:cubicBezTo>
                    <a:pt x="77" y="235"/>
                    <a:pt x="77" y="235"/>
                    <a:pt x="81" y="235"/>
                  </a:cubicBezTo>
                  <a:lnTo>
                    <a:pt x="302" y="235"/>
                  </a:lnTo>
                  <a:cubicBezTo>
                    <a:pt x="315" y="235"/>
                    <a:pt x="323" y="231"/>
                    <a:pt x="323" y="223"/>
                  </a:cubicBezTo>
                  <a:cubicBezTo>
                    <a:pt x="327" y="175"/>
                    <a:pt x="339" y="126"/>
                    <a:pt x="343" y="82"/>
                  </a:cubicBezTo>
                  <a:cubicBezTo>
                    <a:pt x="347" y="54"/>
                    <a:pt x="347" y="34"/>
                    <a:pt x="327" y="22"/>
                  </a:cubicBezTo>
                  <a:cubicBezTo>
                    <a:pt x="311" y="5"/>
                    <a:pt x="279" y="0"/>
                    <a:pt x="247"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63;p43">
              <a:extLst>
                <a:ext uri="{FF2B5EF4-FFF2-40B4-BE49-F238E27FC236}">
                  <a16:creationId xmlns:a16="http://schemas.microsoft.com/office/drawing/2014/main" id="{F3C6AA01-C0B3-4C3B-B301-861EFEAE680C}"/>
                </a:ext>
              </a:extLst>
            </p:cNvPr>
            <p:cNvSpPr/>
            <p:nvPr/>
          </p:nvSpPr>
          <p:spPr>
            <a:xfrm>
              <a:off x="3916927" y="3602250"/>
              <a:ext cx="29124" cy="16340"/>
            </a:xfrm>
            <a:custGeom>
              <a:avLst/>
              <a:gdLst/>
              <a:ahLst/>
              <a:cxnLst/>
              <a:rect l="l" t="t" r="r" b="b"/>
              <a:pathLst>
                <a:path w="303" h="170" extrusionOk="0">
                  <a:moveTo>
                    <a:pt x="243" y="1"/>
                  </a:moveTo>
                  <a:cubicBezTo>
                    <a:pt x="218" y="1"/>
                    <a:pt x="190" y="6"/>
                    <a:pt x="178" y="9"/>
                  </a:cubicBezTo>
                  <a:cubicBezTo>
                    <a:pt x="97" y="13"/>
                    <a:pt x="0" y="85"/>
                    <a:pt x="57" y="170"/>
                  </a:cubicBezTo>
                  <a:cubicBezTo>
                    <a:pt x="61" y="166"/>
                    <a:pt x="65" y="162"/>
                    <a:pt x="69" y="162"/>
                  </a:cubicBezTo>
                  <a:cubicBezTo>
                    <a:pt x="137" y="162"/>
                    <a:pt x="206" y="154"/>
                    <a:pt x="270" y="154"/>
                  </a:cubicBezTo>
                  <a:cubicBezTo>
                    <a:pt x="282" y="114"/>
                    <a:pt x="303" y="29"/>
                    <a:pt x="278" y="9"/>
                  </a:cubicBezTo>
                  <a:cubicBezTo>
                    <a:pt x="271" y="3"/>
                    <a:pt x="257"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64;p43">
              <a:extLst>
                <a:ext uri="{FF2B5EF4-FFF2-40B4-BE49-F238E27FC236}">
                  <a16:creationId xmlns:a16="http://schemas.microsoft.com/office/drawing/2014/main" id="{69126E3E-48B9-4F97-9D79-A97DC3269049}"/>
                </a:ext>
              </a:extLst>
            </p:cNvPr>
            <p:cNvSpPr/>
            <p:nvPr/>
          </p:nvSpPr>
          <p:spPr>
            <a:xfrm>
              <a:off x="3912698" y="3478548"/>
              <a:ext cx="22107" cy="32199"/>
            </a:xfrm>
            <a:custGeom>
              <a:avLst/>
              <a:gdLst/>
              <a:ahLst/>
              <a:cxnLst/>
              <a:rect l="l" t="t" r="r" b="b"/>
              <a:pathLst>
                <a:path w="230" h="335" extrusionOk="0">
                  <a:moveTo>
                    <a:pt x="98" y="0"/>
                  </a:moveTo>
                  <a:cubicBezTo>
                    <a:pt x="73" y="0"/>
                    <a:pt x="61" y="18"/>
                    <a:pt x="64" y="53"/>
                  </a:cubicBezTo>
                  <a:cubicBezTo>
                    <a:pt x="60" y="69"/>
                    <a:pt x="52" y="89"/>
                    <a:pt x="48" y="105"/>
                  </a:cubicBezTo>
                  <a:cubicBezTo>
                    <a:pt x="32" y="153"/>
                    <a:pt x="20" y="206"/>
                    <a:pt x="0" y="254"/>
                  </a:cubicBezTo>
                  <a:lnTo>
                    <a:pt x="0" y="262"/>
                  </a:lnTo>
                  <a:cubicBezTo>
                    <a:pt x="60" y="290"/>
                    <a:pt x="125" y="310"/>
                    <a:pt x="185" y="335"/>
                  </a:cubicBezTo>
                  <a:cubicBezTo>
                    <a:pt x="173" y="246"/>
                    <a:pt x="189" y="141"/>
                    <a:pt x="210" y="61"/>
                  </a:cubicBezTo>
                  <a:cubicBezTo>
                    <a:pt x="210" y="49"/>
                    <a:pt x="222" y="49"/>
                    <a:pt x="230" y="49"/>
                  </a:cubicBezTo>
                  <a:cubicBezTo>
                    <a:pt x="226" y="40"/>
                    <a:pt x="222" y="24"/>
                    <a:pt x="222" y="8"/>
                  </a:cubicBezTo>
                  <a:cubicBezTo>
                    <a:pt x="200" y="3"/>
                    <a:pt x="178" y="2"/>
                    <a:pt x="158" y="2"/>
                  </a:cubicBezTo>
                  <a:cubicBezTo>
                    <a:pt x="144" y="2"/>
                    <a:pt x="131" y="3"/>
                    <a:pt x="121" y="4"/>
                  </a:cubicBezTo>
                  <a:cubicBezTo>
                    <a:pt x="112" y="2"/>
                    <a:pt x="105" y="0"/>
                    <a:pt x="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65;p43">
              <a:extLst>
                <a:ext uri="{FF2B5EF4-FFF2-40B4-BE49-F238E27FC236}">
                  <a16:creationId xmlns:a16="http://schemas.microsoft.com/office/drawing/2014/main" id="{6BA98A44-4AC2-4669-BBAB-83878B1867A6}"/>
                </a:ext>
              </a:extLst>
            </p:cNvPr>
            <p:cNvSpPr/>
            <p:nvPr/>
          </p:nvSpPr>
          <p:spPr>
            <a:xfrm>
              <a:off x="3784095" y="4128584"/>
              <a:ext cx="144945" cy="156191"/>
            </a:xfrm>
            <a:custGeom>
              <a:avLst/>
              <a:gdLst/>
              <a:ahLst/>
              <a:cxnLst/>
              <a:rect l="l" t="t" r="r" b="b"/>
              <a:pathLst>
                <a:path w="1508" h="1625" extrusionOk="0">
                  <a:moveTo>
                    <a:pt x="770" y="83"/>
                  </a:moveTo>
                  <a:cubicBezTo>
                    <a:pt x="807" y="83"/>
                    <a:pt x="845" y="86"/>
                    <a:pt x="883" y="94"/>
                  </a:cubicBezTo>
                  <a:cubicBezTo>
                    <a:pt x="1241" y="158"/>
                    <a:pt x="1431" y="589"/>
                    <a:pt x="1427" y="924"/>
                  </a:cubicBezTo>
                  <a:cubicBezTo>
                    <a:pt x="1423" y="1121"/>
                    <a:pt x="1366" y="1310"/>
                    <a:pt x="1205" y="1435"/>
                  </a:cubicBezTo>
                  <a:cubicBezTo>
                    <a:pt x="1080" y="1528"/>
                    <a:pt x="927" y="1540"/>
                    <a:pt x="778" y="1548"/>
                  </a:cubicBezTo>
                  <a:cubicBezTo>
                    <a:pt x="782" y="1537"/>
                    <a:pt x="769" y="1519"/>
                    <a:pt x="751" y="1519"/>
                  </a:cubicBezTo>
                  <a:cubicBezTo>
                    <a:pt x="749" y="1519"/>
                    <a:pt x="747" y="1520"/>
                    <a:pt x="746" y="1520"/>
                  </a:cubicBezTo>
                  <a:cubicBezTo>
                    <a:pt x="711" y="1526"/>
                    <a:pt x="678" y="1529"/>
                    <a:pt x="646" y="1529"/>
                  </a:cubicBezTo>
                  <a:cubicBezTo>
                    <a:pt x="268" y="1529"/>
                    <a:pt x="69" y="1127"/>
                    <a:pt x="77" y="770"/>
                  </a:cubicBezTo>
                  <a:cubicBezTo>
                    <a:pt x="88" y="409"/>
                    <a:pt x="407" y="83"/>
                    <a:pt x="770" y="83"/>
                  </a:cubicBezTo>
                  <a:close/>
                  <a:moveTo>
                    <a:pt x="781" y="1"/>
                  </a:moveTo>
                  <a:cubicBezTo>
                    <a:pt x="775" y="1"/>
                    <a:pt x="768" y="1"/>
                    <a:pt x="762" y="1"/>
                  </a:cubicBezTo>
                  <a:cubicBezTo>
                    <a:pt x="375" y="17"/>
                    <a:pt x="81" y="295"/>
                    <a:pt x="16" y="654"/>
                  </a:cubicBezTo>
                  <a:cubicBezTo>
                    <a:pt x="0" y="714"/>
                    <a:pt x="0" y="779"/>
                    <a:pt x="0" y="843"/>
                  </a:cubicBezTo>
                  <a:cubicBezTo>
                    <a:pt x="16" y="1200"/>
                    <a:pt x="243" y="1585"/>
                    <a:pt x="604" y="1585"/>
                  </a:cubicBezTo>
                  <a:cubicBezTo>
                    <a:pt x="610" y="1585"/>
                    <a:pt x="615" y="1585"/>
                    <a:pt x="621" y="1584"/>
                  </a:cubicBezTo>
                  <a:lnTo>
                    <a:pt x="621" y="1584"/>
                  </a:lnTo>
                  <a:cubicBezTo>
                    <a:pt x="617" y="1605"/>
                    <a:pt x="625" y="1625"/>
                    <a:pt x="653" y="1625"/>
                  </a:cubicBezTo>
                  <a:cubicBezTo>
                    <a:pt x="867" y="1621"/>
                    <a:pt x="1104" y="1625"/>
                    <a:pt x="1278" y="1476"/>
                  </a:cubicBezTo>
                  <a:cubicBezTo>
                    <a:pt x="1447" y="1323"/>
                    <a:pt x="1507" y="1097"/>
                    <a:pt x="1499" y="879"/>
                  </a:cubicBezTo>
                  <a:cubicBezTo>
                    <a:pt x="1499" y="823"/>
                    <a:pt x="1487" y="775"/>
                    <a:pt x="1479" y="714"/>
                  </a:cubicBezTo>
                  <a:cubicBezTo>
                    <a:pt x="1408" y="361"/>
                    <a:pt x="1172" y="1"/>
                    <a:pt x="7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66;p43">
              <a:extLst>
                <a:ext uri="{FF2B5EF4-FFF2-40B4-BE49-F238E27FC236}">
                  <a16:creationId xmlns:a16="http://schemas.microsoft.com/office/drawing/2014/main" id="{876A4B50-CA28-422A-BCFD-6F3498372E34}"/>
                </a:ext>
              </a:extLst>
            </p:cNvPr>
            <p:cNvSpPr/>
            <p:nvPr/>
          </p:nvSpPr>
          <p:spPr>
            <a:xfrm>
              <a:off x="3789958" y="4136177"/>
              <a:ext cx="131297" cy="141293"/>
            </a:xfrm>
            <a:custGeom>
              <a:avLst/>
              <a:gdLst/>
              <a:ahLst/>
              <a:cxnLst/>
              <a:rect l="l" t="t" r="r" b="b"/>
              <a:pathLst>
                <a:path w="1366" h="1470" extrusionOk="0">
                  <a:moveTo>
                    <a:pt x="734" y="410"/>
                  </a:moveTo>
                  <a:cubicBezTo>
                    <a:pt x="1111" y="410"/>
                    <a:pt x="1193" y="1139"/>
                    <a:pt x="798" y="1147"/>
                  </a:cubicBezTo>
                  <a:cubicBezTo>
                    <a:pt x="777" y="1147"/>
                    <a:pt x="765" y="1139"/>
                    <a:pt x="761" y="1123"/>
                  </a:cubicBezTo>
                  <a:cubicBezTo>
                    <a:pt x="729" y="1134"/>
                    <a:pt x="699" y="1139"/>
                    <a:pt x="671" y="1139"/>
                  </a:cubicBezTo>
                  <a:cubicBezTo>
                    <a:pt x="359" y="1139"/>
                    <a:pt x="295" y="495"/>
                    <a:pt x="665" y="417"/>
                  </a:cubicBezTo>
                  <a:cubicBezTo>
                    <a:pt x="689" y="412"/>
                    <a:pt x="712" y="410"/>
                    <a:pt x="734" y="410"/>
                  </a:cubicBezTo>
                  <a:close/>
                  <a:moveTo>
                    <a:pt x="706" y="0"/>
                  </a:moveTo>
                  <a:cubicBezTo>
                    <a:pt x="343" y="0"/>
                    <a:pt x="26" y="326"/>
                    <a:pt x="12" y="691"/>
                  </a:cubicBezTo>
                  <a:cubicBezTo>
                    <a:pt x="1" y="1047"/>
                    <a:pt x="202" y="1448"/>
                    <a:pt x="589" y="1448"/>
                  </a:cubicBezTo>
                  <a:cubicBezTo>
                    <a:pt x="618" y="1448"/>
                    <a:pt x="649" y="1446"/>
                    <a:pt x="681" y="1441"/>
                  </a:cubicBezTo>
                  <a:cubicBezTo>
                    <a:pt x="683" y="1440"/>
                    <a:pt x="686" y="1439"/>
                    <a:pt x="689" y="1439"/>
                  </a:cubicBezTo>
                  <a:cubicBezTo>
                    <a:pt x="705" y="1439"/>
                    <a:pt x="716" y="1459"/>
                    <a:pt x="713" y="1469"/>
                  </a:cubicBezTo>
                  <a:cubicBezTo>
                    <a:pt x="862" y="1461"/>
                    <a:pt x="1015" y="1449"/>
                    <a:pt x="1140" y="1356"/>
                  </a:cubicBezTo>
                  <a:cubicBezTo>
                    <a:pt x="1301" y="1227"/>
                    <a:pt x="1358" y="1038"/>
                    <a:pt x="1362" y="841"/>
                  </a:cubicBezTo>
                  <a:cubicBezTo>
                    <a:pt x="1366" y="502"/>
                    <a:pt x="1176" y="75"/>
                    <a:pt x="818" y="10"/>
                  </a:cubicBezTo>
                  <a:cubicBezTo>
                    <a:pt x="780" y="3"/>
                    <a:pt x="742"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67;p43">
              <a:extLst>
                <a:ext uri="{FF2B5EF4-FFF2-40B4-BE49-F238E27FC236}">
                  <a16:creationId xmlns:a16="http://schemas.microsoft.com/office/drawing/2014/main" id="{4B89124F-800C-429B-BA55-D10AF1A954D1}"/>
                </a:ext>
              </a:extLst>
            </p:cNvPr>
            <p:cNvSpPr/>
            <p:nvPr/>
          </p:nvSpPr>
          <p:spPr>
            <a:xfrm>
              <a:off x="3866178" y="3811688"/>
              <a:ext cx="43830" cy="6824"/>
            </a:xfrm>
            <a:custGeom>
              <a:avLst/>
              <a:gdLst/>
              <a:ahLst/>
              <a:cxnLst/>
              <a:rect l="l" t="t" r="r" b="b"/>
              <a:pathLst>
                <a:path w="456" h="71" extrusionOk="0">
                  <a:moveTo>
                    <a:pt x="337" y="0"/>
                  </a:moveTo>
                  <a:cubicBezTo>
                    <a:pt x="233" y="0"/>
                    <a:pt x="121" y="9"/>
                    <a:pt x="21" y="38"/>
                  </a:cubicBezTo>
                  <a:cubicBezTo>
                    <a:pt x="0" y="42"/>
                    <a:pt x="5" y="70"/>
                    <a:pt x="25" y="70"/>
                  </a:cubicBezTo>
                  <a:cubicBezTo>
                    <a:pt x="99" y="68"/>
                    <a:pt x="174" y="66"/>
                    <a:pt x="248" y="66"/>
                  </a:cubicBezTo>
                  <a:cubicBezTo>
                    <a:pt x="302" y="66"/>
                    <a:pt x="357" y="67"/>
                    <a:pt x="411" y="70"/>
                  </a:cubicBezTo>
                  <a:cubicBezTo>
                    <a:pt x="413" y="70"/>
                    <a:pt x="414" y="70"/>
                    <a:pt x="415" y="70"/>
                  </a:cubicBezTo>
                  <a:cubicBezTo>
                    <a:pt x="456" y="70"/>
                    <a:pt x="455" y="2"/>
                    <a:pt x="411" y="2"/>
                  </a:cubicBezTo>
                  <a:cubicBezTo>
                    <a:pt x="387" y="1"/>
                    <a:pt x="362" y="0"/>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68;p43">
              <a:extLst>
                <a:ext uri="{FF2B5EF4-FFF2-40B4-BE49-F238E27FC236}">
                  <a16:creationId xmlns:a16="http://schemas.microsoft.com/office/drawing/2014/main" id="{F91F8B94-75F5-42E2-9094-9C9E19FF1A09}"/>
                </a:ext>
              </a:extLst>
            </p:cNvPr>
            <p:cNvSpPr/>
            <p:nvPr/>
          </p:nvSpPr>
          <p:spPr>
            <a:xfrm>
              <a:off x="3860411" y="3782276"/>
              <a:ext cx="46136" cy="7593"/>
            </a:xfrm>
            <a:custGeom>
              <a:avLst/>
              <a:gdLst/>
              <a:ahLst/>
              <a:cxnLst/>
              <a:rect l="l" t="t" r="r" b="b"/>
              <a:pathLst>
                <a:path w="480" h="79" extrusionOk="0">
                  <a:moveTo>
                    <a:pt x="433" y="0"/>
                  </a:moveTo>
                  <a:cubicBezTo>
                    <a:pt x="430" y="0"/>
                    <a:pt x="427" y="1"/>
                    <a:pt x="423" y="1"/>
                  </a:cubicBezTo>
                  <a:cubicBezTo>
                    <a:pt x="323" y="20"/>
                    <a:pt x="226" y="22"/>
                    <a:pt x="126" y="22"/>
                  </a:cubicBezTo>
                  <a:cubicBezTo>
                    <a:pt x="92" y="22"/>
                    <a:pt x="58" y="22"/>
                    <a:pt x="24" y="22"/>
                  </a:cubicBezTo>
                  <a:cubicBezTo>
                    <a:pt x="4" y="22"/>
                    <a:pt x="0" y="50"/>
                    <a:pt x="20" y="54"/>
                  </a:cubicBezTo>
                  <a:cubicBezTo>
                    <a:pt x="96" y="72"/>
                    <a:pt x="175" y="79"/>
                    <a:pt x="254" y="79"/>
                  </a:cubicBezTo>
                  <a:cubicBezTo>
                    <a:pt x="313" y="79"/>
                    <a:pt x="372" y="75"/>
                    <a:pt x="431" y="70"/>
                  </a:cubicBezTo>
                  <a:cubicBezTo>
                    <a:pt x="480" y="66"/>
                    <a:pt x="473"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69;p43">
              <a:extLst>
                <a:ext uri="{FF2B5EF4-FFF2-40B4-BE49-F238E27FC236}">
                  <a16:creationId xmlns:a16="http://schemas.microsoft.com/office/drawing/2014/main" id="{5EF6AB5E-0A0E-4BA4-B877-FE62C91A8EE5}"/>
                </a:ext>
              </a:extLst>
            </p:cNvPr>
            <p:cNvSpPr/>
            <p:nvPr/>
          </p:nvSpPr>
          <p:spPr>
            <a:xfrm>
              <a:off x="3869253" y="3498925"/>
              <a:ext cx="32680" cy="32776"/>
            </a:xfrm>
            <a:custGeom>
              <a:avLst/>
              <a:gdLst/>
              <a:ahLst/>
              <a:cxnLst/>
              <a:rect l="l" t="t" r="r" b="b"/>
              <a:pathLst>
                <a:path w="340" h="341" extrusionOk="0">
                  <a:moveTo>
                    <a:pt x="162" y="42"/>
                  </a:moveTo>
                  <a:cubicBezTo>
                    <a:pt x="198" y="127"/>
                    <a:pt x="242" y="215"/>
                    <a:pt x="283" y="300"/>
                  </a:cubicBezTo>
                  <a:lnTo>
                    <a:pt x="134" y="300"/>
                  </a:lnTo>
                  <a:cubicBezTo>
                    <a:pt x="101" y="231"/>
                    <a:pt x="73" y="155"/>
                    <a:pt x="41" y="74"/>
                  </a:cubicBezTo>
                  <a:lnTo>
                    <a:pt x="37" y="70"/>
                  </a:lnTo>
                  <a:lnTo>
                    <a:pt x="37" y="70"/>
                  </a:lnTo>
                  <a:cubicBezTo>
                    <a:pt x="43" y="71"/>
                    <a:pt x="48" y="71"/>
                    <a:pt x="54" y="71"/>
                  </a:cubicBezTo>
                  <a:cubicBezTo>
                    <a:pt x="92" y="71"/>
                    <a:pt x="127" y="60"/>
                    <a:pt x="162" y="42"/>
                  </a:cubicBezTo>
                  <a:close/>
                  <a:moveTo>
                    <a:pt x="172" y="0"/>
                  </a:moveTo>
                  <a:cubicBezTo>
                    <a:pt x="169" y="0"/>
                    <a:pt x="165" y="1"/>
                    <a:pt x="162" y="2"/>
                  </a:cubicBezTo>
                  <a:cubicBezTo>
                    <a:pt x="122" y="26"/>
                    <a:pt x="81" y="38"/>
                    <a:pt x="37" y="42"/>
                  </a:cubicBezTo>
                  <a:cubicBezTo>
                    <a:pt x="29" y="42"/>
                    <a:pt x="21" y="54"/>
                    <a:pt x="29" y="62"/>
                  </a:cubicBezTo>
                  <a:cubicBezTo>
                    <a:pt x="17" y="62"/>
                    <a:pt x="1" y="74"/>
                    <a:pt x="9" y="86"/>
                  </a:cubicBezTo>
                  <a:cubicBezTo>
                    <a:pt x="37" y="163"/>
                    <a:pt x="73" y="243"/>
                    <a:pt x="101" y="324"/>
                  </a:cubicBezTo>
                  <a:cubicBezTo>
                    <a:pt x="110" y="336"/>
                    <a:pt x="114" y="340"/>
                    <a:pt x="122" y="340"/>
                  </a:cubicBezTo>
                  <a:lnTo>
                    <a:pt x="319" y="340"/>
                  </a:lnTo>
                  <a:cubicBezTo>
                    <a:pt x="335" y="340"/>
                    <a:pt x="339" y="324"/>
                    <a:pt x="335" y="312"/>
                  </a:cubicBezTo>
                  <a:cubicBezTo>
                    <a:pt x="283" y="211"/>
                    <a:pt x="238" y="111"/>
                    <a:pt x="190" y="6"/>
                  </a:cubicBezTo>
                  <a:cubicBezTo>
                    <a:pt x="184" y="3"/>
                    <a:pt x="179" y="0"/>
                    <a:pt x="172"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70;p43">
              <a:extLst>
                <a:ext uri="{FF2B5EF4-FFF2-40B4-BE49-F238E27FC236}">
                  <a16:creationId xmlns:a16="http://schemas.microsoft.com/office/drawing/2014/main" id="{18F33199-1D5A-4DC8-A148-78A790F21931}"/>
                </a:ext>
              </a:extLst>
            </p:cNvPr>
            <p:cNvSpPr/>
            <p:nvPr/>
          </p:nvSpPr>
          <p:spPr>
            <a:xfrm>
              <a:off x="3864255" y="3757094"/>
              <a:ext cx="36044" cy="7978"/>
            </a:xfrm>
            <a:custGeom>
              <a:avLst/>
              <a:gdLst/>
              <a:ahLst/>
              <a:cxnLst/>
              <a:rect l="l" t="t" r="r" b="b"/>
              <a:pathLst>
                <a:path w="375" h="83" extrusionOk="0">
                  <a:moveTo>
                    <a:pt x="337" y="1"/>
                  </a:moveTo>
                  <a:cubicBezTo>
                    <a:pt x="335" y="1"/>
                    <a:pt x="333" y="1"/>
                    <a:pt x="331" y="2"/>
                  </a:cubicBezTo>
                  <a:cubicBezTo>
                    <a:pt x="230" y="10"/>
                    <a:pt x="113" y="10"/>
                    <a:pt x="20" y="38"/>
                  </a:cubicBezTo>
                  <a:cubicBezTo>
                    <a:pt x="4" y="46"/>
                    <a:pt x="0" y="70"/>
                    <a:pt x="20" y="74"/>
                  </a:cubicBezTo>
                  <a:cubicBezTo>
                    <a:pt x="53" y="81"/>
                    <a:pt x="86" y="83"/>
                    <a:pt x="120" y="83"/>
                  </a:cubicBezTo>
                  <a:cubicBezTo>
                    <a:pt x="191" y="83"/>
                    <a:pt x="263" y="73"/>
                    <a:pt x="331" y="70"/>
                  </a:cubicBezTo>
                  <a:cubicBezTo>
                    <a:pt x="373" y="70"/>
                    <a:pt x="375"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71;p43">
              <a:extLst>
                <a:ext uri="{FF2B5EF4-FFF2-40B4-BE49-F238E27FC236}">
                  <a16:creationId xmlns:a16="http://schemas.microsoft.com/office/drawing/2014/main" id="{0B07929A-57F0-4A72-9392-F7B72A4B0518}"/>
                </a:ext>
              </a:extLst>
            </p:cNvPr>
            <p:cNvSpPr/>
            <p:nvPr/>
          </p:nvSpPr>
          <p:spPr>
            <a:xfrm>
              <a:off x="3872713" y="3503346"/>
              <a:ext cx="23741" cy="24414"/>
            </a:xfrm>
            <a:custGeom>
              <a:avLst/>
              <a:gdLst/>
              <a:ahLst/>
              <a:cxnLst/>
              <a:rect l="l" t="t" r="r" b="b"/>
              <a:pathLst>
                <a:path w="247" h="254" extrusionOk="0">
                  <a:moveTo>
                    <a:pt x="126" y="0"/>
                  </a:moveTo>
                  <a:cubicBezTo>
                    <a:pt x="86" y="16"/>
                    <a:pt x="45" y="28"/>
                    <a:pt x="1" y="28"/>
                  </a:cubicBezTo>
                  <a:cubicBezTo>
                    <a:pt x="1" y="28"/>
                    <a:pt x="5" y="28"/>
                    <a:pt x="5" y="32"/>
                  </a:cubicBezTo>
                  <a:cubicBezTo>
                    <a:pt x="37" y="101"/>
                    <a:pt x="65" y="177"/>
                    <a:pt x="98" y="254"/>
                  </a:cubicBezTo>
                  <a:lnTo>
                    <a:pt x="247" y="254"/>
                  </a:lnTo>
                  <a:cubicBezTo>
                    <a:pt x="206" y="169"/>
                    <a:pt x="162" y="85"/>
                    <a:pt x="126" y="0"/>
                  </a:cubicBezTo>
                  <a:close/>
                </a:path>
              </a:pathLst>
            </a:custGeom>
            <a:solidFill>
              <a:srgbClr val="679F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72;p43">
              <a:extLst>
                <a:ext uri="{FF2B5EF4-FFF2-40B4-BE49-F238E27FC236}">
                  <a16:creationId xmlns:a16="http://schemas.microsoft.com/office/drawing/2014/main" id="{D78414E3-7F5C-486F-8A42-A240619BD91B}"/>
                </a:ext>
              </a:extLst>
            </p:cNvPr>
            <p:cNvSpPr/>
            <p:nvPr/>
          </p:nvSpPr>
          <p:spPr>
            <a:xfrm>
              <a:off x="3847243" y="3448079"/>
              <a:ext cx="39600" cy="36813"/>
            </a:xfrm>
            <a:custGeom>
              <a:avLst/>
              <a:gdLst/>
              <a:ahLst/>
              <a:cxnLst/>
              <a:rect l="l" t="t" r="r" b="b"/>
              <a:pathLst>
                <a:path w="412" h="383" extrusionOk="0">
                  <a:moveTo>
                    <a:pt x="246" y="47"/>
                  </a:moveTo>
                  <a:cubicBezTo>
                    <a:pt x="266" y="148"/>
                    <a:pt x="298" y="237"/>
                    <a:pt x="347" y="321"/>
                  </a:cubicBezTo>
                  <a:cubicBezTo>
                    <a:pt x="290" y="321"/>
                    <a:pt x="238" y="325"/>
                    <a:pt x="181" y="329"/>
                  </a:cubicBezTo>
                  <a:cubicBezTo>
                    <a:pt x="169" y="337"/>
                    <a:pt x="161" y="341"/>
                    <a:pt x="161" y="349"/>
                  </a:cubicBezTo>
                  <a:cubicBezTo>
                    <a:pt x="125" y="273"/>
                    <a:pt x="85" y="196"/>
                    <a:pt x="48" y="120"/>
                  </a:cubicBezTo>
                  <a:cubicBezTo>
                    <a:pt x="121" y="104"/>
                    <a:pt x="185" y="83"/>
                    <a:pt x="246" y="47"/>
                  </a:cubicBezTo>
                  <a:close/>
                  <a:moveTo>
                    <a:pt x="256" y="0"/>
                  </a:moveTo>
                  <a:cubicBezTo>
                    <a:pt x="253" y="0"/>
                    <a:pt x="249" y="1"/>
                    <a:pt x="246" y="3"/>
                  </a:cubicBezTo>
                  <a:cubicBezTo>
                    <a:pt x="177" y="43"/>
                    <a:pt x="101" y="75"/>
                    <a:pt x="16" y="87"/>
                  </a:cubicBezTo>
                  <a:cubicBezTo>
                    <a:pt x="4" y="96"/>
                    <a:pt x="0" y="108"/>
                    <a:pt x="4" y="120"/>
                  </a:cubicBezTo>
                  <a:cubicBezTo>
                    <a:pt x="48" y="204"/>
                    <a:pt x="97" y="289"/>
                    <a:pt x="145" y="378"/>
                  </a:cubicBezTo>
                  <a:cubicBezTo>
                    <a:pt x="147" y="381"/>
                    <a:pt x="150" y="382"/>
                    <a:pt x="153" y="382"/>
                  </a:cubicBezTo>
                  <a:cubicBezTo>
                    <a:pt x="158" y="382"/>
                    <a:pt x="163" y="380"/>
                    <a:pt x="165" y="378"/>
                  </a:cubicBezTo>
                  <a:cubicBezTo>
                    <a:pt x="165" y="378"/>
                    <a:pt x="169" y="382"/>
                    <a:pt x="181" y="382"/>
                  </a:cubicBezTo>
                  <a:cubicBezTo>
                    <a:pt x="246" y="374"/>
                    <a:pt x="318" y="366"/>
                    <a:pt x="383" y="361"/>
                  </a:cubicBezTo>
                  <a:cubicBezTo>
                    <a:pt x="399" y="353"/>
                    <a:pt x="411" y="341"/>
                    <a:pt x="403" y="325"/>
                  </a:cubicBezTo>
                  <a:cubicBezTo>
                    <a:pt x="339" y="237"/>
                    <a:pt x="298" y="128"/>
                    <a:pt x="278" y="23"/>
                  </a:cubicBezTo>
                  <a:cubicBezTo>
                    <a:pt x="278" y="10"/>
                    <a:pt x="268" y="0"/>
                    <a:pt x="256"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73;p43">
              <a:extLst>
                <a:ext uri="{FF2B5EF4-FFF2-40B4-BE49-F238E27FC236}">
                  <a16:creationId xmlns:a16="http://schemas.microsoft.com/office/drawing/2014/main" id="{331E450C-AF5E-4A5A-BAE9-605B2711D8A9}"/>
                </a:ext>
              </a:extLst>
            </p:cNvPr>
            <p:cNvSpPr/>
            <p:nvPr/>
          </p:nvSpPr>
          <p:spPr>
            <a:xfrm>
              <a:off x="3801492" y="3568129"/>
              <a:ext cx="72184" cy="74107"/>
            </a:xfrm>
            <a:custGeom>
              <a:avLst/>
              <a:gdLst/>
              <a:ahLst/>
              <a:cxnLst/>
              <a:rect l="l" t="t" r="r" b="b"/>
              <a:pathLst>
                <a:path w="751" h="771" extrusionOk="0">
                  <a:moveTo>
                    <a:pt x="390" y="78"/>
                  </a:moveTo>
                  <a:cubicBezTo>
                    <a:pt x="436" y="78"/>
                    <a:pt x="469" y="136"/>
                    <a:pt x="512" y="182"/>
                  </a:cubicBezTo>
                  <a:cubicBezTo>
                    <a:pt x="561" y="243"/>
                    <a:pt x="617" y="299"/>
                    <a:pt x="673" y="360"/>
                  </a:cubicBezTo>
                  <a:cubicBezTo>
                    <a:pt x="633" y="388"/>
                    <a:pt x="585" y="424"/>
                    <a:pt x="545" y="460"/>
                  </a:cubicBezTo>
                  <a:cubicBezTo>
                    <a:pt x="464" y="348"/>
                    <a:pt x="383" y="243"/>
                    <a:pt x="303" y="138"/>
                  </a:cubicBezTo>
                  <a:cubicBezTo>
                    <a:pt x="323" y="118"/>
                    <a:pt x="343" y="98"/>
                    <a:pt x="359" y="86"/>
                  </a:cubicBezTo>
                  <a:cubicBezTo>
                    <a:pt x="370" y="80"/>
                    <a:pt x="380" y="78"/>
                    <a:pt x="390" y="78"/>
                  </a:cubicBezTo>
                  <a:close/>
                  <a:moveTo>
                    <a:pt x="283" y="158"/>
                  </a:moveTo>
                  <a:cubicBezTo>
                    <a:pt x="359" y="267"/>
                    <a:pt x="436" y="376"/>
                    <a:pt x="512" y="485"/>
                  </a:cubicBezTo>
                  <a:cubicBezTo>
                    <a:pt x="474" y="519"/>
                    <a:pt x="436" y="554"/>
                    <a:pt x="387" y="584"/>
                  </a:cubicBezTo>
                  <a:lnTo>
                    <a:pt x="387" y="584"/>
                  </a:lnTo>
                  <a:cubicBezTo>
                    <a:pt x="391" y="580"/>
                    <a:pt x="389" y="574"/>
                    <a:pt x="383" y="565"/>
                  </a:cubicBezTo>
                  <a:cubicBezTo>
                    <a:pt x="319" y="477"/>
                    <a:pt x="246" y="388"/>
                    <a:pt x="182" y="299"/>
                  </a:cubicBezTo>
                  <a:lnTo>
                    <a:pt x="194" y="287"/>
                  </a:lnTo>
                  <a:cubicBezTo>
                    <a:pt x="214" y="259"/>
                    <a:pt x="246" y="203"/>
                    <a:pt x="283" y="158"/>
                  </a:cubicBezTo>
                  <a:close/>
                  <a:moveTo>
                    <a:pt x="158" y="319"/>
                  </a:moveTo>
                  <a:cubicBezTo>
                    <a:pt x="218" y="408"/>
                    <a:pt x="279" y="501"/>
                    <a:pt x="343" y="585"/>
                  </a:cubicBezTo>
                  <a:cubicBezTo>
                    <a:pt x="349" y="593"/>
                    <a:pt x="354" y="595"/>
                    <a:pt x="359" y="595"/>
                  </a:cubicBezTo>
                  <a:cubicBezTo>
                    <a:pt x="366" y="595"/>
                    <a:pt x="373" y="592"/>
                    <a:pt x="379" y="589"/>
                  </a:cubicBezTo>
                  <a:lnTo>
                    <a:pt x="379" y="589"/>
                  </a:lnTo>
                  <a:cubicBezTo>
                    <a:pt x="339" y="626"/>
                    <a:pt x="303" y="662"/>
                    <a:pt x="262" y="698"/>
                  </a:cubicBezTo>
                  <a:cubicBezTo>
                    <a:pt x="182" y="622"/>
                    <a:pt x="117" y="537"/>
                    <a:pt x="57" y="440"/>
                  </a:cubicBezTo>
                  <a:cubicBezTo>
                    <a:pt x="93" y="400"/>
                    <a:pt x="121" y="360"/>
                    <a:pt x="158" y="319"/>
                  </a:cubicBezTo>
                  <a:close/>
                  <a:moveTo>
                    <a:pt x="383" y="1"/>
                  </a:moveTo>
                  <a:cubicBezTo>
                    <a:pt x="380" y="1"/>
                    <a:pt x="378" y="1"/>
                    <a:pt x="375" y="1"/>
                  </a:cubicBezTo>
                  <a:cubicBezTo>
                    <a:pt x="319" y="5"/>
                    <a:pt x="266" y="114"/>
                    <a:pt x="238" y="154"/>
                  </a:cubicBezTo>
                  <a:cubicBezTo>
                    <a:pt x="166" y="247"/>
                    <a:pt x="93" y="340"/>
                    <a:pt x="25" y="428"/>
                  </a:cubicBezTo>
                  <a:cubicBezTo>
                    <a:pt x="13" y="432"/>
                    <a:pt x="1" y="448"/>
                    <a:pt x="13" y="469"/>
                  </a:cubicBezTo>
                  <a:cubicBezTo>
                    <a:pt x="65" y="581"/>
                    <a:pt x="154" y="674"/>
                    <a:pt x="246" y="763"/>
                  </a:cubicBezTo>
                  <a:cubicBezTo>
                    <a:pt x="255" y="767"/>
                    <a:pt x="264" y="770"/>
                    <a:pt x="273" y="770"/>
                  </a:cubicBezTo>
                  <a:cubicBezTo>
                    <a:pt x="280" y="770"/>
                    <a:pt x="287" y="768"/>
                    <a:pt x="295" y="763"/>
                  </a:cubicBezTo>
                  <a:cubicBezTo>
                    <a:pt x="379" y="682"/>
                    <a:pt x="464" y="606"/>
                    <a:pt x="549" y="529"/>
                  </a:cubicBezTo>
                  <a:cubicBezTo>
                    <a:pt x="565" y="529"/>
                    <a:pt x="581" y="521"/>
                    <a:pt x="581" y="505"/>
                  </a:cubicBezTo>
                  <a:cubicBezTo>
                    <a:pt x="633" y="465"/>
                    <a:pt x="682" y="420"/>
                    <a:pt x="738" y="380"/>
                  </a:cubicBezTo>
                  <a:cubicBezTo>
                    <a:pt x="750" y="368"/>
                    <a:pt x="746" y="348"/>
                    <a:pt x="738" y="340"/>
                  </a:cubicBezTo>
                  <a:cubicBezTo>
                    <a:pt x="653" y="247"/>
                    <a:pt x="561" y="154"/>
                    <a:pt x="476" y="66"/>
                  </a:cubicBezTo>
                  <a:cubicBezTo>
                    <a:pt x="442" y="31"/>
                    <a:pt x="422" y="1"/>
                    <a:pt x="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74;p43">
              <a:extLst>
                <a:ext uri="{FF2B5EF4-FFF2-40B4-BE49-F238E27FC236}">
                  <a16:creationId xmlns:a16="http://schemas.microsoft.com/office/drawing/2014/main" id="{D5DF67BC-BE43-4DF5-8EC8-FA91B5B828A5}"/>
                </a:ext>
              </a:extLst>
            </p:cNvPr>
            <p:cNvSpPr/>
            <p:nvPr/>
          </p:nvSpPr>
          <p:spPr>
            <a:xfrm>
              <a:off x="3851856" y="3452597"/>
              <a:ext cx="28739" cy="29893"/>
            </a:xfrm>
            <a:custGeom>
              <a:avLst/>
              <a:gdLst/>
              <a:ahLst/>
              <a:cxnLst/>
              <a:rect l="l" t="t" r="r" b="b"/>
              <a:pathLst>
                <a:path w="299" h="311" extrusionOk="0">
                  <a:moveTo>
                    <a:pt x="198" y="0"/>
                  </a:moveTo>
                  <a:cubicBezTo>
                    <a:pt x="137" y="32"/>
                    <a:pt x="73" y="57"/>
                    <a:pt x="0" y="77"/>
                  </a:cubicBezTo>
                  <a:cubicBezTo>
                    <a:pt x="41" y="153"/>
                    <a:pt x="77" y="230"/>
                    <a:pt x="113" y="310"/>
                  </a:cubicBezTo>
                  <a:cubicBezTo>
                    <a:pt x="113" y="298"/>
                    <a:pt x="121" y="290"/>
                    <a:pt x="133" y="290"/>
                  </a:cubicBezTo>
                  <a:cubicBezTo>
                    <a:pt x="190" y="278"/>
                    <a:pt x="242" y="278"/>
                    <a:pt x="299" y="274"/>
                  </a:cubicBezTo>
                  <a:cubicBezTo>
                    <a:pt x="250" y="190"/>
                    <a:pt x="214" y="97"/>
                    <a:pt x="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75;p43">
              <a:extLst>
                <a:ext uri="{FF2B5EF4-FFF2-40B4-BE49-F238E27FC236}">
                  <a16:creationId xmlns:a16="http://schemas.microsoft.com/office/drawing/2014/main" id="{05671B1E-3FD1-40F2-891E-0AC87E920E5C}"/>
                </a:ext>
              </a:extLst>
            </p:cNvPr>
            <p:cNvSpPr/>
            <p:nvPr/>
          </p:nvSpPr>
          <p:spPr>
            <a:xfrm>
              <a:off x="3830519" y="3511612"/>
              <a:ext cx="35756" cy="36717"/>
            </a:xfrm>
            <a:custGeom>
              <a:avLst/>
              <a:gdLst/>
              <a:ahLst/>
              <a:cxnLst/>
              <a:rect l="l" t="t" r="r" b="b"/>
              <a:pathLst>
                <a:path w="372" h="382" extrusionOk="0">
                  <a:moveTo>
                    <a:pt x="85" y="0"/>
                  </a:moveTo>
                  <a:cubicBezTo>
                    <a:pt x="76" y="0"/>
                    <a:pt x="67" y="2"/>
                    <a:pt x="57" y="7"/>
                  </a:cubicBezTo>
                  <a:cubicBezTo>
                    <a:pt x="37" y="19"/>
                    <a:pt x="21" y="39"/>
                    <a:pt x="1" y="59"/>
                  </a:cubicBezTo>
                  <a:cubicBezTo>
                    <a:pt x="81" y="168"/>
                    <a:pt x="162" y="273"/>
                    <a:pt x="243" y="381"/>
                  </a:cubicBezTo>
                  <a:cubicBezTo>
                    <a:pt x="283" y="349"/>
                    <a:pt x="331" y="313"/>
                    <a:pt x="371" y="285"/>
                  </a:cubicBezTo>
                  <a:cubicBezTo>
                    <a:pt x="319" y="224"/>
                    <a:pt x="263" y="168"/>
                    <a:pt x="210" y="107"/>
                  </a:cubicBezTo>
                  <a:cubicBezTo>
                    <a:pt x="163" y="60"/>
                    <a:pt x="132" y="0"/>
                    <a:pt x="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76;p43">
              <a:extLst>
                <a:ext uri="{FF2B5EF4-FFF2-40B4-BE49-F238E27FC236}">
                  <a16:creationId xmlns:a16="http://schemas.microsoft.com/office/drawing/2014/main" id="{19409C39-ADF6-4C48-AA51-12A07A8A2F8B}"/>
                </a:ext>
              </a:extLst>
            </p:cNvPr>
            <p:cNvSpPr/>
            <p:nvPr/>
          </p:nvSpPr>
          <p:spPr>
            <a:xfrm>
              <a:off x="3820042" y="3583315"/>
              <a:ext cx="31142" cy="41523"/>
            </a:xfrm>
            <a:custGeom>
              <a:avLst/>
              <a:gdLst/>
              <a:ahLst/>
              <a:cxnLst/>
              <a:rect l="l" t="t" r="r" b="b"/>
              <a:pathLst>
                <a:path w="324" h="432" extrusionOk="0">
                  <a:moveTo>
                    <a:pt x="98" y="0"/>
                  </a:moveTo>
                  <a:cubicBezTo>
                    <a:pt x="61" y="45"/>
                    <a:pt x="25" y="101"/>
                    <a:pt x="9" y="129"/>
                  </a:cubicBezTo>
                  <a:cubicBezTo>
                    <a:pt x="5" y="137"/>
                    <a:pt x="1" y="137"/>
                    <a:pt x="1" y="141"/>
                  </a:cubicBezTo>
                  <a:cubicBezTo>
                    <a:pt x="65" y="230"/>
                    <a:pt x="138" y="319"/>
                    <a:pt x="202" y="407"/>
                  </a:cubicBezTo>
                  <a:cubicBezTo>
                    <a:pt x="206" y="419"/>
                    <a:pt x="202" y="427"/>
                    <a:pt x="198" y="431"/>
                  </a:cubicBezTo>
                  <a:cubicBezTo>
                    <a:pt x="239" y="399"/>
                    <a:pt x="283" y="363"/>
                    <a:pt x="323" y="327"/>
                  </a:cubicBezTo>
                  <a:cubicBezTo>
                    <a:pt x="247" y="218"/>
                    <a:pt x="170" y="109"/>
                    <a:pt x="98" y="0"/>
                  </a:cubicBezTo>
                  <a:close/>
                </a:path>
              </a:pathLst>
            </a:custGeom>
            <a:solidFill>
              <a:srgbClr val="E4D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77;p43">
              <a:extLst>
                <a:ext uri="{FF2B5EF4-FFF2-40B4-BE49-F238E27FC236}">
                  <a16:creationId xmlns:a16="http://schemas.microsoft.com/office/drawing/2014/main" id="{CA453C8D-A06B-4FAB-B0F1-6C4D339E05FC}"/>
                </a:ext>
              </a:extLst>
            </p:cNvPr>
            <p:cNvSpPr/>
            <p:nvPr/>
          </p:nvSpPr>
          <p:spPr>
            <a:xfrm>
              <a:off x="3807739" y="3598790"/>
              <a:ext cx="30661" cy="36140"/>
            </a:xfrm>
            <a:custGeom>
              <a:avLst/>
              <a:gdLst/>
              <a:ahLst/>
              <a:cxnLst/>
              <a:rect l="l" t="t" r="r" b="b"/>
              <a:pathLst>
                <a:path w="319" h="376" extrusionOk="0">
                  <a:moveTo>
                    <a:pt x="101" y="0"/>
                  </a:moveTo>
                  <a:cubicBezTo>
                    <a:pt x="69" y="41"/>
                    <a:pt x="36" y="81"/>
                    <a:pt x="0" y="121"/>
                  </a:cubicBezTo>
                  <a:cubicBezTo>
                    <a:pt x="64" y="214"/>
                    <a:pt x="129" y="303"/>
                    <a:pt x="210" y="375"/>
                  </a:cubicBezTo>
                  <a:cubicBezTo>
                    <a:pt x="246" y="343"/>
                    <a:pt x="282" y="307"/>
                    <a:pt x="318" y="270"/>
                  </a:cubicBezTo>
                  <a:lnTo>
                    <a:pt x="318" y="270"/>
                  </a:lnTo>
                  <a:cubicBezTo>
                    <a:pt x="315" y="272"/>
                    <a:pt x="310" y="273"/>
                    <a:pt x="306" y="273"/>
                  </a:cubicBezTo>
                  <a:cubicBezTo>
                    <a:pt x="299" y="273"/>
                    <a:pt x="293" y="271"/>
                    <a:pt x="290" y="266"/>
                  </a:cubicBezTo>
                  <a:cubicBezTo>
                    <a:pt x="222" y="174"/>
                    <a:pt x="165" y="89"/>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78;p43">
              <a:extLst>
                <a:ext uri="{FF2B5EF4-FFF2-40B4-BE49-F238E27FC236}">
                  <a16:creationId xmlns:a16="http://schemas.microsoft.com/office/drawing/2014/main" id="{0CA86543-305F-4EE9-8EE8-DB00B57BAEA6}"/>
                </a:ext>
              </a:extLst>
            </p:cNvPr>
            <p:cNvSpPr/>
            <p:nvPr/>
          </p:nvSpPr>
          <p:spPr>
            <a:xfrm>
              <a:off x="3789862" y="3809862"/>
              <a:ext cx="38063" cy="9131"/>
            </a:xfrm>
            <a:custGeom>
              <a:avLst/>
              <a:gdLst/>
              <a:ahLst/>
              <a:cxnLst/>
              <a:rect l="l" t="t" r="r" b="b"/>
              <a:pathLst>
                <a:path w="396" h="95" extrusionOk="0">
                  <a:moveTo>
                    <a:pt x="351" y="1"/>
                  </a:moveTo>
                  <a:cubicBezTo>
                    <a:pt x="295" y="1"/>
                    <a:pt x="234" y="17"/>
                    <a:pt x="182" y="21"/>
                  </a:cubicBezTo>
                  <a:cubicBezTo>
                    <a:pt x="130" y="29"/>
                    <a:pt x="69" y="29"/>
                    <a:pt x="17" y="57"/>
                  </a:cubicBezTo>
                  <a:cubicBezTo>
                    <a:pt x="1" y="61"/>
                    <a:pt x="9" y="85"/>
                    <a:pt x="21" y="89"/>
                  </a:cubicBezTo>
                  <a:cubicBezTo>
                    <a:pt x="37" y="93"/>
                    <a:pt x="55" y="94"/>
                    <a:pt x="73" y="94"/>
                  </a:cubicBezTo>
                  <a:cubicBezTo>
                    <a:pt x="111" y="94"/>
                    <a:pt x="152" y="88"/>
                    <a:pt x="190" y="85"/>
                  </a:cubicBezTo>
                  <a:cubicBezTo>
                    <a:pt x="242" y="81"/>
                    <a:pt x="303" y="77"/>
                    <a:pt x="359" y="65"/>
                  </a:cubicBezTo>
                  <a:cubicBezTo>
                    <a:pt x="396" y="61"/>
                    <a:pt x="392" y="1"/>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79;p43">
              <a:extLst>
                <a:ext uri="{FF2B5EF4-FFF2-40B4-BE49-F238E27FC236}">
                  <a16:creationId xmlns:a16="http://schemas.microsoft.com/office/drawing/2014/main" id="{B163E49B-C55B-467A-B1DE-12A05DE7DE55}"/>
                </a:ext>
              </a:extLst>
            </p:cNvPr>
            <p:cNvSpPr/>
            <p:nvPr/>
          </p:nvSpPr>
          <p:spPr>
            <a:xfrm>
              <a:off x="3785632" y="3761323"/>
              <a:ext cx="42292" cy="7978"/>
            </a:xfrm>
            <a:custGeom>
              <a:avLst/>
              <a:gdLst/>
              <a:ahLst/>
              <a:cxnLst/>
              <a:rect l="l" t="t" r="r" b="b"/>
              <a:pathLst>
                <a:path w="440" h="83" extrusionOk="0">
                  <a:moveTo>
                    <a:pt x="345" y="0"/>
                  </a:moveTo>
                  <a:cubicBezTo>
                    <a:pt x="239" y="0"/>
                    <a:pt x="130" y="20"/>
                    <a:pt x="33" y="30"/>
                  </a:cubicBezTo>
                  <a:cubicBezTo>
                    <a:pt x="0" y="38"/>
                    <a:pt x="0" y="82"/>
                    <a:pt x="33" y="82"/>
                  </a:cubicBezTo>
                  <a:cubicBezTo>
                    <a:pt x="153" y="78"/>
                    <a:pt x="282" y="82"/>
                    <a:pt x="403" y="62"/>
                  </a:cubicBezTo>
                  <a:cubicBezTo>
                    <a:pt x="440" y="58"/>
                    <a:pt x="427" y="2"/>
                    <a:pt x="395" y="2"/>
                  </a:cubicBezTo>
                  <a:cubicBezTo>
                    <a:pt x="379" y="1"/>
                    <a:pt x="362" y="0"/>
                    <a:pt x="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80;p43">
              <a:extLst>
                <a:ext uri="{FF2B5EF4-FFF2-40B4-BE49-F238E27FC236}">
                  <a16:creationId xmlns:a16="http://schemas.microsoft.com/office/drawing/2014/main" id="{37244D15-C8AC-4D49-89F5-D3F6FEBC51F4}"/>
                </a:ext>
              </a:extLst>
            </p:cNvPr>
            <p:cNvSpPr/>
            <p:nvPr/>
          </p:nvSpPr>
          <p:spPr>
            <a:xfrm>
              <a:off x="3789862" y="3782565"/>
              <a:ext cx="37678" cy="6248"/>
            </a:xfrm>
            <a:custGeom>
              <a:avLst/>
              <a:gdLst/>
              <a:ahLst/>
              <a:cxnLst/>
              <a:rect l="l" t="t" r="r" b="b"/>
              <a:pathLst>
                <a:path w="392" h="65" extrusionOk="0">
                  <a:moveTo>
                    <a:pt x="301" y="1"/>
                  </a:moveTo>
                  <a:cubicBezTo>
                    <a:pt x="259" y="1"/>
                    <a:pt x="217" y="4"/>
                    <a:pt x="174" y="7"/>
                  </a:cubicBezTo>
                  <a:cubicBezTo>
                    <a:pt x="122" y="7"/>
                    <a:pt x="69" y="7"/>
                    <a:pt x="17" y="15"/>
                  </a:cubicBezTo>
                  <a:cubicBezTo>
                    <a:pt x="1" y="23"/>
                    <a:pt x="1" y="47"/>
                    <a:pt x="17" y="51"/>
                  </a:cubicBezTo>
                  <a:cubicBezTo>
                    <a:pt x="69" y="63"/>
                    <a:pt x="122" y="63"/>
                    <a:pt x="174" y="63"/>
                  </a:cubicBezTo>
                  <a:cubicBezTo>
                    <a:pt x="214" y="63"/>
                    <a:pt x="255" y="65"/>
                    <a:pt x="294" y="65"/>
                  </a:cubicBezTo>
                  <a:cubicBezTo>
                    <a:pt x="313" y="65"/>
                    <a:pt x="332" y="64"/>
                    <a:pt x="351" y="63"/>
                  </a:cubicBezTo>
                  <a:cubicBezTo>
                    <a:pt x="392" y="63"/>
                    <a:pt x="392" y="7"/>
                    <a:pt x="351" y="2"/>
                  </a:cubicBezTo>
                  <a:cubicBezTo>
                    <a:pt x="335" y="1"/>
                    <a:pt x="318" y="1"/>
                    <a:pt x="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81;p43">
              <a:extLst>
                <a:ext uri="{FF2B5EF4-FFF2-40B4-BE49-F238E27FC236}">
                  <a16:creationId xmlns:a16="http://schemas.microsoft.com/office/drawing/2014/main" id="{9EF53927-1FE3-4B04-A84D-133FD2A75C81}"/>
                </a:ext>
              </a:extLst>
            </p:cNvPr>
            <p:cNvSpPr/>
            <p:nvPr/>
          </p:nvSpPr>
          <p:spPr>
            <a:xfrm>
              <a:off x="3761219" y="3439333"/>
              <a:ext cx="57382" cy="66033"/>
            </a:xfrm>
            <a:custGeom>
              <a:avLst/>
              <a:gdLst/>
              <a:ahLst/>
              <a:cxnLst/>
              <a:rect l="l" t="t" r="r" b="b"/>
              <a:pathLst>
                <a:path w="597" h="687" extrusionOk="0">
                  <a:moveTo>
                    <a:pt x="178" y="70"/>
                  </a:moveTo>
                  <a:cubicBezTo>
                    <a:pt x="291" y="130"/>
                    <a:pt x="407" y="178"/>
                    <a:pt x="528" y="219"/>
                  </a:cubicBezTo>
                  <a:cubicBezTo>
                    <a:pt x="500" y="275"/>
                    <a:pt x="480" y="332"/>
                    <a:pt x="456" y="388"/>
                  </a:cubicBezTo>
                  <a:cubicBezTo>
                    <a:pt x="407" y="356"/>
                    <a:pt x="355" y="332"/>
                    <a:pt x="311" y="307"/>
                  </a:cubicBezTo>
                  <a:cubicBezTo>
                    <a:pt x="250" y="271"/>
                    <a:pt x="190" y="231"/>
                    <a:pt x="133" y="191"/>
                  </a:cubicBezTo>
                  <a:lnTo>
                    <a:pt x="178" y="70"/>
                  </a:lnTo>
                  <a:close/>
                  <a:moveTo>
                    <a:pt x="125" y="219"/>
                  </a:moveTo>
                  <a:cubicBezTo>
                    <a:pt x="218" y="299"/>
                    <a:pt x="331" y="380"/>
                    <a:pt x="440" y="432"/>
                  </a:cubicBezTo>
                  <a:lnTo>
                    <a:pt x="395" y="537"/>
                  </a:lnTo>
                  <a:cubicBezTo>
                    <a:pt x="395" y="533"/>
                    <a:pt x="395" y="533"/>
                    <a:pt x="391" y="533"/>
                  </a:cubicBezTo>
                  <a:lnTo>
                    <a:pt x="375" y="517"/>
                  </a:lnTo>
                  <a:cubicBezTo>
                    <a:pt x="379" y="509"/>
                    <a:pt x="379" y="493"/>
                    <a:pt x="371" y="489"/>
                  </a:cubicBezTo>
                  <a:cubicBezTo>
                    <a:pt x="287" y="432"/>
                    <a:pt x="194" y="380"/>
                    <a:pt x="105" y="332"/>
                  </a:cubicBezTo>
                  <a:cubicBezTo>
                    <a:pt x="101" y="330"/>
                    <a:pt x="98" y="329"/>
                    <a:pt x="96" y="329"/>
                  </a:cubicBezTo>
                  <a:cubicBezTo>
                    <a:pt x="93" y="329"/>
                    <a:pt x="91" y="330"/>
                    <a:pt x="89" y="332"/>
                  </a:cubicBezTo>
                  <a:cubicBezTo>
                    <a:pt x="97" y="291"/>
                    <a:pt x="113" y="255"/>
                    <a:pt x="125" y="219"/>
                  </a:cubicBezTo>
                  <a:close/>
                  <a:moveTo>
                    <a:pt x="85" y="340"/>
                  </a:moveTo>
                  <a:lnTo>
                    <a:pt x="89" y="348"/>
                  </a:lnTo>
                  <a:cubicBezTo>
                    <a:pt x="166" y="400"/>
                    <a:pt x="246" y="452"/>
                    <a:pt x="327" y="501"/>
                  </a:cubicBezTo>
                  <a:lnTo>
                    <a:pt x="327" y="505"/>
                  </a:lnTo>
                  <a:cubicBezTo>
                    <a:pt x="335" y="521"/>
                    <a:pt x="351" y="537"/>
                    <a:pt x="367" y="553"/>
                  </a:cubicBezTo>
                  <a:cubicBezTo>
                    <a:pt x="369" y="555"/>
                    <a:pt x="372" y="556"/>
                    <a:pt x="376" y="556"/>
                  </a:cubicBezTo>
                  <a:cubicBezTo>
                    <a:pt x="379" y="556"/>
                    <a:pt x="383" y="555"/>
                    <a:pt x="387" y="553"/>
                  </a:cubicBezTo>
                  <a:lnTo>
                    <a:pt x="387" y="553"/>
                  </a:lnTo>
                  <a:cubicBezTo>
                    <a:pt x="379" y="573"/>
                    <a:pt x="371" y="598"/>
                    <a:pt x="359" y="618"/>
                  </a:cubicBezTo>
                  <a:cubicBezTo>
                    <a:pt x="258" y="577"/>
                    <a:pt x="166" y="529"/>
                    <a:pt x="69" y="473"/>
                  </a:cubicBezTo>
                  <a:cubicBezTo>
                    <a:pt x="61" y="469"/>
                    <a:pt x="53" y="469"/>
                    <a:pt x="49" y="469"/>
                  </a:cubicBezTo>
                  <a:cubicBezTo>
                    <a:pt x="57" y="428"/>
                    <a:pt x="73" y="380"/>
                    <a:pt x="85" y="340"/>
                  </a:cubicBezTo>
                  <a:close/>
                  <a:moveTo>
                    <a:pt x="159" y="0"/>
                  </a:moveTo>
                  <a:cubicBezTo>
                    <a:pt x="147" y="0"/>
                    <a:pt x="136" y="9"/>
                    <a:pt x="133" y="17"/>
                  </a:cubicBezTo>
                  <a:cubicBezTo>
                    <a:pt x="77" y="170"/>
                    <a:pt x="33" y="332"/>
                    <a:pt x="0" y="493"/>
                  </a:cubicBezTo>
                  <a:cubicBezTo>
                    <a:pt x="0" y="506"/>
                    <a:pt x="12" y="514"/>
                    <a:pt x="22" y="514"/>
                  </a:cubicBezTo>
                  <a:cubicBezTo>
                    <a:pt x="24" y="514"/>
                    <a:pt x="27" y="514"/>
                    <a:pt x="29" y="513"/>
                  </a:cubicBezTo>
                  <a:cubicBezTo>
                    <a:pt x="29" y="517"/>
                    <a:pt x="33" y="517"/>
                    <a:pt x="37" y="521"/>
                  </a:cubicBezTo>
                  <a:cubicBezTo>
                    <a:pt x="146" y="589"/>
                    <a:pt x="254" y="638"/>
                    <a:pt x="371" y="682"/>
                  </a:cubicBezTo>
                  <a:cubicBezTo>
                    <a:pt x="376" y="685"/>
                    <a:pt x="381" y="686"/>
                    <a:pt x="385" y="686"/>
                  </a:cubicBezTo>
                  <a:cubicBezTo>
                    <a:pt x="397" y="686"/>
                    <a:pt x="405" y="674"/>
                    <a:pt x="411" y="662"/>
                  </a:cubicBezTo>
                  <a:cubicBezTo>
                    <a:pt x="440" y="594"/>
                    <a:pt x="464" y="517"/>
                    <a:pt x="496" y="448"/>
                  </a:cubicBezTo>
                  <a:cubicBezTo>
                    <a:pt x="508" y="440"/>
                    <a:pt x="512" y="428"/>
                    <a:pt x="508" y="416"/>
                  </a:cubicBezTo>
                  <a:cubicBezTo>
                    <a:pt x="536" y="348"/>
                    <a:pt x="561" y="275"/>
                    <a:pt x="593" y="207"/>
                  </a:cubicBezTo>
                  <a:cubicBezTo>
                    <a:pt x="597" y="191"/>
                    <a:pt x="589" y="174"/>
                    <a:pt x="573" y="170"/>
                  </a:cubicBezTo>
                  <a:cubicBezTo>
                    <a:pt x="432" y="130"/>
                    <a:pt x="299" y="74"/>
                    <a:pt x="174" y="5"/>
                  </a:cubicBezTo>
                  <a:cubicBezTo>
                    <a:pt x="169" y="2"/>
                    <a:pt x="164"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82;p43">
              <a:extLst>
                <a:ext uri="{FF2B5EF4-FFF2-40B4-BE49-F238E27FC236}">
                  <a16:creationId xmlns:a16="http://schemas.microsoft.com/office/drawing/2014/main" id="{8C10DBEF-5474-4399-A896-4A7235BC180C}"/>
                </a:ext>
              </a:extLst>
            </p:cNvPr>
            <p:cNvSpPr/>
            <p:nvPr/>
          </p:nvSpPr>
          <p:spPr>
            <a:xfrm>
              <a:off x="3773618" y="3445580"/>
              <a:ext cx="38447" cy="30277"/>
            </a:xfrm>
            <a:custGeom>
              <a:avLst/>
              <a:gdLst/>
              <a:ahLst/>
              <a:cxnLst/>
              <a:rect l="l" t="t" r="r" b="b"/>
              <a:pathLst>
                <a:path w="400" h="315" extrusionOk="0">
                  <a:moveTo>
                    <a:pt x="45" y="1"/>
                  </a:moveTo>
                  <a:lnTo>
                    <a:pt x="0" y="122"/>
                  </a:lnTo>
                  <a:cubicBezTo>
                    <a:pt x="61" y="162"/>
                    <a:pt x="117" y="202"/>
                    <a:pt x="178" y="234"/>
                  </a:cubicBezTo>
                  <a:cubicBezTo>
                    <a:pt x="226" y="267"/>
                    <a:pt x="278" y="287"/>
                    <a:pt x="327" y="315"/>
                  </a:cubicBezTo>
                  <a:cubicBezTo>
                    <a:pt x="351" y="263"/>
                    <a:pt x="371" y="206"/>
                    <a:pt x="399" y="150"/>
                  </a:cubicBezTo>
                  <a:cubicBezTo>
                    <a:pt x="270" y="113"/>
                    <a:pt x="158" y="65"/>
                    <a:pt x="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83;p43">
              <a:extLst>
                <a:ext uri="{FF2B5EF4-FFF2-40B4-BE49-F238E27FC236}">
                  <a16:creationId xmlns:a16="http://schemas.microsoft.com/office/drawing/2014/main" id="{006083E8-A8E0-4D13-A818-7796B450C430}"/>
                </a:ext>
              </a:extLst>
            </p:cNvPr>
            <p:cNvSpPr/>
            <p:nvPr/>
          </p:nvSpPr>
          <p:spPr>
            <a:xfrm>
              <a:off x="3769389" y="3459902"/>
              <a:ext cx="33737" cy="31142"/>
            </a:xfrm>
            <a:custGeom>
              <a:avLst/>
              <a:gdLst/>
              <a:ahLst/>
              <a:cxnLst/>
              <a:rect l="l" t="t" r="r" b="b"/>
              <a:pathLst>
                <a:path w="351" h="324" extrusionOk="0">
                  <a:moveTo>
                    <a:pt x="32" y="1"/>
                  </a:moveTo>
                  <a:cubicBezTo>
                    <a:pt x="20" y="37"/>
                    <a:pt x="8" y="77"/>
                    <a:pt x="0" y="114"/>
                  </a:cubicBezTo>
                  <a:cubicBezTo>
                    <a:pt x="3" y="114"/>
                    <a:pt x="5" y="110"/>
                    <a:pt x="8" y="110"/>
                  </a:cubicBezTo>
                  <a:cubicBezTo>
                    <a:pt x="9" y="110"/>
                    <a:pt x="11" y="111"/>
                    <a:pt x="12" y="114"/>
                  </a:cubicBezTo>
                  <a:cubicBezTo>
                    <a:pt x="101" y="162"/>
                    <a:pt x="194" y="214"/>
                    <a:pt x="282" y="267"/>
                  </a:cubicBezTo>
                  <a:cubicBezTo>
                    <a:pt x="294" y="279"/>
                    <a:pt x="290" y="287"/>
                    <a:pt x="286" y="299"/>
                  </a:cubicBezTo>
                  <a:lnTo>
                    <a:pt x="302" y="315"/>
                  </a:lnTo>
                  <a:cubicBezTo>
                    <a:pt x="306" y="319"/>
                    <a:pt x="306" y="319"/>
                    <a:pt x="306" y="323"/>
                  </a:cubicBezTo>
                  <a:lnTo>
                    <a:pt x="351" y="218"/>
                  </a:lnTo>
                  <a:cubicBezTo>
                    <a:pt x="242" y="162"/>
                    <a:pt x="129" y="81"/>
                    <a:pt x="32" y="1"/>
                  </a:cubicBezTo>
                  <a:close/>
                </a:path>
              </a:pathLst>
            </a:custGeom>
            <a:solidFill>
              <a:srgbClr val="E4D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84;p43">
              <a:extLst>
                <a:ext uri="{FF2B5EF4-FFF2-40B4-BE49-F238E27FC236}">
                  <a16:creationId xmlns:a16="http://schemas.microsoft.com/office/drawing/2014/main" id="{AEBF3DBB-78DD-4CA1-89C1-413327F5094C}"/>
                </a:ext>
              </a:extLst>
            </p:cNvPr>
            <p:cNvSpPr/>
            <p:nvPr/>
          </p:nvSpPr>
          <p:spPr>
            <a:xfrm>
              <a:off x="3766217" y="3471916"/>
              <a:ext cx="32680" cy="26817"/>
            </a:xfrm>
            <a:custGeom>
              <a:avLst/>
              <a:gdLst/>
              <a:ahLst/>
              <a:cxnLst/>
              <a:rect l="l" t="t" r="r" b="b"/>
              <a:pathLst>
                <a:path w="340" h="279" extrusionOk="0">
                  <a:moveTo>
                    <a:pt x="37" y="1"/>
                  </a:moveTo>
                  <a:cubicBezTo>
                    <a:pt x="21" y="41"/>
                    <a:pt x="13" y="89"/>
                    <a:pt x="1" y="126"/>
                  </a:cubicBezTo>
                  <a:cubicBezTo>
                    <a:pt x="5" y="126"/>
                    <a:pt x="13" y="126"/>
                    <a:pt x="21" y="134"/>
                  </a:cubicBezTo>
                  <a:cubicBezTo>
                    <a:pt x="118" y="190"/>
                    <a:pt x="214" y="238"/>
                    <a:pt x="315" y="279"/>
                  </a:cubicBezTo>
                  <a:cubicBezTo>
                    <a:pt x="319" y="259"/>
                    <a:pt x="327" y="234"/>
                    <a:pt x="339" y="214"/>
                  </a:cubicBezTo>
                  <a:lnTo>
                    <a:pt x="339" y="214"/>
                  </a:lnTo>
                  <a:cubicBezTo>
                    <a:pt x="337" y="216"/>
                    <a:pt x="333" y="217"/>
                    <a:pt x="329" y="217"/>
                  </a:cubicBezTo>
                  <a:cubicBezTo>
                    <a:pt x="325" y="217"/>
                    <a:pt x="321" y="216"/>
                    <a:pt x="319" y="214"/>
                  </a:cubicBezTo>
                  <a:cubicBezTo>
                    <a:pt x="303" y="198"/>
                    <a:pt x="287" y="182"/>
                    <a:pt x="279" y="166"/>
                  </a:cubicBezTo>
                  <a:lnTo>
                    <a:pt x="279" y="162"/>
                  </a:lnTo>
                  <a:cubicBezTo>
                    <a:pt x="202" y="113"/>
                    <a:pt x="122" y="57"/>
                    <a:pt x="41" y="5"/>
                  </a:cubicBezTo>
                  <a:cubicBezTo>
                    <a:pt x="37" y="5"/>
                    <a:pt x="37" y="5"/>
                    <a:pt x="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85;p43">
              <a:extLst>
                <a:ext uri="{FF2B5EF4-FFF2-40B4-BE49-F238E27FC236}">
                  <a16:creationId xmlns:a16="http://schemas.microsoft.com/office/drawing/2014/main" id="{53BDD6C7-E0F1-4228-9329-2E472053965B}"/>
                </a:ext>
              </a:extLst>
            </p:cNvPr>
            <p:cNvSpPr/>
            <p:nvPr/>
          </p:nvSpPr>
          <p:spPr>
            <a:xfrm>
              <a:off x="3775925" y="3660400"/>
              <a:ext cx="17109" cy="49597"/>
            </a:xfrm>
            <a:custGeom>
              <a:avLst/>
              <a:gdLst/>
              <a:ahLst/>
              <a:cxnLst/>
              <a:rect l="l" t="t" r="r" b="b"/>
              <a:pathLst>
                <a:path w="178" h="516" extrusionOk="0">
                  <a:moveTo>
                    <a:pt x="97" y="0"/>
                  </a:moveTo>
                  <a:cubicBezTo>
                    <a:pt x="61" y="4"/>
                    <a:pt x="33" y="4"/>
                    <a:pt x="1" y="8"/>
                  </a:cubicBezTo>
                  <a:cubicBezTo>
                    <a:pt x="25" y="181"/>
                    <a:pt x="41" y="347"/>
                    <a:pt x="57" y="516"/>
                  </a:cubicBezTo>
                  <a:cubicBezTo>
                    <a:pt x="97" y="512"/>
                    <a:pt x="138" y="512"/>
                    <a:pt x="178" y="508"/>
                  </a:cubicBezTo>
                  <a:cubicBezTo>
                    <a:pt x="158" y="339"/>
                    <a:pt x="134" y="169"/>
                    <a:pt x="97" y="0"/>
                  </a:cubicBezTo>
                  <a:close/>
                </a:path>
              </a:pathLst>
            </a:custGeom>
            <a:solidFill>
              <a:srgbClr val="6F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86;p43">
              <a:extLst>
                <a:ext uri="{FF2B5EF4-FFF2-40B4-BE49-F238E27FC236}">
                  <a16:creationId xmlns:a16="http://schemas.microsoft.com/office/drawing/2014/main" id="{1367D671-3A35-4D41-B42B-E892B474371C}"/>
                </a:ext>
              </a:extLst>
            </p:cNvPr>
            <p:cNvSpPr/>
            <p:nvPr/>
          </p:nvSpPr>
          <p:spPr>
            <a:xfrm>
              <a:off x="3757759" y="3579855"/>
              <a:ext cx="27970" cy="40465"/>
            </a:xfrm>
            <a:custGeom>
              <a:avLst/>
              <a:gdLst/>
              <a:ahLst/>
              <a:cxnLst/>
              <a:rect l="l" t="t" r="r" b="b"/>
              <a:pathLst>
                <a:path w="291" h="421" extrusionOk="0">
                  <a:moveTo>
                    <a:pt x="101" y="36"/>
                  </a:moveTo>
                  <a:lnTo>
                    <a:pt x="250" y="97"/>
                  </a:lnTo>
                  <a:cubicBezTo>
                    <a:pt x="234" y="185"/>
                    <a:pt x="222" y="274"/>
                    <a:pt x="206" y="363"/>
                  </a:cubicBezTo>
                  <a:cubicBezTo>
                    <a:pt x="161" y="338"/>
                    <a:pt x="109" y="326"/>
                    <a:pt x="53" y="326"/>
                  </a:cubicBezTo>
                  <a:cubicBezTo>
                    <a:pt x="53" y="226"/>
                    <a:pt x="73" y="133"/>
                    <a:pt x="101" y="36"/>
                  </a:cubicBezTo>
                  <a:close/>
                  <a:moveTo>
                    <a:pt x="76" y="0"/>
                  </a:moveTo>
                  <a:cubicBezTo>
                    <a:pt x="70" y="0"/>
                    <a:pt x="64" y="3"/>
                    <a:pt x="61" y="8"/>
                  </a:cubicBezTo>
                  <a:cubicBezTo>
                    <a:pt x="8" y="109"/>
                    <a:pt x="0" y="238"/>
                    <a:pt x="4" y="347"/>
                  </a:cubicBezTo>
                  <a:cubicBezTo>
                    <a:pt x="4" y="363"/>
                    <a:pt x="12" y="371"/>
                    <a:pt x="28" y="371"/>
                  </a:cubicBezTo>
                  <a:cubicBezTo>
                    <a:pt x="93" y="371"/>
                    <a:pt x="149" y="387"/>
                    <a:pt x="206" y="419"/>
                  </a:cubicBezTo>
                  <a:cubicBezTo>
                    <a:pt x="210" y="420"/>
                    <a:pt x="214" y="421"/>
                    <a:pt x="217" y="421"/>
                  </a:cubicBezTo>
                  <a:cubicBezTo>
                    <a:pt x="230" y="421"/>
                    <a:pt x="242" y="415"/>
                    <a:pt x="242" y="403"/>
                  </a:cubicBezTo>
                  <a:cubicBezTo>
                    <a:pt x="254" y="298"/>
                    <a:pt x="274" y="189"/>
                    <a:pt x="286" y="85"/>
                  </a:cubicBezTo>
                  <a:cubicBezTo>
                    <a:pt x="290" y="81"/>
                    <a:pt x="282" y="69"/>
                    <a:pt x="274" y="69"/>
                  </a:cubicBezTo>
                  <a:cubicBezTo>
                    <a:pt x="222" y="52"/>
                    <a:pt x="161" y="24"/>
                    <a:pt x="93" y="8"/>
                  </a:cubicBezTo>
                  <a:cubicBezTo>
                    <a:pt x="91" y="4"/>
                    <a:pt x="84" y="0"/>
                    <a:pt x="76"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87;p43">
              <a:extLst>
                <a:ext uri="{FF2B5EF4-FFF2-40B4-BE49-F238E27FC236}">
                  <a16:creationId xmlns:a16="http://schemas.microsoft.com/office/drawing/2014/main" id="{3C3EC816-C382-493A-BE40-72ECE0C51965}"/>
                </a:ext>
              </a:extLst>
            </p:cNvPr>
            <p:cNvSpPr/>
            <p:nvPr/>
          </p:nvSpPr>
          <p:spPr>
            <a:xfrm>
              <a:off x="3763526" y="3519206"/>
              <a:ext cx="18358" cy="31815"/>
            </a:xfrm>
            <a:custGeom>
              <a:avLst/>
              <a:gdLst/>
              <a:ahLst/>
              <a:cxnLst/>
              <a:rect l="l" t="t" r="r" b="b"/>
              <a:pathLst>
                <a:path w="191" h="331" extrusionOk="0">
                  <a:moveTo>
                    <a:pt x="45" y="0"/>
                  </a:moveTo>
                  <a:cubicBezTo>
                    <a:pt x="21" y="101"/>
                    <a:pt x="1" y="190"/>
                    <a:pt x="1" y="290"/>
                  </a:cubicBezTo>
                  <a:cubicBezTo>
                    <a:pt x="49" y="294"/>
                    <a:pt x="101" y="311"/>
                    <a:pt x="146" y="331"/>
                  </a:cubicBezTo>
                  <a:cubicBezTo>
                    <a:pt x="162" y="238"/>
                    <a:pt x="170" y="153"/>
                    <a:pt x="190" y="65"/>
                  </a:cubicBezTo>
                  <a:cubicBezTo>
                    <a:pt x="142" y="45"/>
                    <a:pt x="89" y="24"/>
                    <a:pt x="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88;p43">
              <a:extLst>
                <a:ext uri="{FF2B5EF4-FFF2-40B4-BE49-F238E27FC236}">
                  <a16:creationId xmlns:a16="http://schemas.microsoft.com/office/drawing/2014/main" id="{DE901A3E-7B7D-494E-97B7-18EEEC348D13}"/>
                </a:ext>
              </a:extLst>
            </p:cNvPr>
            <p:cNvSpPr/>
            <p:nvPr/>
          </p:nvSpPr>
          <p:spPr>
            <a:xfrm>
              <a:off x="3715276" y="3813610"/>
              <a:ext cx="39120" cy="9323"/>
            </a:xfrm>
            <a:custGeom>
              <a:avLst/>
              <a:gdLst/>
              <a:ahLst/>
              <a:cxnLst/>
              <a:rect l="l" t="t" r="r" b="b"/>
              <a:pathLst>
                <a:path w="407" h="97" extrusionOk="0">
                  <a:moveTo>
                    <a:pt x="360" y="0"/>
                  </a:moveTo>
                  <a:cubicBezTo>
                    <a:pt x="356" y="0"/>
                    <a:pt x="353" y="1"/>
                    <a:pt x="350" y="2"/>
                  </a:cubicBezTo>
                  <a:cubicBezTo>
                    <a:pt x="271" y="22"/>
                    <a:pt x="202" y="38"/>
                    <a:pt x="125" y="38"/>
                  </a:cubicBezTo>
                  <a:cubicBezTo>
                    <a:pt x="95" y="38"/>
                    <a:pt x="64" y="36"/>
                    <a:pt x="31" y="30"/>
                  </a:cubicBezTo>
                  <a:cubicBezTo>
                    <a:pt x="30" y="30"/>
                    <a:pt x="29" y="30"/>
                    <a:pt x="28" y="30"/>
                  </a:cubicBezTo>
                  <a:cubicBezTo>
                    <a:pt x="6" y="30"/>
                    <a:pt x="0" y="67"/>
                    <a:pt x="23" y="70"/>
                  </a:cubicBezTo>
                  <a:cubicBezTo>
                    <a:pt x="75" y="88"/>
                    <a:pt x="133" y="97"/>
                    <a:pt x="191" y="97"/>
                  </a:cubicBezTo>
                  <a:cubicBezTo>
                    <a:pt x="255" y="97"/>
                    <a:pt x="319" y="86"/>
                    <a:pt x="374" y="62"/>
                  </a:cubicBezTo>
                  <a:cubicBezTo>
                    <a:pt x="407" y="48"/>
                    <a:pt x="390"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89;p43">
              <a:extLst>
                <a:ext uri="{FF2B5EF4-FFF2-40B4-BE49-F238E27FC236}">
                  <a16:creationId xmlns:a16="http://schemas.microsoft.com/office/drawing/2014/main" id="{79648A97-F44C-49DD-AFB0-81B0F193D103}"/>
                </a:ext>
              </a:extLst>
            </p:cNvPr>
            <p:cNvSpPr/>
            <p:nvPr/>
          </p:nvSpPr>
          <p:spPr>
            <a:xfrm>
              <a:off x="3717102" y="3768628"/>
              <a:ext cx="35660" cy="7978"/>
            </a:xfrm>
            <a:custGeom>
              <a:avLst/>
              <a:gdLst/>
              <a:ahLst/>
              <a:cxnLst/>
              <a:rect l="l" t="t" r="r" b="b"/>
              <a:pathLst>
                <a:path w="371" h="83" extrusionOk="0">
                  <a:moveTo>
                    <a:pt x="290" y="1"/>
                  </a:moveTo>
                  <a:cubicBezTo>
                    <a:pt x="204" y="1"/>
                    <a:pt x="112" y="20"/>
                    <a:pt x="28" y="31"/>
                  </a:cubicBezTo>
                  <a:cubicBezTo>
                    <a:pt x="0" y="35"/>
                    <a:pt x="0" y="83"/>
                    <a:pt x="28" y="83"/>
                  </a:cubicBezTo>
                  <a:cubicBezTo>
                    <a:pt x="129" y="75"/>
                    <a:pt x="242" y="83"/>
                    <a:pt x="343" y="63"/>
                  </a:cubicBezTo>
                  <a:cubicBezTo>
                    <a:pt x="371" y="51"/>
                    <a:pt x="363" y="2"/>
                    <a:pt x="331" y="2"/>
                  </a:cubicBezTo>
                  <a:cubicBezTo>
                    <a:pt x="317" y="1"/>
                    <a:pt x="304" y="1"/>
                    <a:pt x="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90;p43">
              <a:extLst>
                <a:ext uri="{FF2B5EF4-FFF2-40B4-BE49-F238E27FC236}">
                  <a16:creationId xmlns:a16="http://schemas.microsoft.com/office/drawing/2014/main" id="{DD0FE79A-A834-44C7-8208-1B75FC626753}"/>
                </a:ext>
              </a:extLst>
            </p:cNvPr>
            <p:cNvSpPr/>
            <p:nvPr/>
          </p:nvSpPr>
          <p:spPr>
            <a:xfrm>
              <a:off x="3717871" y="3789677"/>
              <a:ext cx="34314" cy="9227"/>
            </a:xfrm>
            <a:custGeom>
              <a:avLst/>
              <a:gdLst/>
              <a:ahLst/>
              <a:cxnLst/>
              <a:rect l="l" t="t" r="r" b="b"/>
              <a:pathLst>
                <a:path w="357" h="96" extrusionOk="0">
                  <a:moveTo>
                    <a:pt x="301" y="0"/>
                  </a:moveTo>
                  <a:cubicBezTo>
                    <a:pt x="299" y="0"/>
                    <a:pt x="297" y="1"/>
                    <a:pt x="294" y="1"/>
                  </a:cubicBezTo>
                  <a:cubicBezTo>
                    <a:pt x="214" y="25"/>
                    <a:pt x="125" y="33"/>
                    <a:pt x="40" y="33"/>
                  </a:cubicBezTo>
                  <a:cubicBezTo>
                    <a:pt x="0" y="33"/>
                    <a:pt x="4" y="90"/>
                    <a:pt x="40" y="94"/>
                  </a:cubicBezTo>
                  <a:cubicBezTo>
                    <a:pt x="61" y="95"/>
                    <a:pt x="82" y="95"/>
                    <a:pt x="102" y="95"/>
                  </a:cubicBezTo>
                  <a:cubicBezTo>
                    <a:pt x="173" y="95"/>
                    <a:pt x="243" y="89"/>
                    <a:pt x="314" y="74"/>
                  </a:cubicBezTo>
                  <a:cubicBezTo>
                    <a:pt x="356" y="66"/>
                    <a:pt x="341"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91;p43">
              <a:extLst>
                <a:ext uri="{FF2B5EF4-FFF2-40B4-BE49-F238E27FC236}">
                  <a16:creationId xmlns:a16="http://schemas.microsoft.com/office/drawing/2014/main" id="{F1F18B1F-F82E-40D7-9DF5-BED58071BCE6}"/>
                </a:ext>
              </a:extLst>
            </p:cNvPr>
            <p:cNvSpPr/>
            <p:nvPr/>
          </p:nvSpPr>
          <p:spPr>
            <a:xfrm>
              <a:off x="3677598" y="3444619"/>
              <a:ext cx="60842" cy="232893"/>
            </a:xfrm>
            <a:custGeom>
              <a:avLst/>
              <a:gdLst/>
              <a:ahLst/>
              <a:cxnLst/>
              <a:rect l="l" t="t" r="r" b="b"/>
              <a:pathLst>
                <a:path w="633" h="2423" extrusionOk="0">
                  <a:moveTo>
                    <a:pt x="403" y="1"/>
                  </a:moveTo>
                  <a:cubicBezTo>
                    <a:pt x="113" y="97"/>
                    <a:pt x="0" y="384"/>
                    <a:pt x="73" y="682"/>
                  </a:cubicBezTo>
                  <a:cubicBezTo>
                    <a:pt x="113" y="851"/>
                    <a:pt x="194" y="1008"/>
                    <a:pt x="202" y="1185"/>
                  </a:cubicBezTo>
                  <a:cubicBezTo>
                    <a:pt x="210" y="1355"/>
                    <a:pt x="157" y="1528"/>
                    <a:pt x="113" y="1689"/>
                  </a:cubicBezTo>
                  <a:cubicBezTo>
                    <a:pt x="93" y="1770"/>
                    <a:pt x="61" y="1850"/>
                    <a:pt x="48" y="1935"/>
                  </a:cubicBezTo>
                  <a:cubicBezTo>
                    <a:pt x="16" y="2048"/>
                    <a:pt x="12" y="2152"/>
                    <a:pt x="36" y="2261"/>
                  </a:cubicBezTo>
                  <a:cubicBezTo>
                    <a:pt x="62" y="2369"/>
                    <a:pt x="119" y="2422"/>
                    <a:pt x="207" y="2422"/>
                  </a:cubicBezTo>
                  <a:cubicBezTo>
                    <a:pt x="273" y="2422"/>
                    <a:pt x="358" y="2393"/>
                    <a:pt x="459" y="2334"/>
                  </a:cubicBezTo>
                  <a:cubicBezTo>
                    <a:pt x="459" y="2330"/>
                    <a:pt x="463" y="2322"/>
                    <a:pt x="472" y="2318"/>
                  </a:cubicBezTo>
                  <a:cubicBezTo>
                    <a:pt x="472" y="2314"/>
                    <a:pt x="463" y="2310"/>
                    <a:pt x="463" y="2306"/>
                  </a:cubicBezTo>
                  <a:lnTo>
                    <a:pt x="463" y="2294"/>
                  </a:lnTo>
                  <a:cubicBezTo>
                    <a:pt x="395" y="2011"/>
                    <a:pt x="596" y="1745"/>
                    <a:pt x="613" y="1459"/>
                  </a:cubicBezTo>
                  <a:cubicBezTo>
                    <a:pt x="625" y="1250"/>
                    <a:pt x="492" y="1085"/>
                    <a:pt x="504" y="879"/>
                  </a:cubicBezTo>
                  <a:cubicBezTo>
                    <a:pt x="516" y="774"/>
                    <a:pt x="556" y="674"/>
                    <a:pt x="580" y="573"/>
                  </a:cubicBezTo>
                  <a:cubicBezTo>
                    <a:pt x="596" y="500"/>
                    <a:pt x="621" y="432"/>
                    <a:pt x="625" y="355"/>
                  </a:cubicBezTo>
                  <a:cubicBezTo>
                    <a:pt x="633" y="234"/>
                    <a:pt x="544" y="61"/>
                    <a:pt x="431" y="21"/>
                  </a:cubicBezTo>
                  <a:cubicBezTo>
                    <a:pt x="419" y="17"/>
                    <a:pt x="415" y="13"/>
                    <a:pt x="4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192;p43">
              <a:extLst>
                <a:ext uri="{FF2B5EF4-FFF2-40B4-BE49-F238E27FC236}">
                  <a16:creationId xmlns:a16="http://schemas.microsoft.com/office/drawing/2014/main" id="{6852DCED-8A0C-45FC-ACF3-5DBCCB511FA5}"/>
                </a:ext>
              </a:extLst>
            </p:cNvPr>
            <p:cNvSpPr/>
            <p:nvPr/>
          </p:nvSpPr>
          <p:spPr>
            <a:xfrm>
              <a:off x="3643862" y="3774971"/>
              <a:ext cx="42676" cy="9420"/>
            </a:xfrm>
            <a:custGeom>
              <a:avLst/>
              <a:gdLst/>
              <a:ahLst/>
              <a:cxnLst/>
              <a:rect l="l" t="t" r="r" b="b"/>
              <a:pathLst>
                <a:path w="444" h="98" extrusionOk="0">
                  <a:moveTo>
                    <a:pt x="380" y="1"/>
                  </a:moveTo>
                  <a:cubicBezTo>
                    <a:pt x="265" y="1"/>
                    <a:pt x="138" y="26"/>
                    <a:pt x="29" y="45"/>
                  </a:cubicBezTo>
                  <a:cubicBezTo>
                    <a:pt x="1" y="49"/>
                    <a:pt x="5" y="98"/>
                    <a:pt x="37" y="98"/>
                  </a:cubicBezTo>
                  <a:cubicBezTo>
                    <a:pt x="158" y="90"/>
                    <a:pt x="299" y="90"/>
                    <a:pt x="412" y="61"/>
                  </a:cubicBezTo>
                  <a:cubicBezTo>
                    <a:pt x="444" y="49"/>
                    <a:pt x="440" y="1"/>
                    <a:pt x="403" y="1"/>
                  </a:cubicBezTo>
                  <a:cubicBezTo>
                    <a:pt x="396" y="1"/>
                    <a:pt x="388" y="1"/>
                    <a:pt x="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193;p43">
              <a:extLst>
                <a:ext uri="{FF2B5EF4-FFF2-40B4-BE49-F238E27FC236}">
                  <a16:creationId xmlns:a16="http://schemas.microsoft.com/office/drawing/2014/main" id="{1ABF5402-11DC-418F-A803-2136C7CDF1E0}"/>
                </a:ext>
              </a:extLst>
            </p:cNvPr>
            <p:cNvSpPr/>
            <p:nvPr/>
          </p:nvSpPr>
          <p:spPr>
            <a:xfrm>
              <a:off x="3656357" y="3816013"/>
              <a:ext cx="30085" cy="9900"/>
            </a:xfrm>
            <a:custGeom>
              <a:avLst/>
              <a:gdLst/>
              <a:ahLst/>
              <a:cxnLst/>
              <a:rect l="l" t="t" r="r" b="b"/>
              <a:pathLst>
                <a:path w="313" h="103" extrusionOk="0">
                  <a:moveTo>
                    <a:pt x="277" y="1"/>
                  </a:moveTo>
                  <a:cubicBezTo>
                    <a:pt x="276" y="1"/>
                    <a:pt x="275" y="1"/>
                    <a:pt x="273" y="1"/>
                  </a:cubicBezTo>
                  <a:cubicBezTo>
                    <a:pt x="233" y="1"/>
                    <a:pt x="193" y="17"/>
                    <a:pt x="157" y="25"/>
                  </a:cubicBezTo>
                  <a:cubicBezTo>
                    <a:pt x="112" y="37"/>
                    <a:pt x="68" y="45"/>
                    <a:pt x="28" y="57"/>
                  </a:cubicBezTo>
                  <a:cubicBezTo>
                    <a:pt x="1" y="65"/>
                    <a:pt x="7" y="102"/>
                    <a:pt x="28" y="102"/>
                  </a:cubicBezTo>
                  <a:cubicBezTo>
                    <a:pt x="29" y="102"/>
                    <a:pt x="31" y="102"/>
                    <a:pt x="32" y="102"/>
                  </a:cubicBezTo>
                  <a:cubicBezTo>
                    <a:pt x="72" y="98"/>
                    <a:pt x="112" y="86"/>
                    <a:pt x="153" y="82"/>
                  </a:cubicBezTo>
                  <a:cubicBezTo>
                    <a:pt x="193" y="78"/>
                    <a:pt x="241" y="78"/>
                    <a:pt x="282" y="61"/>
                  </a:cubicBezTo>
                  <a:cubicBezTo>
                    <a:pt x="313" y="54"/>
                    <a:pt x="310"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94;p43">
              <a:extLst>
                <a:ext uri="{FF2B5EF4-FFF2-40B4-BE49-F238E27FC236}">
                  <a16:creationId xmlns:a16="http://schemas.microsoft.com/office/drawing/2014/main" id="{5768AF21-C2A1-459B-9599-DA57DEEEF0DD}"/>
                </a:ext>
              </a:extLst>
            </p:cNvPr>
            <p:cNvSpPr/>
            <p:nvPr/>
          </p:nvSpPr>
          <p:spPr>
            <a:xfrm>
              <a:off x="3648091" y="3793233"/>
              <a:ext cx="34218" cy="9516"/>
            </a:xfrm>
            <a:custGeom>
              <a:avLst/>
              <a:gdLst/>
              <a:ahLst/>
              <a:cxnLst/>
              <a:rect l="l" t="t" r="r" b="b"/>
              <a:pathLst>
                <a:path w="356" h="99" extrusionOk="0">
                  <a:moveTo>
                    <a:pt x="319" y="0"/>
                  </a:moveTo>
                  <a:cubicBezTo>
                    <a:pt x="275" y="8"/>
                    <a:pt x="235" y="20"/>
                    <a:pt x="186" y="33"/>
                  </a:cubicBezTo>
                  <a:cubicBezTo>
                    <a:pt x="138" y="41"/>
                    <a:pt x="85" y="41"/>
                    <a:pt x="29" y="41"/>
                  </a:cubicBezTo>
                  <a:cubicBezTo>
                    <a:pt x="5" y="41"/>
                    <a:pt x="1" y="81"/>
                    <a:pt x="25" y="85"/>
                  </a:cubicBezTo>
                  <a:cubicBezTo>
                    <a:pt x="66" y="92"/>
                    <a:pt x="115" y="98"/>
                    <a:pt x="163" y="98"/>
                  </a:cubicBezTo>
                  <a:cubicBezTo>
                    <a:pt x="225" y="98"/>
                    <a:pt x="286" y="88"/>
                    <a:pt x="331" y="57"/>
                  </a:cubicBezTo>
                  <a:cubicBezTo>
                    <a:pt x="355" y="41"/>
                    <a:pt x="347"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2064;p43">
            <a:extLst>
              <a:ext uri="{FF2B5EF4-FFF2-40B4-BE49-F238E27FC236}">
                <a16:creationId xmlns:a16="http://schemas.microsoft.com/office/drawing/2014/main" id="{3EED3A11-0072-455A-9254-F90EFAD111F1}"/>
              </a:ext>
            </a:extLst>
          </p:cNvPr>
          <p:cNvGrpSpPr/>
          <p:nvPr/>
        </p:nvGrpSpPr>
        <p:grpSpPr>
          <a:xfrm>
            <a:off x="3478647" y="3302219"/>
            <a:ext cx="984628" cy="790276"/>
            <a:chOff x="3662177" y="2533199"/>
            <a:chExt cx="984628" cy="790276"/>
          </a:xfrm>
        </p:grpSpPr>
        <p:sp>
          <p:nvSpPr>
            <p:cNvPr id="70" name="Google Shape;2065;p43">
              <a:extLst>
                <a:ext uri="{FF2B5EF4-FFF2-40B4-BE49-F238E27FC236}">
                  <a16:creationId xmlns:a16="http://schemas.microsoft.com/office/drawing/2014/main" id="{4385D746-30A9-4CDD-BB3B-5E8529F2B873}"/>
                </a:ext>
              </a:extLst>
            </p:cNvPr>
            <p:cNvSpPr/>
            <p:nvPr/>
          </p:nvSpPr>
          <p:spPr>
            <a:xfrm>
              <a:off x="3832880" y="2539552"/>
              <a:ext cx="100827" cy="68436"/>
            </a:xfrm>
            <a:custGeom>
              <a:avLst/>
              <a:gdLst/>
              <a:ahLst/>
              <a:cxnLst/>
              <a:rect l="l" t="t" r="r" b="b"/>
              <a:pathLst>
                <a:path w="1049" h="712" extrusionOk="0">
                  <a:moveTo>
                    <a:pt x="812" y="0"/>
                  </a:moveTo>
                  <a:cubicBezTo>
                    <a:pt x="684" y="0"/>
                    <a:pt x="558" y="80"/>
                    <a:pt x="492" y="224"/>
                  </a:cubicBezTo>
                  <a:cubicBezTo>
                    <a:pt x="488" y="232"/>
                    <a:pt x="484" y="236"/>
                    <a:pt x="472" y="236"/>
                  </a:cubicBezTo>
                  <a:lnTo>
                    <a:pt x="472" y="261"/>
                  </a:lnTo>
                  <a:cubicBezTo>
                    <a:pt x="468" y="277"/>
                    <a:pt x="456" y="284"/>
                    <a:pt x="444" y="284"/>
                  </a:cubicBezTo>
                  <a:cubicBezTo>
                    <a:pt x="430" y="284"/>
                    <a:pt x="416" y="274"/>
                    <a:pt x="416" y="257"/>
                  </a:cubicBezTo>
                  <a:cubicBezTo>
                    <a:pt x="416" y="222"/>
                    <a:pt x="389" y="203"/>
                    <a:pt x="359" y="203"/>
                  </a:cubicBezTo>
                  <a:cubicBezTo>
                    <a:pt x="350" y="203"/>
                    <a:pt x="340" y="204"/>
                    <a:pt x="331" y="208"/>
                  </a:cubicBezTo>
                  <a:cubicBezTo>
                    <a:pt x="303" y="216"/>
                    <a:pt x="283" y="244"/>
                    <a:pt x="263" y="269"/>
                  </a:cubicBezTo>
                  <a:cubicBezTo>
                    <a:pt x="230" y="313"/>
                    <a:pt x="190" y="385"/>
                    <a:pt x="230" y="434"/>
                  </a:cubicBezTo>
                  <a:cubicBezTo>
                    <a:pt x="242" y="446"/>
                    <a:pt x="226" y="458"/>
                    <a:pt x="214" y="458"/>
                  </a:cubicBezTo>
                  <a:cubicBezTo>
                    <a:pt x="214" y="466"/>
                    <a:pt x="206" y="470"/>
                    <a:pt x="198" y="470"/>
                  </a:cubicBezTo>
                  <a:cubicBezTo>
                    <a:pt x="190" y="469"/>
                    <a:pt x="182" y="469"/>
                    <a:pt x="174" y="469"/>
                  </a:cubicBezTo>
                  <a:cubicBezTo>
                    <a:pt x="86" y="469"/>
                    <a:pt x="8" y="528"/>
                    <a:pt x="1" y="627"/>
                  </a:cubicBezTo>
                  <a:cubicBezTo>
                    <a:pt x="5" y="627"/>
                    <a:pt x="5" y="631"/>
                    <a:pt x="9" y="631"/>
                  </a:cubicBezTo>
                  <a:cubicBezTo>
                    <a:pt x="25" y="647"/>
                    <a:pt x="21" y="664"/>
                    <a:pt x="5" y="676"/>
                  </a:cubicBezTo>
                  <a:lnTo>
                    <a:pt x="29" y="712"/>
                  </a:lnTo>
                  <a:cubicBezTo>
                    <a:pt x="65" y="688"/>
                    <a:pt x="97" y="659"/>
                    <a:pt x="130" y="635"/>
                  </a:cubicBezTo>
                  <a:cubicBezTo>
                    <a:pt x="379" y="446"/>
                    <a:pt x="690" y="192"/>
                    <a:pt x="996" y="115"/>
                  </a:cubicBezTo>
                  <a:cubicBezTo>
                    <a:pt x="1012" y="111"/>
                    <a:pt x="1032" y="107"/>
                    <a:pt x="1048" y="107"/>
                  </a:cubicBezTo>
                  <a:cubicBezTo>
                    <a:pt x="980" y="34"/>
                    <a:pt x="896" y="0"/>
                    <a:pt x="8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2066;p43">
              <a:extLst>
                <a:ext uri="{FF2B5EF4-FFF2-40B4-BE49-F238E27FC236}">
                  <a16:creationId xmlns:a16="http://schemas.microsoft.com/office/drawing/2014/main" id="{FD975115-C80F-408B-85E8-8FE1BBA19C91}"/>
                </a:ext>
              </a:extLst>
            </p:cNvPr>
            <p:cNvGrpSpPr/>
            <p:nvPr/>
          </p:nvGrpSpPr>
          <p:grpSpPr>
            <a:xfrm>
              <a:off x="3662177" y="2533199"/>
              <a:ext cx="984628" cy="790276"/>
              <a:chOff x="3490225" y="2511774"/>
              <a:chExt cx="984628" cy="790276"/>
            </a:xfrm>
          </p:grpSpPr>
          <p:sp>
            <p:nvSpPr>
              <p:cNvPr id="72" name="Google Shape;2067;p43">
                <a:extLst>
                  <a:ext uri="{FF2B5EF4-FFF2-40B4-BE49-F238E27FC236}">
                    <a16:creationId xmlns:a16="http://schemas.microsoft.com/office/drawing/2014/main" id="{C5BF0AFD-ED03-4BC2-9D97-6ACBDC63D5A2}"/>
                  </a:ext>
                </a:extLst>
              </p:cNvPr>
              <p:cNvSpPr/>
              <p:nvPr/>
            </p:nvSpPr>
            <p:spPr>
              <a:xfrm>
                <a:off x="3490225" y="2729959"/>
                <a:ext cx="984628" cy="572091"/>
              </a:xfrm>
              <a:custGeom>
                <a:avLst/>
                <a:gdLst/>
                <a:ahLst/>
                <a:cxnLst/>
                <a:rect l="l" t="t" r="r" b="b"/>
                <a:pathLst>
                  <a:path w="10244" h="5952" extrusionOk="0">
                    <a:moveTo>
                      <a:pt x="6866" y="582"/>
                    </a:moveTo>
                    <a:cubicBezTo>
                      <a:pt x="6943" y="582"/>
                      <a:pt x="7029" y="605"/>
                      <a:pt x="7100" y="621"/>
                    </a:cubicBezTo>
                    <a:cubicBezTo>
                      <a:pt x="7205" y="641"/>
                      <a:pt x="7306" y="665"/>
                      <a:pt x="7406" y="693"/>
                    </a:cubicBezTo>
                    <a:cubicBezTo>
                      <a:pt x="7491" y="725"/>
                      <a:pt x="7572" y="754"/>
                      <a:pt x="7656" y="786"/>
                    </a:cubicBezTo>
                    <a:cubicBezTo>
                      <a:pt x="7700" y="1354"/>
                      <a:pt x="7761" y="1922"/>
                      <a:pt x="7813" y="2494"/>
                    </a:cubicBezTo>
                    <a:cubicBezTo>
                      <a:pt x="7632" y="2498"/>
                      <a:pt x="7455" y="2502"/>
                      <a:pt x="7277" y="2507"/>
                    </a:cubicBezTo>
                    <a:lnTo>
                      <a:pt x="6911" y="2507"/>
                    </a:lnTo>
                    <a:cubicBezTo>
                      <a:pt x="6733" y="2507"/>
                      <a:pt x="6685" y="2462"/>
                      <a:pt x="6685" y="2285"/>
                    </a:cubicBezTo>
                    <a:cubicBezTo>
                      <a:pt x="6685" y="2015"/>
                      <a:pt x="6681" y="1745"/>
                      <a:pt x="6681" y="1475"/>
                    </a:cubicBezTo>
                    <a:cubicBezTo>
                      <a:pt x="6677" y="1342"/>
                      <a:pt x="6677" y="1217"/>
                      <a:pt x="6677" y="1092"/>
                    </a:cubicBezTo>
                    <a:cubicBezTo>
                      <a:pt x="6669" y="987"/>
                      <a:pt x="6637" y="806"/>
                      <a:pt x="6669" y="709"/>
                    </a:cubicBezTo>
                    <a:cubicBezTo>
                      <a:pt x="6705" y="610"/>
                      <a:pt x="6780" y="582"/>
                      <a:pt x="6866" y="582"/>
                    </a:cubicBezTo>
                    <a:close/>
                    <a:moveTo>
                      <a:pt x="10005" y="3357"/>
                    </a:moveTo>
                    <a:cubicBezTo>
                      <a:pt x="10050" y="3425"/>
                      <a:pt x="10078" y="3506"/>
                      <a:pt x="10106" y="3594"/>
                    </a:cubicBezTo>
                    <a:cubicBezTo>
                      <a:pt x="10085" y="3609"/>
                      <a:pt x="10061" y="3616"/>
                      <a:pt x="10036" y="3616"/>
                    </a:cubicBezTo>
                    <a:cubicBezTo>
                      <a:pt x="9994" y="3616"/>
                      <a:pt x="9952" y="3595"/>
                      <a:pt x="9929" y="3554"/>
                    </a:cubicBezTo>
                    <a:cubicBezTo>
                      <a:pt x="9893" y="3486"/>
                      <a:pt x="9945" y="3405"/>
                      <a:pt x="10005" y="3357"/>
                    </a:cubicBezTo>
                    <a:close/>
                    <a:moveTo>
                      <a:pt x="9905" y="3248"/>
                    </a:moveTo>
                    <a:cubicBezTo>
                      <a:pt x="9929" y="3272"/>
                      <a:pt x="9953" y="3300"/>
                      <a:pt x="9977" y="3329"/>
                    </a:cubicBezTo>
                    <a:cubicBezTo>
                      <a:pt x="9884" y="3381"/>
                      <a:pt x="9816" y="3494"/>
                      <a:pt x="9884" y="3594"/>
                    </a:cubicBezTo>
                    <a:cubicBezTo>
                      <a:pt x="9914" y="3640"/>
                      <a:pt x="9974" y="3672"/>
                      <a:pt x="10031" y="3672"/>
                    </a:cubicBezTo>
                    <a:cubicBezTo>
                      <a:pt x="10060" y="3672"/>
                      <a:pt x="10088" y="3664"/>
                      <a:pt x="10110" y="3643"/>
                    </a:cubicBezTo>
                    <a:cubicBezTo>
                      <a:pt x="10118" y="3675"/>
                      <a:pt x="10126" y="3711"/>
                      <a:pt x="10130" y="3748"/>
                    </a:cubicBezTo>
                    <a:cubicBezTo>
                      <a:pt x="10097" y="3753"/>
                      <a:pt x="10062" y="3756"/>
                      <a:pt x="10028" y="3756"/>
                    </a:cubicBezTo>
                    <a:cubicBezTo>
                      <a:pt x="9907" y="3756"/>
                      <a:pt x="9797" y="3714"/>
                      <a:pt x="9788" y="3566"/>
                    </a:cubicBezTo>
                    <a:cubicBezTo>
                      <a:pt x="9776" y="3445"/>
                      <a:pt x="9844" y="3345"/>
                      <a:pt x="9905" y="3248"/>
                    </a:cubicBezTo>
                    <a:close/>
                    <a:moveTo>
                      <a:pt x="6266" y="230"/>
                    </a:moveTo>
                    <a:cubicBezTo>
                      <a:pt x="6439" y="262"/>
                      <a:pt x="6604" y="290"/>
                      <a:pt x="6778" y="327"/>
                    </a:cubicBezTo>
                    <a:cubicBezTo>
                      <a:pt x="7306" y="439"/>
                      <a:pt x="7926" y="560"/>
                      <a:pt x="8329" y="947"/>
                    </a:cubicBezTo>
                    <a:cubicBezTo>
                      <a:pt x="8414" y="1028"/>
                      <a:pt x="8482" y="1116"/>
                      <a:pt x="8543" y="1217"/>
                    </a:cubicBezTo>
                    <a:cubicBezTo>
                      <a:pt x="8164" y="907"/>
                      <a:pt x="7713" y="693"/>
                      <a:pt x="7245" y="576"/>
                    </a:cubicBezTo>
                    <a:cubicBezTo>
                      <a:pt x="7147" y="556"/>
                      <a:pt x="6960" y="490"/>
                      <a:pt x="6814" y="490"/>
                    </a:cubicBezTo>
                    <a:cubicBezTo>
                      <a:pt x="6756" y="490"/>
                      <a:pt x="6705" y="501"/>
                      <a:pt x="6669" y="528"/>
                    </a:cubicBezTo>
                    <a:cubicBezTo>
                      <a:pt x="6629" y="560"/>
                      <a:pt x="6621" y="605"/>
                      <a:pt x="6608" y="649"/>
                    </a:cubicBezTo>
                    <a:cubicBezTo>
                      <a:pt x="6568" y="806"/>
                      <a:pt x="6608" y="1020"/>
                      <a:pt x="6608" y="1181"/>
                    </a:cubicBezTo>
                    <a:cubicBezTo>
                      <a:pt x="6617" y="1531"/>
                      <a:pt x="6617" y="1882"/>
                      <a:pt x="6621" y="2228"/>
                    </a:cubicBezTo>
                    <a:cubicBezTo>
                      <a:pt x="6621" y="2349"/>
                      <a:pt x="6580" y="2519"/>
                      <a:pt x="6721" y="2563"/>
                    </a:cubicBezTo>
                    <a:cubicBezTo>
                      <a:pt x="6776" y="2581"/>
                      <a:pt x="6840" y="2587"/>
                      <a:pt x="6907" y="2587"/>
                    </a:cubicBezTo>
                    <a:cubicBezTo>
                      <a:pt x="7018" y="2587"/>
                      <a:pt x="7137" y="2571"/>
                      <a:pt x="7233" y="2571"/>
                    </a:cubicBezTo>
                    <a:cubicBezTo>
                      <a:pt x="7386" y="2571"/>
                      <a:pt x="7543" y="2571"/>
                      <a:pt x="7692" y="2567"/>
                    </a:cubicBezTo>
                    <a:cubicBezTo>
                      <a:pt x="7737" y="2563"/>
                      <a:pt x="7777" y="2563"/>
                      <a:pt x="7825" y="2563"/>
                    </a:cubicBezTo>
                    <a:cubicBezTo>
                      <a:pt x="7850" y="2857"/>
                      <a:pt x="7874" y="3147"/>
                      <a:pt x="7894" y="3441"/>
                    </a:cubicBezTo>
                    <a:cubicBezTo>
                      <a:pt x="7910" y="3695"/>
                      <a:pt x="7870" y="3699"/>
                      <a:pt x="7713" y="3873"/>
                    </a:cubicBezTo>
                    <a:cubicBezTo>
                      <a:pt x="7624" y="3977"/>
                      <a:pt x="7543" y="4098"/>
                      <a:pt x="7487" y="4223"/>
                    </a:cubicBezTo>
                    <a:cubicBezTo>
                      <a:pt x="7366" y="4489"/>
                      <a:pt x="7342" y="4771"/>
                      <a:pt x="7402" y="5053"/>
                    </a:cubicBezTo>
                    <a:lnTo>
                      <a:pt x="6463" y="5021"/>
                    </a:lnTo>
                    <a:cubicBezTo>
                      <a:pt x="6419" y="4223"/>
                      <a:pt x="6359" y="3429"/>
                      <a:pt x="6326" y="2635"/>
                    </a:cubicBezTo>
                    <a:cubicBezTo>
                      <a:pt x="6294" y="1834"/>
                      <a:pt x="6298" y="1032"/>
                      <a:pt x="6266" y="230"/>
                    </a:cubicBezTo>
                    <a:close/>
                    <a:moveTo>
                      <a:pt x="7696" y="794"/>
                    </a:moveTo>
                    <a:lnTo>
                      <a:pt x="7696" y="794"/>
                    </a:lnTo>
                    <a:cubicBezTo>
                      <a:pt x="8019" y="931"/>
                      <a:pt x="8321" y="1112"/>
                      <a:pt x="8603" y="1326"/>
                    </a:cubicBezTo>
                    <a:cubicBezTo>
                      <a:pt x="8764" y="1652"/>
                      <a:pt x="8817" y="2035"/>
                      <a:pt x="8825" y="2398"/>
                    </a:cubicBezTo>
                    <a:lnTo>
                      <a:pt x="8825" y="2482"/>
                    </a:lnTo>
                    <a:cubicBezTo>
                      <a:pt x="8821" y="2648"/>
                      <a:pt x="8801" y="2849"/>
                      <a:pt x="8925" y="2966"/>
                    </a:cubicBezTo>
                    <a:cubicBezTo>
                      <a:pt x="9066" y="3095"/>
                      <a:pt x="9320" y="3079"/>
                      <a:pt x="9498" y="3091"/>
                    </a:cubicBezTo>
                    <a:cubicBezTo>
                      <a:pt x="9651" y="3107"/>
                      <a:pt x="9772" y="3147"/>
                      <a:pt x="9868" y="3216"/>
                    </a:cubicBezTo>
                    <a:cubicBezTo>
                      <a:pt x="9764" y="3337"/>
                      <a:pt x="9683" y="3498"/>
                      <a:pt x="9747" y="3659"/>
                    </a:cubicBezTo>
                    <a:cubicBezTo>
                      <a:pt x="9800" y="3777"/>
                      <a:pt x="9903" y="3813"/>
                      <a:pt x="10012" y="3813"/>
                    </a:cubicBezTo>
                    <a:cubicBezTo>
                      <a:pt x="10052" y="3813"/>
                      <a:pt x="10094" y="3808"/>
                      <a:pt x="10134" y="3800"/>
                    </a:cubicBezTo>
                    <a:cubicBezTo>
                      <a:pt x="10134" y="3812"/>
                      <a:pt x="10142" y="3828"/>
                      <a:pt x="10142" y="3836"/>
                    </a:cubicBezTo>
                    <a:cubicBezTo>
                      <a:pt x="10171" y="4195"/>
                      <a:pt x="10142" y="4554"/>
                      <a:pt x="10070" y="4904"/>
                    </a:cubicBezTo>
                    <a:cubicBezTo>
                      <a:pt x="10056" y="4902"/>
                      <a:pt x="10042" y="4900"/>
                      <a:pt x="10028" y="4900"/>
                    </a:cubicBezTo>
                    <a:cubicBezTo>
                      <a:pt x="9922" y="4900"/>
                      <a:pt x="9788" y="4958"/>
                      <a:pt x="9703" y="5001"/>
                    </a:cubicBezTo>
                    <a:cubicBezTo>
                      <a:pt x="9723" y="4390"/>
                      <a:pt x="9248" y="3863"/>
                      <a:pt x="8630" y="3863"/>
                    </a:cubicBezTo>
                    <a:cubicBezTo>
                      <a:pt x="8612" y="3863"/>
                      <a:pt x="8593" y="3864"/>
                      <a:pt x="8575" y="3864"/>
                    </a:cubicBezTo>
                    <a:cubicBezTo>
                      <a:pt x="7954" y="3893"/>
                      <a:pt x="7483" y="4449"/>
                      <a:pt x="7555" y="5061"/>
                    </a:cubicBezTo>
                    <a:cubicBezTo>
                      <a:pt x="7527" y="5057"/>
                      <a:pt x="7491" y="5057"/>
                      <a:pt x="7463" y="5057"/>
                    </a:cubicBezTo>
                    <a:lnTo>
                      <a:pt x="7463" y="5041"/>
                    </a:lnTo>
                    <a:cubicBezTo>
                      <a:pt x="7382" y="4650"/>
                      <a:pt x="7487" y="4231"/>
                      <a:pt x="7757" y="3929"/>
                    </a:cubicBezTo>
                    <a:cubicBezTo>
                      <a:pt x="7813" y="3864"/>
                      <a:pt x="7954" y="3804"/>
                      <a:pt x="7974" y="3732"/>
                    </a:cubicBezTo>
                    <a:cubicBezTo>
                      <a:pt x="8015" y="3594"/>
                      <a:pt x="7946" y="3312"/>
                      <a:pt x="7934" y="3167"/>
                    </a:cubicBezTo>
                    <a:cubicBezTo>
                      <a:pt x="7918" y="2966"/>
                      <a:pt x="7906" y="2768"/>
                      <a:pt x="7890" y="2567"/>
                    </a:cubicBezTo>
                    <a:cubicBezTo>
                      <a:pt x="8188" y="2559"/>
                      <a:pt x="8490" y="2547"/>
                      <a:pt x="8784" y="2523"/>
                    </a:cubicBezTo>
                    <a:cubicBezTo>
                      <a:pt x="8813" y="2519"/>
                      <a:pt x="8821" y="2502"/>
                      <a:pt x="8821" y="2482"/>
                    </a:cubicBezTo>
                    <a:cubicBezTo>
                      <a:pt x="8821" y="2462"/>
                      <a:pt x="8813" y="2446"/>
                      <a:pt x="8784" y="2446"/>
                    </a:cubicBezTo>
                    <a:cubicBezTo>
                      <a:pt x="8482" y="2462"/>
                      <a:pt x="8188" y="2478"/>
                      <a:pt x="7886" y="2486"/>
                    </a:cubicBezTo>
                    <a:cubicBezTo>
                      <a:pt x="7837" y="1922"/>
                      <a:pt x="7785" y="1354"/>
                      <a:pt x="7696" y="794"/>
                    </a:cubicBezTo>
                    <a:close/>
                    <a:moveTo>
                      <a:pt x="8664" y="4872"/>
                    </a:moveTo>
                    <a:cubicBezTo>
                      <a:pt x="8664" y="4880"/>
                      <a:pt x="8668" y="4892"/>
                      <a:pt x="8680" y="4900"/>
                    </a:cubicBezTo>
                    <a:cubicBezTo>
                      <a:pt x="8776" y="4973"/>
                      <a:pt x="8845" y="5053"/>
                      <a:pt x="8817" y="5178"/>
                    </a:cubicBezTo>
                    <a:cubicBezTo>
                      <a:pt x="8794" y="5273"/>
                      <a:pt x="8713" y="5340"/>
                      <a:pt x="8612" y="5340"/>
                    </a:cubicBezTo>
                    <a:cubicBezTo>
                      <a:pt x="8607" y="5340"/>
                      <a:pt x="8601" y="5340"/>
                      <a:pt x="8595" y="5339"/>
                    </a:cubicBezTo>
                    <a:cubicBezTo>
                      <a:pt x="8494" y="5331"/>
                      <a:pt x="8402" y="5259"/>
                      <a:pt x="8390" y="5158"/>
                    </a:cubicBezTo>
                    <a:cubicBezTo>
                      <a:pt x="8373" y="5037"/>
                      <a:pt x="8458" y="4936"/>
                      <a:pt x="8563" y="4892"/>
                    </a:cubicBezTo>
                    <a:cubicBezTo>
                      <a:pt x="8571" y="4892"/>
                      <a:pt x="8575" y="4880"/>
                      <a:pt x="8575" y="4876"/>
                    </a:cubicBezTo>
                    <a:cubicBezTo>
                      <a:pt x="8603" y="4876"/>
                      <a:pt x="8635" y="4872"/>
                      <a:pt x="8664" y="4872"/>
                    </a:cubicBezTo>
                    <a:close/>
                    <a:moveTo>
                      <a:pt x="2790" y="3904"/>
                    </a:moveTo>
                    <a:cubicBezTo>
                      <a:pt x="2820" y="3904"/>
                      <a:pt x="2850" y="3906"/>
                      <a:pt x="2881" y="3909"/>
                    </a:cubicBezTo>
                    <a:cubicBezTo>
                      <a:pt x="3457" y="3965"/>
                      <a:pt x="3760" y="4521"/>
                      <a:pt x="3800" y="5045"/>
                    </a:cubicBezTo>
                    <a:lnTo>
                      <a:pt x="3800" y="5057"/>
                    </a:lnTo>
                    <a:cubicBezTo>
                      <a:pt x="3804" y="5077"/>
                      <a:pt x="3824" y="5085"/>
                      <a:pt x="3844" y="5085"/>
                    </a:cubicBezTo>
                    <a:cubicBezTo>
                      <a:pt x="3848" y="5098"/>
                      <a:pt x="3852" y="5106"/>
                      <a:pt x="3868" y="5106"/>
                    </a:cubicBezTo>
                    <a:cubicBezTo>
                      <a:pt x="4408" y="5118"/>
                      <a:pt x="4947" y="5119"/>
                      <a:pt x="5485" y="5119"/>
                    </a:cubicBezTo>
                    <a:cubicBezTo>
                      <a:pt x="5562" y="5119"/>
                      <a:pt x="5639" y="5119"/>
                      <a:pt x="5715" y="5119"/>
                    </a:cubicBezTo>
                    <a:cubicBezTo>
                      <a:pt x="6330" y="5119"/>
                      <a:pt x="6945" y="5120"/>
                      <a:pt x="7559" y="5138"/>
                    </a:cubicBezTo>
                    <a:cubicBezTo>
                      <a:pt x="7562" y="5138"/>
                      <a:pt x="7564" y="5138"/>
                      <a:pt x="7566" y="5138"/>
                    </a:cubicBezTo>
                    <a:cubicBezTo>
                      <a:pt x="7582" y="5138"/>
                      <a:pt x="7592" y="5124"/>
                      <a:pt x="7596" y="5114"/>
                    </a:cubicBezTo>
                    <a:cubicBezTo>
                      <a:pt x="7608" y="5114"/>
                      <a:pt x="7612" y="5102"/>
                      <a:pt x="7612" y="5093"/>
                    </a:cubicBezTo>
                    <a:cubicBezTo>
                      <a:pt x="7576" y="4493"/>
                      <a:pt x="7978" y="3937"/>
                      <a:pt x="8615" y="3933"/>
                    </a:cubicBezTo>
                    <a:cubicBezTo>
                      <a:pt x="8617" y="3933"/>
                      <a:pt x="8620" y="3933"/>
                      <a:pt x="8622" y="3933"/>
                    </a:cubicBezTo>
                    <a:cubicBezTo>
                      <a:pt x="9235" y="3933"/>
                      <a:pt x="9671" y="4475"/>
                      <a:pt x="9623" y="5069"/>
                    </a:cubicBezTo>
                    <a:cubicBezTo>
                      <a:pt x="9619" y="5095"/>
                      <a:pt x="9636" y="5109"/>
                      <a:pt x="9654" y="5109"/>
                    </a:cubicBezTo>
                    <a:cubicBezTo>
                      <a:pt x="9673" y="5109"/>
                      <a:pt x="9693" y="5095"/>
                      <a:pt x="9695" y="5069"/>
                    </a:cubicBezTo>
                    <a:lnTo>
                      <a:pt x="9695" y="5057"/>
                    </a:lnTo>
                    <a:lnTo>
                      <a:pt x="9707" y="5057"/>
                    </a:lnTo>
                    <a:cubicBezTo>
                      <a:pt x="9777" y="5033"/>
                      <a:pt x="9884" y="4990"/>
                      <a:pt x="9969" y="4990"/>
                    </a:cubicBezTo>
                    <a:cubicBezTo>
                      <a:pt x="9982" y="4990"/>
                      <a:pt x="9994" y="4991"/>
                      <a:pt x="10005" y="4993"/>
                    </a:cubicBezTo>
                    <a:cubicBezTo>
                      <a:pt x="10090" y="5005"/>
                      <a:pt x="10090" y="5045"/>
                      <a:pt x="10090" y="5118"/>
                    </a:cubicBezTo>
                    <a:cubicBezTo>
                      <a:pt x="10090" y="5162"/>
                      <a:pt x="10090" y="5214"/>
                      <a:pt x="10094" y="5259"/>
                    </a:cubicBezTo>
                    <a:cubicBezTo>
                      <a:pt x="10058" y="5268"/>
                      <a:pt x="10021" y="5271"/>
                      <a:pt x="9985" y="5271"/>
                    </a:cubicBezTo>
                    <a:cubicBezTo>
                      <a:pt x="9839" y="5271"/>
                      <a:pt x="9694" y="5213"/>
                      <a:pt x="9547" y="5213"/>
                    </a:cubicBezTo>
                    <a:cubicBezTo>
                      <a:pt x="9533" y="5213"/>
                      <a:pt x="9520" y="5213"/>
                      <a:pt x="9506" y="5214"/>
                    </a:cubicBezTo>
                    <a:cubicBezTo>
                      <a:pt x="9441" y="5073"/>
                      <a:pt x="9373" y="4936"/>
                      <a:pt x="9308" y="4799"/>
                    </a:cubicBezTo>
                    <a:cubicBezTo>
                      <a:pt x="9304" y="4783"/>
                      <a:pt x="9288" y="4779"/>
                      <a:pt x="9272" y="4779"/>
                    </a:cubicBezTo>
                    <a:cubicBezTo>
                      <a:pt x="9191" y="4776"/>
                      <a:pt x="9110" y="4775"/>
                      <a:pt x="9029" y="4775"/>
                    </a:cubicBezTo>
                    <a:cubicBezTo>
                      <a:pt x="8645" y="4775"/>
                      <a:pt x="8261" y="4807"/>
                      <a:pt x="7882" y="4884"/>
                    </a:cubicBezTo>
                    <a:cubicBezTo>
                      <a:pt x="7876" y="4875"/>
                      <a:pt x="7863" y="4869"/>
                      <a:pt x="7849" y="4869"/>
                    </a:cubicBezTo>
                    <a:cubicBezTo>
                      <a:pt x="7834" y="4869"/>
                      <a:pt x="7818" y="4877"/>
                      <a:pt x="7813" y="4896"/>
                    </a:cubicBezTo>
                    <a:cubicBezTo>
                      <a:pt x="7793" y="4973"/>
                      <a:pt x="7769" y="5053"/>
                      <a:pt x="7749" y="5126"/>
                    </a:cubicBezTo>
                    <a:cubicBezTo>
                      <a:pt x="7733" y="5182"/>
                      <a:pt x="7696" y="5247"/>
                      <a:pt x="7713" y="5303"/>
                    </a:cubicBezTo>
                    <a:cubicBezTo>
                      <a:pt x="7709" y="5299"/>
                      <a:pt x="7696" y="5295"/>
                      <a:pt x="7680" y="5295"/>
                    </a:cubicBezTo>
                    <a:cubicBezTo>
                      <a:pt x="6403" y="5335"/>
                      <a:pt x="5130" y="5323"/>
                      <a:pt x="3848" y="5347"/>
                    </a:cubicBezTo>
                    <a:lnTo>
                      <a:pt x="3840" y="5347"/>
                    </a:lnTo>
                    <a:cubicBezTo>
                      <a:pt x="3808" y="5263"/>
                      <a:pt x="3784" y="5166"/>
                      <a:pt x="3752" y="5077"/>
                    </a:cubicBezTo>
                    <a:cubicBezTo>
                      <a:pt x="3739" y="5025"/>
                      <a:pt x="3719" y="4973"/>
                      <a:pt x="3691" y="4924"/>
                    </a:cubicBezTo>
                    <a:cubicBezTo>
                      <a:pt x="3671" y="4884"/>
                      <a:pt x="3667" y="4852"/>
                      <a:pt x="3627" y="4824"/>
                    </a:cubicBezTo>
                    <a:cubicBezTo>
                      <a:pt x="3596" y="4803"/>
                      <a:pt x="3559" y="4798"/>
                      <a:pt x="3522" y="4798"/>
                    </a:cubicBezTo>
                    <a:cubicBezTo>
                      <a:pt x="3485" y="4798"/>
                      <a:pt x="3447" y="4803"/>
                      <a:pt x="3417" y="4803"/>
                    </a:cubicBezTo>
                    <a:cubicBezTo>
                      <a:pt x="3264" y="4815"/>
                      <a:pt x="3115" y="4819"/>
                      <a:pt x="2962" y="4832"/>
                    </a:cubicBezTo>
                    <a:cubicBezTo>
                      <a:pt x="2913" y="4833"/>
                      <a:pt x="2864" y="4833"/>
                      <a:pt x="2813" y="4833"/>
                    </a:cubicBezTo>
                    <a:cubicBezTo>
                      <a:pt x="2758" y="4833"/>
                      <a:pt x="2702" y="4833"/>
                      <a:pt x="2646" y="4833"/>
                    </a:cubicBezTo>
                    <a:cubicBezTo>
                      <a:pt x="2476" y="4833"/>
                      <a:pt x="2303" y="4837"/>
                      <a:pt x="2148" y="4872"/>
                    </a:cubicBezTo>
                    <a:cubicBezTo>
                      <a:pt x="2035" y="4892"/>
                      <a:pt x="1974" y="4977"/>
                      <a:pt x="1930" y="5077"/>
                    </a:cubicBezTo>
                    <a:cubicBezTo>
                      <a:pt x="1910" y="5122"/>
                      <a:pt x="1894" y="5166"/>
                      <a:pt x="1878" y="5214"/>
                    </a:cubicBezTo>
                    <a:cubicBezTo>
                      <a:pt x="1576" y="5214"/>
                      <a:pt x="1281" y="5259"/>
                      <a:pt x="983" y="5275"/>
                    </a:cubicBezTo>
                    <a:cubicBezTo>
                      <a:pt x="689" y="5287"/>
                      <a:pt x="399" y="5287"/>
                      <a:pt x="105" y="5303"/>
                    </a:cubicBezTo>
                    <a:cubicBezTo>
                      <a:pt x="101" y="5178"/>
                      <a:pt x="40" y="4876"/>
                      <a:pt x="201" y="4860"/>
                    </a:cubicBezTo>
                    <a:cubicBezTo>
                      <a:pt x="203" y="4860"/>
                      <a:pt x="205" y="4860"/>
                      <a:pt x="206" y="4860"/>
                    </a:cubicBezTo>
                    <a:cubicBezTo>
                      <a:pt x="269" y="4860"/>
                      <a:pt x="397" y="4933"/>
                      <a:pt x="459" y="4944"/>
                    </a:cubicBezTo>
                    <a:cubicBezTo>
                      <a:pt x="524" y="4965"/>
                      <a:pt x="596" y="4977"/>
                      <a:pt x="661" y="4985"/>
                    </a:cubicBezTo>
                    <a:cubicBezTo>
                      <a:pt x="1028" y="5041"/>
                      <a:pt x="1402" y="5025"/>
                      <a:pt x="1769" y="5061"/>
                    </a:cubicBezTo>
                    <a:cubicBezTo>
                      <a:pt x="1771" y="5062"/>
                      <a:pt x="1774" y="5063"/>
                      <a:pt x="1777" y="5063"/>
                    </a:cubicBezTo>
                    <a:cubicBezTo>
                      <a:pt x="1783" y="5063"/>
                      <a:pt x="1790" y="5060"/>
                      <a:pt x="1793" y="5057"/>
                    </a:cubicBezTo>
                    <a:cubicBezTo>
                      <a:pt x="1809" y="5045"/>
                      <a:pt x="1813" y="5021"/>
                      <a:pt x="1805" y="5005"/>
                    </a:cubicBezTo>
                    <a:cubicBezTo>
                      <a:pt x="1809" y="5001"/>
                      <a:pt x="1813" y="4997"/>
                      <a:pt x="1813" y="4985"/>
                    </a:cubicBezTo>
                    <a:cubicBezTo>
                      <a:pt x="1855" y="4448"/>
                      <a:pt x="2215" y="3904"/>
                      <a:pt x="2790" y="3904"/>
                    </a:cubicBezTo>
                    <a:close/>
                    <a:moveTo>
                      <a:pt x="3002" y="4900"/>
                    </a:moveTo>
                    <a:cubicBezTo>
                      <a:pt x="3002" y="4912"/>
                      <a:pt x="3010" y="4916"/>
                      <a:pt x="3014" y="4924"/>
                    </a:cubicBezTo>
                    <a:cubicBezTo>
                      <a:pt x="3151" y="5091"/>
                      <a:pt x="3062" y="5362"/>
                      <a:pt x="2842" y="5362"/>
                    </a:cubicBezTo>
                    <a:cubicBezTo>
                      <a:pt x="2829" y="5362"/>
                      <a:pt x="2815" y="5361"/>
                      <a:pt x="2801" y="5359"/>
                    </a:cubicBezTo>
                    <a:cubicBezTo>
                      <a:pt x="2567" y="5323"/>
                      <a:pt x="2571" y="5025"/>
                      <a:pt x="2756" y="4928"/>
                    </a:cubicBezTo>
                    <a:cubicBezTo>
                      <a:pt x="2768" y="4924"/>
                      <a:pt x="2768" y="4920"/>
                      <a:pt x="2768" y="4916"/>
                    </a:cubicBezTo>
                    <a:cubicBezTo>
                      <a:pt x="2837" y="4908"/>
                      <a:pt x="2901" y="4908"/>
                      <a:pt x="2970" y="4904"/>
                    </a:cubicBezTo>
                    <a:cubicBezTo>
                      <a:pt x="2978" y="4900"/>
                      <a:pt x="2994" y="4900"/>
                      <a:pt x="3002" y="4900"/>
                    </a:cubicBezTo>
                    <a:close/>
                    <a:moveTo>
                      <a:pt x="3469" y="4871"/>
                    </a:moveTo>
                    <a:cubicBezTo>
                      <a:pt x="3482" y="4871"/>
                      <a:pt x="3494" y="4874"/>
                      <a:pt x="3506" y="4880"/>
                    </a:cubicBezTo>
                    <a:lnTo>
                      <a:pt x="3506" y="4896"/>
                    </a:lnTo>
                    <a:cubicBezTo>
                      <a:pt x="3546" y="5146"/>
                      <a:pt x="3542" y="5380"/>
                      <a:pt x="3373" y="5585"/>
                    </a:cubicBezTo>
                    <a:cubicBezTo>
                      <a:pt x="3244" y="5748"/>
                      <a:pt x="3058" y="5836"/>
                      <a:pt x="2856" y="5836"/>
                    </a:cubicBezTo>
                    <a:cubicBezTo>
                      <a:pt x="2843" y="5836"/>
                      <a:pt x="2830" y="5836"/>
                      <a:pt x="2817" y="5835"/>
                    </a:cubicBezTo>
                    <a:cubicBezTo>
                      <a:pt x="2357" y="5803"/>
                      <a:pt x="2116" y="5372"/>
                      <a:pt x="2208" y="4956"/>
                    </a:cubicBezTo>
                    <a:cubicBezTo>
                      <a:pt x="2216" y="4948"/>
                      <a:pt x="2232" y="4948"/>
                      <a:pt x="2244" y="4944"/>
                    </a:cubicBezTo>
                    <a:cubicBezTo>
                      <a:pt x="2274" y="4937"/>
                      <a:pt x="2307" y="4936"/>
                      <a:pt x="2340" y="4936"/>
                    </a:cubicBezTo>
                    <a:cubicBezTo>
                      <a:pt x="2372" y="4936"/>
                      <a:pt x="2404" y="4937"/>
                      <a:pt x="2434" y="4937"/>
                    </a:cubicBezTo>
                    <a:cubicBezTo>
                      <a:pt x="2447" y="4937"/>
                      <a:pt x="2458" y="4937"/>
                      <a:pt x="2470" y="4936"/>
                    </a:cubicBezTo>
                    <a:cubicBezTo>
                      <a:pt x="2539" y="4928"/>
                      <a:pt x="2611" y="4928"/>
                      <a:pt x="2680" y="4924"/>
                    </a:cubicBezTo>
                    <a:lnTo>
                      <a:pt x="2680" y="4924"/>
                    </a:lnTo>
                    <a:cubicBezTo>
                      <a:pt x="2595" y="4969"/>
                      <a:pt x="2547" y="5069"/>
                      <a:pt x="2551" y="5170"/>
                    </a:cubicBezTo>
                    <a:cubicBezTo>
                      <a:pt x="2555" y="5303"/>
                      <a:pt x="2655" y="5404"/>
                      <a:pt x="2788" y="5424"/>
                    </a:cubicBezTo>
                    <a:cubicBezTo>
                      <a:pt x="2806" y="5427"/>
                      <a:pt x="2824" y="5428"/>
                      <a:pt x="2840" y="5428"/>
                    </a:cubicBezTo>
                    <a:cubicBezTo>
                      <a:pt x="3107" y="5428"/>
                      <a:pt x="3226" y="5109"/>
                      <a:pt x="3071" y="4900"/>
                    </a:cubicBezTo>
                    <a:cubicBezTo>
                      <a:pt x="3150" y="4889"/>
                      <a:pt x="3238" y="4877"/>
                      <a:pt x="3320" y="4877"/>
                    </a:cubicBezTo>
                    <a:cubicBezTo>
                      <a:pt x="3354" y="4877"/>
                      <a:pt x="3386" y="4879"/>
                      <a:pt x="3417" y="4884"/>
                    </a:cubicBezTo>
                    <a:cubicBezTo>
                      <a:pt x="3436" y="4875"/>
                      <a:pt x="3454" y="4871"/>
                      <a:pt x="3469" y="4871"/>
                    </a:cubicBezTo>
                    <a:close/>
                    <a:moveTo>
                      <a:pt x="9014" y="4853"/>
                    </a:moveTo>
                    <a:cubicBezTo>
                      <a:pt x="9059" y="4853"/>
                      <a:pt x="9103" y="4856"/>
                      <a:pt x="9143" y="4864"/>
                    </a:cubicBezTo>
                    <a:cubicBezTo>
                      <a:pt x="9183" y="4876"/>
                      <a:pt x="9216" y="4892"/>
                      <a:pt x="9244" y="4916"/>
                    </a:cubicBezTo>
                    <a:cubicBezTo>
                      <a:pt x="9240" y="4920"/>
                      <a:pt x="9240" y="4924"/>
                      <a:pt x="9240" y="4936"/>
                    </a:cubicBezTo>
                    <a:cubicBezTo>
                      <a:pt x="9316" y="5359"/>
                      <a:pt x="9099" y="5859"/>
                      <a:pt x="8615" y="5883"/>
                    </a:cubicBezTo>
                    <a:cubicBezTo>
                      <a:pt x="8604" y="5884"/>
                      <a:pt x="8593" y="5884"/>
                      <a:pt x="8582" y="5884"/>
                    </a:cubicBezTo>
                    <a:cubicBezTo>
                      <a:pt x="8091" y="5884"/>
                      <a:pt x="7899" y="5366"/>
                      <a:pt x="7954" y="4936"/>
                    </a:cubicBezTo>
                    <a:cubicBezTo>
                      <a:pt x="8132" y="4916"/>
                      <a:pt x="8301" y="4896"/>
                      <a:pt x="8478" y="4880"/>
                    </a:cubicBezTo>
                    <a:lnTo>
                      <a:pt x="8478" y="4880"/>
                    </a:lnTo>
                    <a:cubicBezTo>
                      <a:pt x="8390" y="4932"/>
                      <a:pt x="8329" y="5033"/>
                      <a:pt x="8329" y="5138"/>
                    </a:cubicBezTo>
                    <a:cubicBezTo>
                      <a:pt x="8329" y="5279"/>
                      <a:pt x="8442" y="5384"/>
                      <a:pt x="8575" y="5404"/>
                    </a:cubicBezTo>
                    <a:cubicBezTo>
                      <a:pt x="8591" y="5407"/>
                      <a:pt x="8607" y="5408"/>
                      <a:pt x="8623" y="5408"/>
                    </a:cubicBezTo>
                    <a:cubicBezTo>
                      <a:pt x="8740" y="5408"/>
                      <a:pt x="8838" y="5332"/>
                      <a:pt x="8877" y="5218"/>
                    </a:cubicBezTo>
                    <a:cubicBezTo>
                      <a:pt x="8925" y="5065"/>
                      <a:pt x="8861" y="4952"/>
                      <a:pt x="8752" y="4864"/>
                    </a:cubicBezTo>
                    <a:cubicBezTo>
                      <a:pt x="8830" y="4864"/>
                      <a:pt x="8924" y="4853"/>
                      <a:pt x="9014" y="4853"/>
                    </a:cubicBezTo>
                    <a:close/>
                    <a:moveTo>
                      <a:pt x="4707" y="0"/>
                    </a:moveTo>
                    <a:cubicBezTo>
                      <a:pt x="4711" y="4"/>
                      <a:pt x="4711" y="16"/>
                      <a:pt x="4711" y="20"/>
                    </a:cubicBezTo>
                    <a:cubicBezTo>
                      <a:pt x="4715" y="36"/>
                      <a:pt x="4702" y="44"/>
                      <a:pt x="4690" y="44"/>
                    </a:cubicBezTo>
                    <a:lnTo>
                      <a:pt x="4690" y="85"/>
                    </a:lnTo>
                    <a:cubicBezTo>
                      <a:pt x="5206" y="93"/>
                      <a:pt x="5714" y="141"/>
                      <a:pt x="6218" y="218"/>
                    </a:cubicBezTo>
                    <a:cubicBezTo>
                      <a:pt x="6193" y="1016"/>
                      <a:pt x="6234" y="1830"/>
                      <a:pt x="6266" y="2627"/>
                    </a:cubicBezTo>
                    <a:cubicBezTo>
                      <a:pt x="6302" y="3425"/>
                      <a:pt x="6342" y="4227"/>
                      <a:pt x="6419" y="5017"/>
                    </a:cubicBezTo>
                    <a:cubicBezTo>
                      <a:pt x="6109" y="5010"/>
                      <a:pt x="5799" y="5005"/>
                      <a:pt x="5489" y="5005"/>
                    </a:cubicBezTo>
                    <a:cubicBezTo>
                      <a:pt x="4952" y="5005"/>
                      <a:pt x="4416" y="5019"/>
                      <a:pt x="3884" y="5057"/>
                    </a:cubicBezTo>
                    <a:lnTo>
                      <a:pt x="3884" y="5045"/>
                    </a:lnTo>
                    <a:cubicBezTo>
                      <a:pt x="3844" y="4473"/>
                      <a:pt x="3498" y="3856"/>
                      <a:pt x="2857" y="3828"/>
                    </a:cubicBezTo>
                    <a:cubicBezTo>
                      <a:pt x="2838" y="3827"/>
                      <a:pt x="2820" y="3827"/>
                      <a:pt x="2801" y="3827"/>
                    </a:cubicBezTo>
                    <a:cubicBezTo>
                      <a:pt x="2187" y="3827"/>
                      <a:pt x="1773" y="4406"/>
                      <a:pt x="1765" y="4985"/>
                    </a:cubicBezTo>
                    <a:cubicBezTo>
                      <a:pt x="1467" y="4940"/>
                      <a:pt x="1165" y="4956"/>
                      <a:pt x="862" y="4932"/>
                    </a:cubicBezTo>
                    <a:cubicBezTo>
                      <a:pt x="693" y="4916"/>
                      <a:pt x="520" y="4896"/>
                      <a:pt x="359" y="4840"/>
                    </a:cubicBezTo>
                    <a:cubicBezTo>
                      <a:pt x="294" y="4211"/>
                      <a:pt x="234" y="3586"/>
                      <a:pt x="197" y="2958"/>
                    </a:cubicBezTo>
                    <a:cubicBezTo>
                      <a:pt x="169" y="2414"/>
                      <a:pt x="117" y="1834"/>
                      <a:pt x="230" y="1294"/>
                    </a:cubicBezTo>
                    <a:cubicBezTo>
                      <a:pt x="274" y="1068"/>
                      <a:pt x="359" y="830"/>
                      <a:pt x="524" y="661"/>
                    </a:cubicBezTo>
                    <a:cubicBezTo>
                      <a:pt x="737" y="439"/>
                      <a:pt x="1044" y="383"/>
                      <a:pt x="1338" y="339"/>
                    </a:cubicBezTo>
                    <a:cubicBezTo>
                      <a:pt x="1709" y="282"/>
                      <a:pt x="2083" y="230"/>
                      <a:pt x="2458" y="190"/>
                    </a:cubicBezTo>
                    <a:lnTo>
                      <a:pt x="2454" y="157"/>
                    </a:lnTo>
                    <a:cubicBezTo>
                      <a:pt x="2450" y="157"/>
                      <a:pt x="2438" y="149"/>
                      <a:pt x="2434" y="141"/>
                    </a:cubicBezTo>
                    <a:cubicBezTo>
                      <a:pt x="2430" y="129"/>
                      <a:pt x="2422" y="121"/>
                      <a:pt x="2422" y="109"/>
                    </a:cubicBezTo>
                    <a:cubicBezTo>
                      <a:pt x="2140" y="141"/>
                      <a:pt x="1866" y="177"/>
                      <a:pt x="1584" y="218"/>
                    </a:cubicBezTo>
                    <a:cubicBezTo>
                      <a:pt x="1092" y="286"/>
                      <a:pt x="580" y="343"/>
                      <a:pt x="314" y="810"/>
                    </a:cubicBezTo>
                    <a:cubicBezTo>
                      <a:pt x="32" y="1298"/>
                      <a:pt x="81" y="1942"/>
                      <a:pt x="97" y="2482"/>
                    </a:cubicBezTo>
                    <a:cubicBezTo>
                      <a:pt x="117" y="3264"/>
                      <a:pt x="197" y="4038"/>
                      <a:pt x="298" y="4815"/>
                    </a:cubicBezTo>
                    <a:cubicBezTo>
                      <a:pt x="234" y="4787"/>
                      <a:pt x="173" y="4749"/>
                      <a:pt x="107" y="4749"/>
                    </a:cubicBezTo>
                    <a:cubicBezTo>
                      <a:pt x="98" y="4749"/>
                      <a:pt x="89" y="4750"/>
                      <a:pt x="81" y="4751"/>
                    </a:cubicBezTo>
                    <a:cubicBezTo>
                      <a:pt x="69" y="4751"/>
                      <a:pt x="60" y="4763"/>
                      <a:pt x="56" y="4775"/>
                    </a:cubicBezTo>
                    <a:cubicBezTo>
                      <a:pt x="0" y="4928"/>
                      <a:pt x="40" y="5146"/>
                      <a:pt x="56" y="5307"/>
                    </a:cubicBezTo>
                    <a:cubicBezTo>
                      <a:pt x="20" y="5323"/>
                      <a:pt x="24" y="5384"/>
                      <a:pt x="73" y="5384"/>
                    </a:cubicBezTo>
                    <a:cubicBezTo>
                      <a:pt x="222" y="5389"/>
                      <a:pt x="375" y="5392"/>
                      <a:pt x="530" y="5392"/>
                    </a:cubicBezTo>
                    <a:cubicBezTo>
                      <a:pt x="983" y="5392"/>
                      <a:pt x="1451" y="5364"/>
                      <a:pt x="1878" y="5271"/>
                    </a:cubicBezTo>
                    <a:cubicBezTo>
                      <a:pt x="1884" y="5275"/>
                      <a:pt x="1890" y="5278"/>
                      <a:pt x="1897" y="5278"/>
                    </a:cubicBezTo>
                    <a:cubicBezTo>
                      <a:pt x="1908" y="5278"/>
                      <a:pt x="1919" y="5271"/>
                      <a:pt x="1926" y="5259"/>
                    </a:cubicBezTo>
                    <a:cubicBezTo>
                      <a:pt x="1987" y="5118"/>
                      <a:pt x="2015" y="5025"/>
                      <a:pt x="2148" y="4969"/>
                    </a:cubicBezTo>
                    <a:lnTo>
                      <a:pt x="2148" y="4969"/>
                    </a:lnTo>
                    <a:cubicBezTo>
                      <a:pt x="2019" y="5416"/>
                      <a:pt x="2333" y="5867"/>
                      <a:pt x="2805" y="5899"/>
                    </a:cubicBezTo>
                    <a:cubicBezTo>
                      <a:pt x="2817" y="5900"/>
                      <a:pt x="2830" y="5900"/>
                      <a:pt x="2843" y="5900"/>
                    </a:cubicBezTo>
                    <a:cubicBezTo>
                      <a:pt x="3066" y="5900"/>
                      <a:pt x="3272" y="5801"/>
                      <a:pt x="3417" y="5633"/>
                    </a:cubicBezTo>
                    <a:cubicBezTo>
                      <a:pt x="3582" y="5440"/>
                      <a:pt x="3606" y="5206"/>
                      <a:pt x="3570" y="4965"/>
                    </a:cubicBezTo>
                    <a:lnTo>
                      <a:pt x="3570" y="4965"/>
                    </a:lnTo>
                    <a:cubicBezTo>
                      <a:pt x="3623" y="5005"/>
                      <a:pt x="3659" y="5061"/>
                      <a:pt x="3667" y="5126"/>
                    </a:cubicBezTo>
                    <a:cubicBezTo>
                      <a:pt x="3707" y="5214"/>
                      <a:pt x="3727" y="5307"/>
                      <a:pt x="3760" y="5396"/>
                    </a:cubicBezTo>
                    <a:cubicBezTo>
                      <a:pt x="3766" y="5414"/>
                      <a:pt x="3782" y="5422"/>
                      <a:pt x="3798" y="5422"/>
                    </a:cubicBezTo>
                    <a:cubicBezTo>
                      <a:pt x="3810" y="5422"/>
                      <a:pt x="3823" y="5417"/>
                      <a:pt x="3832" y="5408"/>
                    </a:cubicBezTo>
                    <a:lnTo>
                      <a:pt x="3844" y="5408"/>
                    </a:lnTo>
                    <a:cubicBezTo>
                      <a:pt x="4279" y="5424"/>
                      <a:pt x="4714" y="5431"/>
                      <a:pt x="5151" y="5431"/>
                    </a:cubicBezTo>
                    <a:cubicBezTo>
                      <a:pt x="5993" y="5431"/>
                      <a:pt x="6837" y="5406"/>
                      <a:pt x="7676" y="5380"/>
                    </a:cubicBezTo>
                    <a:cubicBezTo>
                      <a:pt x="7709" y="5380"/>
                      <a:pt x="7721" y="5355"/>
                      <a:pt x="7717" y="5327"/>
                    </a:cubicBezTo>
                    <a:lnTo>
                      <a:pt x="7717" y="5327"/>
                    </a:lnTo>
                    <a:cubicBezTo>
                      <a:pt x="7721" y="5329"/>
                      <a:pt x="7725" y="5330"/>
                      <a:pt x="7728" y="5330"/>
                    </a:cubicBezTo>
                    <a:cubicBezTo>
                      <a:pt x="7732" y="5330"/>
                      <a:pt x="7735" y="5329"/>
                      <a:pt x="7737" y="5327"/>
                    </a:cubicBezTo>
                    <a:cubicBezTo>
                      <a:pt x="7789" y="5287"/>
                      <a:pt x="7797" y="5206"/>
                      <a:pt x="7813" y="5154"/>
                    </a:cubicBezTo>
                    <a:lnTo>
                      <a:pt x="7874" y="4956"/>
                    </a:lnTo>
                    <a:cubicBezTo>
                      <a:pt x="7878" y="4952"/>
                      <a:pt x="7890" y="4952"/>
                      <a:pt x="7894" y="4952"/>
                    </a:cubicBezTo>
                    <a:cubicBezTo>
                      <a:pt x="7802" y="5406"/>
                      <a:pt x="8065" y="5952"/>
                      <a:pt x="8566" y="5952"/>
                    </a:cubicBezTo>
                    <a:cubicBezTo>
                      <a:pt x="8590" y="5952"/>
                      <a:pt x="8614" y="5950"/>
                      <a:pt x="8639" y="5948"/>
                    </a:cubicBezTo>
                    <a:cubicBezTo>
                      <a:pt x="9119" y="5903"/>
                      <a:pt x="9357" y="5448"/>
                      <a:pt x="9316" y="5013"/>
                    </a:cubicBezTo>
                    <a:lnTo>
                      <a:pt x="9316" y="5013"/>
                    </a:lnTo>
                    <a:cubicBezTo>
                      <a:pt x="9365" y="5098"/>
                      <a:pt x="9397" y="5198"/>
                      <a:pt x="9437" y="5279"/>
                    </a:cubicBezTo>
                    <a:cubicBezTo>
                      <a:pt x="9441" y="5295"/>
                      <a:pt x="9457" y="5299"/>
                      <a:pt x="9469" y="5299"/>
                    </a:cubicBezTo>
                    <a:cubicBezTo>
                      <a:pt x="9477" y="5303"/>
                      <a:pt x="9482" y="5303"/>
                      <a:pt x="9490" y="5303"/>
                    </a:cubicBezTo>
                    <a:cubicBezTo>
                      <a:pt x="9503" y="5302"/>
                      <a:pt x="9517" y="5302"/>
                      <a:pt x="9531" y="5302"/>
                    </a:cubicBezTo>
                    <a:cubicBezTo>
                      <a:pt x="9682" y="5302"/>
                      <a:pt x="9832" y="5357"/>
                      <a:pt x="9979" y="5357"/>
                    </a:cubicBezTo>
                    <a:cubicBezTo>
                      <a:pt x="10031" y="5357"/>
                      <a:pt x="10083" y="5350"/>
                      <a:pt x="10134" y="5331"/>
                    </a:cubicBezTo>
                    <a:cubicBezTo>
                      <a:pt x="10154" y="5323"/>
                      <a:pt x="10167" y="5315"/>
                      <a:pt x="10167" y="5295"/>
                    </a:cubicBezTo>
                    <a:cubicBezTo>
                      <a:pt x="10167" y="5218"/>
                      <a:pt x="10207" y="5041"/>
                      <a:pt x="10146" y="4956"/>
                    </a:cubicBezTo>
                    <a:cubicBezTo>
                      <a:pt x="10146" y="4952"/>
                      <a:pt x="10150" y="4944"/>
                      <a:pt x="10150" y="4940"/>
                    </a:cubicBezTo>
                    <a:cubicBezTo>
                      <a:pt x="10211" y="4650"/>
                      <a:pt x="10243" y="4356"/>
                      <a:pt x="10235" y="4058"/>
                    </a:cubicBezTo>
                    <a:cubicBezTo>
                      <a:pt x="10231" y="3812"/>
                      <a:pt x="10227" y="3526"/>
                      <a:pt x="10086" y="3312"/>
                    </a:cubicBezTo>
                    <a:cubicBezTo>
                      <a:pt x="9993" y="3159"/>
                      <a:pt x="9848" y="3071"/>
                      <a:pt x="9679" y="3038"/>
                    </a:cubicBezTo>
                    <a:cubicBezTo>
                      <a:pt x="9570" y="3010"/>
                      <a:pt x="9457" y="3010"/>
                      <a:pt x="9344" y="3002"/>
                    </a:cubicBezTo>
                    <a:cubicBezTo>
                      <a:pt x="9276" y="2990"/>
                      <a:pt x="9179" y="3002"/>
                      <a:pt x="9107" y="2966"/>
                    </a:cubicBezTo>
                    <a:cubicBezTo>
                      <a:pt x="8873" y="2849"/>
                      <a:pt x="8913" y="2696"/>
                      <a:pt x="8913" y="2507"/>
                    </a:cubicBezTo>
                    <a:cubicBezTo>
                      <a:pt x="8905" y="2031"/>
                      <a:pt x="8857" y="1515"/>
                      <a:pt x="8579" y="1112"/>
                    </a:cubicBezTo>
                    <a:cubicBezTo>
                      <a:pt x="8309" y="705"/>
                      <a:pt x="7850" y="516"/>
                      <a:pt x="7394" y="387"/>
                    </a:cubicBezTo>
                    <a:cubicBezTo>
                      <a:pt x="6568" y="157"/>
                      <a:pt x="5714" y="40"/>
                      <a:pt x="4856" y="8"/>
                    </a:cubicBezTo>
                    <a:lnTo>
                      <a:pt x="4856" y="8"/>
                    </a:lnTo>
                    <a:cubicBezTo>
                      <a:pt x="4860" y="24"/>
                      <a:pt x="4849" y="32"/>
                      <a:pt x="4836" y="32"/>
                    </a:cubicBezTo>
                    <a:cubicBezTo>
                      <a:pt x="4824" y="32"/>
                      <a:pt x="4811" y="24"/>
                      <a:pt x="4811" y="8"/>
                    </a:cubicBezTo>
                    <a:lnTo>
                      <a:pt x="4811" y="4"/>
                    </a:lnTo>
                    <a:cubicBezTo>
                      <a:pt x="4775" y="0"/>
                      <a:pt x="4743" y="0"/>
                      <a:pt x="4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68;p43">
                <a:extLst>
                  <a:ext uri="{FF2B5EF4-FFF2-40B4-BE49-F238E27FC236}">
                    <a16:creationId xmlns:a16="http://schemas.microsoft.com/office/drawing/2014/main" id="{6167C0B6-DBCE-42C4-85C1-ED0A48B244FA}"/>
                  </a:ext>
                </a:extLst>
              </p:cNvPr>
              <p:cNvSpPr/>
              <p:nvPr/>
            </p:nvSpPr>
            <p:spPr>
              <a:xfrm>
                <a:off x="4198983" y="2968520"/>
                <a:ext cx="268841" cy="247983"/>
              </a:xfrm>
              <a:custGeom>
                <a:avLst/>
                <a:gdLst/>
                <a:ahLst/>
                <a:cxnLst/>
                <a:rect l="l" t="t" r="r" b="b"/>
                <a:pathLst>
                  <a:path w="2797" h="2580" extrusionOk="0">
                    <a:moveTo>
                      <a:pt x="1447" y="0"/>
                    </a:moveTo>
                    <a:cubicBezTo>
                      <a:pt x="1447" y="20"/>
                      <a:pt x="1435" y="41"/>
                      <a:pt x="1410" y="41"/>
                    </a:cubicBezTo>
                    <a:cubicBezTo>
                      <a:pt x="1112" y="65"/>
                      <a:pt x="810" y="77"/>
                      <a:pt x="516" y="85"/>
                    </a:cubicBezTo>
                    <a:cubicBezTo>
                      <a:pt x="528" y="286"/>
                      <a:pt x="544" y="484"/>
                      <a:pt x="560" y="685"/>
                    </a:cubicBezTo>
                    <a:cubicBezTo>
                      <a:pt x="576" y="830"/>
                      <a:pt x="645" y="1112"/>
                      <a:pt x="600" y="1250"/>
                    </a:cubicBezTo>
                    <a:cubicBezTo>
                      <a:pt x="576" y="1322"/>
                      <a:pt x="439" y="1387"/>
                      <a:pt x="383" y="1447"/>
                    </a:cubicBezTo>
                    <a:cubicBezTo>
                      <a:pt x="105" y="1745"/>
                      <a:pt x="0" y="2160"/>
                      <a:pt x="85" y="2559"/>
                    </a:cubicBezTo>
                    <a:lnTo>
                      <a:pt x="85" y="2575"/>
                    </a:lnTo>
                    <a:cubicBezTo>
                      <a:pt x="117" y="2579"/>
                      <a:pt x="153" y="2579"/>
                      <a:pt x="181" y="2579"/>
                    </a:cubicBezTo>
                    <a:cubicBezTo>
                      <a:pt x="105" y="1967"/>
                      <a:pt x="580" y="1411"/>
                      <a:pt x="1201" y="1382"/>
                    </a:cubicBezTo>
                    <a:cubicBezTo>
                      <a:pt x="1219" y="1382"/>
                      <a:pt x="1238" y="1381"/>
                      <a:pt x="1256" y="1381"/>
                    </a:cubicBezTo>
                    <a:cubicBezTo>
                      <a:pt x="1874" y="1381"/>
                      <a:pt x="2349" y="1908"/>
                      <a:pt x="2329" y="2519"/>
                    </a:cubicBezTo>
                    <a:cubicBezTo>
                      <a:pt x="2410" y="2480"/>
                      <a:pt x="2542" y="2426"/>
                      <a:pt x="2650" y="2426"/>
                    </a:cubicBezTo>
                    <a:cubicBezTo>
                      <a:pt x="2666" y="2426"/>
                      <a:pt x="2681" y="2428"/>
                      <a:pt x="2696" y="2430"/>
                    </a:cubicBezTo>
                    <a:cubicBezTo>
                      <a:pt x="2768" y="2076"/>
                      <a:pt x="2797" y="1717"/>
                      <a:pt x="2768" y="1362"/>
                    </a:cubicBezTo>
                    <a:cubicBezTo>
                      <a:pt x="2768" y="1346"/>
                      <a:pt x="2768" y="1334"/>
                      <a:pt x="2760" y="1318"/>
                    </a:cubicBezTo>
                    <a:cubicBezTo>
                      <a:pt x="2720" y="1326"/>
                      <a:pt x="2678" y="1331"/>
                      <a:pt x="2637" y="1331"/>
                    </a:cubicBezTo>
                    <a:cubicBezTo>
                      <a:pt x="2527" y="1331"/>
                      <a:pt x="2423" y="1295"/>
                      <a:pt x="2373" y="1177"/>
                    </a:cubicBezTo>
                    <a:cubicBezTo>
                      <a:pt x="2309" y="1016"/>
                      <a:pt x="2390" y="859"/>
                      <a:pt x="2494" y="734"/>
                    </a:cubicBezTo>
                    <a:cubicBezTo>
                      <a:pt x="2402" y="669"/>
                      <a:pt x="2281" y="625"/>
                      <a:pt x="2120" y="609"/>
                    </a:cubicBezTo>
                    <a:cubicBezTo>
                      <a:pt x="1946" y="597"/>
                      <a:pt x="1692" y="613"/>
                      <a:pt x="1551" y="484"/>
                    </a:cubicBezTo>
                    <a:cubicBezTo>
                      <a:pt x="1427" y="375"/>
                      <a:pt x="1447" y="166"/>
                      <a:pt x="14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69;p43">
                <a:extLst>
                  <a:ext uri="{FF2B5EF4-FFF2-40B4-BE49-F238E27FC236}">
                    <a16:creationId xmlns:a16="http://schemas.microsoft.com/office/drawing/2014/main" id="{9A4A65A0-8193-49A1-83CB-7D115A2EBA14}"/>
                  </a:ext>
                </a:extLst>
              </p:cNvPr>
              <p:cNvSpPr/>
              <p:nvPr/>
            </p:nvSpPr>
            <p:spPr>
              <a:xfrm>
                <a:off x="3490232" y="3041664"/>
                <a:ext cx="34602" cy="49404"/>
              </a:xfrm>
              <a:custGeom>
                <a:avLst/>
                <a:gdLst/>
                <a:ahLst/>
                <a:cxnLst/>
                <a:rect l="l" t="t" r="r" b="b"/>
                <a:pathLst>
                  <a:path w="360" h="514" extrusionOk="0">
                    <a:moveTo>
                      <a:pt x="130" y="1"/>
                    </a:moveTo>
                    <a:cubicBezTo>
                      <a:pt x="69" y="94"/>
                      <a:pt x="1" y="194"/>
                      <a:pt x="13" y="315"/>
                    </a:cubicBezTo>
                    <a:cubicBezTo>
                      <a:pt x="25" y="470"/>
                      <a:pt x="139" y="513"/>
                      <a:pt x="260" y="513"/>
                    </a:cubicBezTo>
                    <a:cubicBezTo>
                      <a:pt x="293" y="513"/>
                      <a:pt x="327" y="510"/>
                      <a:pt x="359" y="505"/>
                    </a:cubicBezTo>
                    <a:cubicBezTo>
                      <a:pt x="355" y="468"/>
                      <a:pt x="343" y="432"/>
                      <a:pt x="339" y="400"/>
                    </a:cubicBezTo>
                    <a:cubicBezTo>
                      <a:pt x="317" y="420"/>
                      <a:pt x="289" y="429"/>
                      <a:pt x="260" y="429"/>
                    </a:cubicBezTo>
                    <a:cubicBezTo>
                      <a:pt x="203" y="429"/>
                      <a:pt x="141" y="395"/>
                      <a:pt x="109" y="347"/>
                    </a:cubicBezTo>
                    <a:cubicBezTo>
                      <a:pt x="41" y="247"/>
                      <a:pt x="113" y="134"/>
                      <a:pt x="202" y="82"/>
                    </a:cubicBezTo>
                    <a:cubicBezTo>
                      <a:pt x="182" y="49"/>
                      <a:pt x="158" y="25"/>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70;p43">
                <a:extLst>
                  <a:ext uri="{FF2B5EF4-FFF2-40B4-BE49-F238E27FC236}">
                    <a16:creationId xmlns:a16="http://schemas.microsoft.com/office/drawing/2014/main" id="{8897EA51-29FE-43AE-AAE5-FA4B27D27B87}"/>
                  </a:ext>
                </a:extLst>
              </p:cNvPr>
              <p:cNvSpPr/>
              <p:nvPr/>
            </p:nvSpPr>
            <p:spPr>
              <a:xfrm>
                <a:off x="4218303" y="3107504"/>
                <a:ext cx="242120" cy="129182"/>
              </a:xfrm>
              <a:custGeom>
                <a:avLst/>
                <a:gdLst/>
                <a:ahLst/>
                <a:cxnLst/>
                <a:rect l="l" t="t" r="r" b="b"/>
                <a:pathLst>
                  <a:path w="2519" h="1344" extrusionOk="0">
                    <a:moveTo>
                      <a:pt x="1054" y="1"/>
                    </a:moveTo>
                    <a:cubicBezTo>
                      <a:pt x="1049" y="1"/>
                      <a:pt x="1045" y="1"/>
                      <a:pt x="1040" y="1"/>
                    </a:cubicBezTo>
                    <a:cubicBezTo>
                      <a:pt x="403" y="5"/>
                      <a:pt x="1" y="557"/>
                      <a:pt x="37" y="1157"/>
                    </a:cubicBezTo>
                    <a:lnTo>
                      <a:pt x="174" y="1198"/>
                    </a:lnTo>
                    <a:cubicBezTo>
                      <a:pt x="194" y="1121"/>
                      <a:pt x="218" y="1041"/>
                      <a:pt x="238" y="968"/>
                    </a:cubicBezTo>
                    <a:cubicBezTo>
                      <a:pt x="245" y="947"/>
                      <a:pt x="260" y="938"/>
                      <a:pt x="276" y="938"/>
                    </a:cubicBezTo>
                    <a:cubicBezTo>
                      <a:pt x="290" y="938"/>
                      <a:pt x="303" y="945"/>
                      <a:pt x="311" y="956"/>
                    </a:cubicBezTo>
                    <a:cubicBezTo>
                      <a:pt x="676" y="875"/>
                      <a:pt x="1049" y="846"/>
                      <a:pt x="1421" y="846"/>
                    </a:cubicBezTo>
                    <a:cubicBezTo>
                      <a:pt x="1513" y="846"/>
                      <a:pt x="1605" y="848"/>
                      <a:pt x="1697" y="851"/>
                    </a:cubicBezTo>
                    <a:cubicBezTo>
                      <a:pt x="1713" y="851"/>
                      <a:pt x="1729" y="855"/>
                      <a:pt x="1733" y="871"/>
                    </a:cubicBezTo>
                    <a:cubicBezTo>
                      <a:pt x="1802" y="1012"/>
                      <a:pt x="1866" y="1149"/>
                      <a:pt x="1931" y="1286"/>
                    </a:cubicBezTo>
                    <a:cubicBezTo>
                      <a:pt x="1945" y="1285"/>
                      <a:pt x="1959" y="1285"/>
                      <a:pt x="1973" y="1285"/>
                    </a:cubicBezTo>
                    <a:cubicBezTo>
                      <a:pt x="2123" y="1285"/>
                      <a:pt x="2270" y="1343"/>
                      <a:pt x="2413" y="1343"/>
                    </a:cubicBezTo>
                    <a:cubicBezTo>
                      <a:pt x="2449" y="1343"/>
                      <a:pt x="2484" y="1340"/>
                      <a:pt x="2519" y="1331"/>
                    </a:cubicBezTo>
                    <a:lnTo>
                      <a:pt x="2519" y="1186"/>
                    </a:lnTo>
                    <a:cubicBezTo>
                      <a:pt x="2519" y="1113"/>
                      <a:pt x="2519" y="1073"/>
                      <a:pt x="2434" y="1057"/>
                    </a:cubicBezTo>
                    <a:cubicBezTo>
                      <a:pt x="2426" y="1055"/>
                      <a:pt x="2417" y="1055"/>
                      <a:pt x="2407" y="1055"/>
                    </a:cubicBezTo>
                    <a:cubicBezTo>
                      <a:pt x="2323" y="1055"/>
                      <a:pt x="2208" y="1099"/>
                      <a:pt x="2132" y="1121"/>
                    </a:cubicBezTo>
                    <a:lnTo>
                      <a:pt x="2124" y="1121"/>
                    </a:lnTo>
                    <a:lnTo>
                      <a:pt x="2124" y="1137"/>
                    </a:lnTo>
                    <a:cubicBezTo>
                      <a:pt x="2120" y="1163"/>
                      <a:pt x="2100" y="1177"/>
                      <a:pt x="2081" y="1177"/>
                    </a:cubicBezTo>
                    <a:cubicBezTo>
                      <a:pt x="2063" y="1177"/>
                      <a:pt x="2046" y="1163"/>
                      <a:pt x="2048" y="1137"/>
                    </a:cubicBezTo>
                    <a:cubicBezTo>
                      <a:pt x="2100" y="541"/>
                      <a:pt x="1667" y="1"/>
                      <a:pt x="10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71;p43">
                <a:extLst>
                  <a:ext uri="{FF2B5EF4-FFF2-40B4-BE49-F238E27FC236}">
                    <a16:creationId xmlns:a16="http://schemas.microsoft.com/office/drawing/2014/main" id="{42DFF569-1784-4EFF-A986-D4D1FE8285E9}"/>
                  </a:ext>
                </a:extLst>
              </p:cNvPr>
              <p:cNvSpPr/>
              <p:nvPr/>
            </p:nvSpPr>
            <p:spPr>
              <a:xfrm>
                <a:off x="3501478" y="3052141"/>
                <a:ext cx="20665" cy="25663"/>
              </a:xfrm>
              <a:custGeom>
                <a:avLst/>
                <a:gdLst/>
                <a:ahLst/>
                <a:cxnLst/>
                <a:rect l="l" t="t" r="r" b="b"/>
                <a:pathLst>
                  <a:path w="215" h="267" extrusionOk="0">
                    <a:moveTo>
                      <a:pt x="113" y="1"/>
                    </a:moveTo>
                    <a:cubicBezTo>
                      <a:pt x="53" y="53"/>
                      <a:pt x="1" y="134"/>
                      <a:pt x="37" y="202"/>
                    </a:cubicBezTo>
                    <a:cubicBezTo>
                      <a:pt x="59" y="246"/>
                      <a:pt x="99" y="267"/>
                      <a:pt x="140" y="267"/>
                    </a:cubicBezTo>
                    <a:cubicBezTo>
                      <a:pt x="166" y="267"/>
                      <a:pt x="192" y="258"/>
                      <a:pt x="214" y="242"/>
                    </a:cubicBezTo>
                    <a:cubicBezTo>
                      <a:pt x="186" y="154"/>
                      <a:pt x="158" y="73"/>
                      <a:pt x="1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72;p43">
                <a:extLst>
                  <a:ext uri="{FF2B5EF4-FFF2-40B4-BE49-F238E27FC236}">
                    <a16:creationId xmlns:a16="http://schemas.microsoft.com/office/drawing/2014/main" id="{83ADAB9E-952D-4FF0-89E4-5D4DDEC6052C}"/>
                  </a:ext>
                </a:extLst>
              </p:cNvPr>
              <p:cNvSpPr/>
              <p:nvPr/>
            </p:nvSpPr>
            <p:spPr>
              <a:xfrm>
                <a:off x="4249444" y="3196508"/>
                <a:ext cx="136295" cy="99097"/>
              </a:xfrm>
              <a:custGeom>
                <a:avLst/>
                <a:gdLst/>
                <a:ahLst/>
                <a:cxnLst/>
                <a:rect l="l" t="t" r="r" b="b"/>
                <a:pathLst>
                  <a:path w="1418" h="1031" extrusionOk="0">
                    <a:moveTo>
                      <a:pt x="1103" y="0"/>
                    </a:moveTo>
                    <a:cubicBezTo>
                      <a:pt x="1017" y="0"/>
                      <a:pt x="928" y="11"/>
                      <a:pt x="845" y="14"/>
                    </a:cubicBezTo>
                    <a:cubicBezTo>
                      <a:pt x="954" y="102"/>
                      <a:pt x="1022" y="223"/>
                      <a:pt x="974" y="368"/>
                    </a:cubicBezTo>
                    <a:cubicBezTo>
                      <a:pt x="938" y="487"/>
                      <a:pt x="832" y="557"/>
                      <a:pt x="716" y="557"/>
                    </a:cubicBezTo>
                    <a:cubicBezTo>
                      <a:pt x="701" y="557"/>
                      <a:pt x="687" y="556"/>
                      <a:pt x="672" y="554"/>
                    </a:cubicBezTo>
                    <a:cubicBezTo>
                      <a:pt x="539" y="534"/>
                      <a:pt x="422" y="429"/>
                      <a:pt x="422" y="288"/>
                    </a:cubicBezTo>
                    <a:cubicBezTo>
                      <a:pt x="422" y="183"/>
                      <a:pt x="482" y="78"/>
                      <a:pt x="575" y="30"/>
                    </a:cubicBezTo>
                    <a:lnTo>
                      <a:pt x="575" y="30"/>
                    </a:lnTo>
                    <a:cubicBezTo>
                      <a:pt x="398" y="42"/>
                      <a:pt x="229" y="62"/>
                      <a:pt x="51" y="86"/>
                    </a:cubicBezTo>
                    <a:cubicBezTo>
                      <a:pt x="0" y="504"/>
                      <a:pt x="192" y="1030"/>
                      <a:pt x="683" y="1030"/>
                    </a:cubicBezTo>
                    <a:cubicBezTo>
                      <a:pt x="694" y="1030"/>
                      <a:pt x="705" y="1030"/>
                      <a:pt x="716" y="1029"/>
                    </a:cubicBezTo>
                    <a:cubicBezTo>
                      <a:pt x="1200" y="1009"/>
                      <a:pt x="1417" y="505"/>
                      <a:pt x="1341" y="82"/>
                    </a:cubicBezTo>
                    <a:lnTo>
                      <a:pt x="1341" y="66"/>
                    </a:lnTo>
                    <a:cubicBezTo>
                      <a:pt x="1308" y="42"/>
                      <a:pt x="1280" y="26"/>
                      <a:pt x="1240" y="14"/>
                    </a:cubicBezTo>
                    <a:cubicBezTo>
                      <a:pt x="1197" y="4"/>
                      <a:pt x="1150"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73;p43">
                <a:extLst>
                  <a:ext uri="{FF2B5EF4-FFF2-40B4-BE49-F238E27FC236}">
                    <a16:creationId xmlns:a16="http://schemas.microsoft.com/office/drawing/2014/main" id="{1D1EA9B8-FD5F-4BDA-809B-6C634BDFA0B9}"/>
                  </a:ext>
                </a:extLst>
              </p:cNvPr>
              <p:cNvSpPr/>
              <p:nvPr/>
            </p:nvSpPr>
            <p:spPr>
              <a:xfrm>
                <a:off x="4229933" y="2806179"/>
                <a:ext cx="108517" cy="162823"/>
              </a:xfrm>
              <a:custGeom>
                <a:avLst/>
                <a:gdLst/>
                <a:ahLst/>
                <a:cxnLst/>
                <a:rect l="l" t="t" r="r" b="b"/>
                <a:pathLst>
                  <a:path w="1129" h="1694" extrusionOk="0">
                    <a:moveTo>
                      <a:pt x="0" y="1"/>
                    </a:moveTo>
                    <a:lnTo>
                      <a:pt x="0" y="1"/>
                    </a:lnTo>
                    <a:cubicBezTo>
                      <a:pt x="89" y="561"/>
                      <a:pt x="141" y="1129"/>
                      <a:pt x="190" y="1693"/>
                    </a:cubicBezTo>
                    <a:cubicBezTo>
                      <a:pt x="492" y="1685"/>
                      <a:pt x="786" y="1669"/>
                      <a:pt x="1088" y="1653"/>
                    </a:cubicBezTo>
                    <a:cubicBezTo>
                      <a:pt x="1117" y="1653"/>
                      <a:pt x="1125" y="1669"/>
                      <a:pt x="1125" y="1689"/>
                    </a:cubicBezTo>
                    <a:lnTo>
                      <a:pt x="1129" y="1689"/>
                    </a:lnTo>
                    <a:lnTo>
                      <a:pt x="1129" y="1605"/>
                    </a:lnTo>
                    <a:cubicBezTo>
                      <a:pt x="1121" y="1242"/>
                      <a:pt x="1068" y="859"/>
                      <a:pt x="907" y="533"/>
                    </a:cubicBezTo>
                    <a:cubicBezTo>
                      <a:pt x="625" y="315"/>
                      <a:pt x="331" y="134"/>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74;p43">
                <a:extLst>
                  <a:ext uri="{FF2B5EF4-FFF2-40B4-BE49-F238E27FC236}">
                    <a16:creationId xmlns:a16="http://schemas.microsoft.com/office/drawing/2014/main" id="{3752C6B4-4A0F-4BC2-829B-A25C63F815CF}"/>
                  </a:ext>
                </a:extLst>
              </p:cNvPr>
              <p:cNvSpPr/>
              <p:nvPr/>
            </p:nvSpPr>
            <p:spPr>
              <a:xfrm>
                <a:off x="4295003" y="3198526"/>
                <a:ext cx="45367" cy="45079"/>
              </a:xfrm>
              <a:custGeom>
                <a:avLst/>
                <a:gdLst/>
                <a:ahLst/>
                <a:cxnLst/>
                <a:rect l="l" t="t" r="r" b="b"/>
                <a:pathLst>
                  <a:path w="472" h="469" extrusionOk="0">
                    <a:moveTo>
                      <a:pt x="299" y="1"/>
                    </a:moveTo>
                    <a:cubicBezTo>
                      <a:pt x="266" y="1"/>
                      <a:pt x="238" y="5"/>
                      <a:pt x="206" y="5"/>
                    </a:cubicBezTo>
                    <a:cubicBezTo>
                      <a:pt x="206" y="9"/>
                      <a:pt x="202" y="17"/>
                      <a:pt x="198" y="21"/>
                    </a:cubicBezTo>
                    <a:cubicBezTo>
                      <a:pt x="89" y="65"/>
                      <a:pt x="0" y="166"/>
                      <a:pt x="21" y="287"/>
                    </a:cubicBezTo>
                    <a:cubicBezTo>
                      <a:pt x="37" y="388"/>
                      <a:pt x="125" y="464"/>
                      <a:pt x="226" y="468"/>
                    </a:cubicBezTo>
                    <a:cubicBezTo>
                      <a:pt x="229" y="468"/>
                      <a:pt x="232" y="468"/>
                      <a:pt x="235" y="468"/>
                    </a:cubicBezTo>
                    <a:cubicBezTo>
                      <a:pt x="336" y="468"/>
                      <a:pt x="420" y="401"/>
                      <a:pt x="444" y="303"/>
                    </a:cubicBezTo>
                    <a:cubicBezTo>
                      <a:pt x="472" y="178"/>
                      <a:pt x="403" y="98"/>
                      <a:pt x="307" y="25"/>
                    </a:cubicBezTo>
                    <a:cubicBezTo>
                      <a:pt x="295" y="17"/>
                      <a:pt x="291" y="5"/>
                      <a:pt x="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075;p43">
                <a:extLst>
                  <a:ext uri="{FF2B5EF4-FFF2-40B4-BE49-F238E27FC236}">
                    <a16:creationId xmlns:a16="http://schemas.microsoft.com/office/drawing/2014/main" id="{3DDC8135-6799-470E-97F4-01EE3A7A6573}"/>
                  </a:ext>
                </a:extLst>
              </p:cNvPr>
              <p:cNvSpPr/>
              <p:nvPr/>
            </p:nvSpPr>
            <p:spPr>
              <a:xfrm>
                <a:off x="4090853" y="2751585"/>
                <a:ext cx="220494" cy="463382"/>
              </a:xfrm>
              <a:custGeom>
                <a:avLst/>
                <a:gdLst/>
                <a:ahLst/>
                <a:cxnLst/>
                <a:rect l="l" t="t" r="r" b="b"/>
                <a:pathLst>
                  <a:path w="2294" h="4821" extrusionOk="0">
                    <a:moveTo>
                      <a:pt x="714" y="2518"/>
                    </a:moveTo>
                    <a:cubicBezTo>
                      <a:pt x="750" y="2518"/>
                      <a:pt x="787" y="2520"/>
                      <a:pt x="823" y="2523"/>
                    </a:cubicBezTo>
                    <a:cubicBezTo>
                      <a:pt x="870" y="2531"/>
                      <a:pt x="871" y="2596"/>
                      <a:pt x="827" y="2596"/>
                    </a:cubicBezTo>
                    <a:cubicBezTo>
                      <a:pt x="826" y="2596"/>
                      <a:pt x="824" y="2596"/>
                      <a:pt x="823" y="2596"/>
                    </a:cubicBezTo>
                    <a:cubicBezTo>
                      <a:pt x="787" y="2593"/>
                      <a:pt x="752" y="2591"/>
                      <a:pt x="718" y="2591"/>
                    </a:cubicBezTo>
                    <a:cubicBezTo>
                      <a:pt x="626" y="2591"/>
                      <a:pt x="536" y="2601"/>
                      <a:pt x="440" y="2616"/>
                    </a:cubicBezTo>
                    <a:cubicBezTo>
                      <a:pt x="437" y="2617"/>
                      <a:pt x="435" y="2617"/>
                      <a:pt x="433" y="2617"/>
                    </a:cubicBezTo>
                    <a:cubicBezTo>
                      <a:pt x="402" y="2617"/>
                      <a:pt x="394" y="2571"/>
                      <a:pt x="428" y="2560"/>
                    </a:cubicBezTo>
                    <a:cubicBezTo>
                      <a:pt x="518" y="2530"/>
                      <a:pt x="617" y="2518"/>
                      <a:pt x="714" y="2518"/>
                    </a:cubicBezTo>
                    <a:close/>
                    <a:moveTo>
                      <a:pt x="1" y="1"/>
                    </a:moveTo>
                    <a:lnTo>
                      <a:pt x="1" y="1"/>
                    </a:lnTo>
                    <a:cubicBezTo>
                      <a:pt x="33" y="803"/>
                      <a:pt x="29" y="1605"/>
                      <a:pt x="65" y="2402"/>
                    </a:cubicBezTo>
                    <a:cubicBezTo>
                      <a:pt x="93" y="3200"/>
                      <a:pt x="150" y="3994"/>
                      <a:pt x="198" y="4792"/>
                    </a:cubicBezTo>
                    <a:lnTo>
                      <a:pt x="1137" y="4820"/>
                    </a:lnTo>
                    <a:cubicBezTo>
                      <a:pt x="1081" y="4538"/>
                      <a:pt x="1105" y="4256"/>
                      <a:pt x="1222" y="3994"/>
                    </a:cubicBezTo>
                    <a:cubicBezTo>
                      <a:pt x="1278" y="3865"/>
                      <a:pt x="1351" y="3748"/>
                      <a:pt x="1447" y="3644"/>
                    </a:cubicBezTo>
                    <a:cubicBezTo>
                      <a:pt x="1605" y="3478"/>
                      <a:pt x="1645" y="3466"/>
                      <a:pt x="1629" y="3208"/>
                    </a:cubicBezTo>
                    <a:cubicBezTo>
                      <a:pt x="1609" y="2918"/>
                      <a:pt x="1584" y="2624"/>
                      <a:pt x="1560" y="2334"/>
                    </a:cubicBezTo>
                    <a:cubicBezTo>
                      <a:pt x="1512" y="2338"/>
                      <a:pt x="1476" y="2338"/>
                      <a:pt x="1427" y="2338"/>
                    </a:cubicBezTo>
                    <a:cubicBezTo>
                      <a:pt x="1278" y="2342"/>
                      <a:pt x="1121" y="2342"/>
                      <a:pt x="972" y="2342"/>
                    </a:cubicBezTo>
                    <a:cubicBezTo>
                      <a:pt x="876" y="2342"/>
                      <a:pt x="755" y="2358"/>
                      <a:pt x="643" y="2358"/>
                    </a:cubicBezTo>
                    <a:cubicBezTo>
                      <a:pt x="575" y="2358"/>
                      <a:pt x="511" y="2352"/>
                      <a:pt x="456" y="2334"/>
                    </a:cubicBezTo>
                    <a:cubicBezTo>
                      <a:pt x="315" y="2282"/>
                      <a:pt x="355" y="2120"/>
                      <a:pt x="355" y="1999"/>
                    </a:cubicBezTo>
                    <a:cubicBezTo>
                      <a:pt x="355" y="1653"/>
                      <a:pt x="351" y="1302"/>
                      <a:pt x="343" y="952"/>
                    </a:cubicBezTo>
                    <a:cubicBezTo>
                      <a:pt x="343" y="791"/>
                      <a:pt x="303" y="581"/>
                      <a:pt x="343" y="420"/>
                    </a:cubicBezTo>
                    <a:cubicBezTo>
                      <a:pt x="355" y="376"/>
                      <a:pt x="359" y="327"/>
                      <a:pt x="404" y="299"/>
                    </a:cubicBezTo>
                    <a:cubicBezTo>
                      <a:pt x="441" y="273"/>
                      <a:pt x="493" y="263"/>
                      <a:pt x="551" y="263"/>
                    </a:cubicBezTo>
                    <a:cubicBezTo>
                      <a:pt x="699" y="263"/>
                      <a:pt x="887" y="327"/>
                      <a:pt x="980" y="347"/>
                    </a:cubicBezTo>
                    <a:cubicBezTo>
                      <a:pt x="1460" y="464"/>
                      <a:pt x="1915" y="682"/>
                      <a:pt x="2294" y="992"/>
                    </a:cubicBezTo>
                    <a:cubicBezTo>
                      <a:pt x="2233" y="899"/>
                      <a:pt x="2165" y="803"/>
                      <a:pt x="2080" y="722"/>
                    </a:cubicBezTo>
                    <a:cubicBezTo>
                      <a:pt x="1677" y="335"/>
                      <a:pt x="1057" y="214"/>
                      <a:pt x="513" y="98"/>
                    </a:cubicBezTo>
                    <a:cubicBezTo>
                      <a:pt x="343" y="57"/>
                      <a:pt x="174" y="25"/>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076;p43">
                <a:extLst>
                  <a:ext uri="{FF2B5EF4-FFF2-40B4-BE49-F238E27FC236}">
                    <a16:creationId xmlns:a16="http://schemas.microsoft.com/office/drawing/2014/main" id="{666E8D9D-07DF-45BC-9F6C-8D4D95E22BB5}"/>
                  </a:ext>
                </a:extLst>
              </p:cNvPr>
              <p:cNvSpPr/>
              <p:nvPr/>
            </p:nvSpPr>
            <p:spPr>
              <a:xfrm>
                <a:off x="3850756" y="3216404"/>
                <a:ext cx="384278" cy="27586"/>
              </a:xfrm>
              <a:custGeom>
                <a:avLst/>
                <a:gdLst/>
                <a:ahLst/>
                <a:cxnLst/>
                <a:rect l="l" t="t" r="r" b="b"/>
                <a:pathLst>
                  <a:path w="3998" h="287" extrusionOk="0">
                    <a:moveTo>
                      <a:pt x="49" y="0"/>
                    </a:moveTo>
                    <a:lnTo>
                      <a:pt x="1" y="16"/>
                    </a:lnTo>
                    <a:cubicBezTo>
                      <a:pt x="33" y="105"/>
                      <a:pt x="57" y="202"/>
                      <a:pt x="89" y="286"/>
                    </a:cubicBezTo>
                    <a:lnTo>
                      <a:pt x="97" y="286"/>
                    </a:lnTo>
                    <a:cubicBezTo>
                      <a:pt x="1379" y="258"/>
                      <a:pt x="2652" y="270"/>
                      <a:pt x="3933" y="234"/>
                    </a:cubicBezTo>
                    <a:cubicBezTo>
                      <a:pt x="3945" y="234"/>
                      <a:pt x="3958" y="238"/>
                      <a:pt x="3962" y="242"/>
                    </a:cubicBezTo>
                    <a:cubicBezTo>
                      <a:pt x="3949" y="182"/>
                      <a:pt x="3982" y="121"/>
                      <a:pt x="3998" y="65"/>
                    </a:cubicBezTo>
                    <a:lnTo>
                      <a:pt x="3861" y="24"/>
                    </a:lnTo>
                    <a:cubicBezTo>
                      <a:pt x="3861" y="41"/>
                      <a:pt x="3857" y="45"/>
                      <a:pt x="3845" y="57"/>
                    </a:cubicBezTo>
                    <a:cubicBezTo>
                      <a:pt x="3845" y="69"/>
                      <a:pt x="3833" y="81"/>
                      <a:pt x="3808" y="81"/>
                    </a:cubicBezTo>
                    <a:cubicBezTo>
                      <a:pt x="3192" y="63"/>
                      <a:pt x="2576" y="62"/>
                      <a:pt x="1961" y="62"/>
                    </a:cubicBezTo>
                    <a:cubicBezTo>
                      <a:pt x="1885" y="62"/>
                      <a:pt x="1808" y="62"/>
                      <a:pt x="1731" y="62"/>
                    </a:cubicBezTo>
                    <a:cubicBezTo>
                      <a:pt x="1193" y="62"/>
                      <a:pt x="655" y="61"/>
                      <a:pt x="117" y="49"/>
                    </a:cubicBezTo>
                    <a:cubicBezTo>
                      <a:pt x="101" y="49"/>
                      <a:pt x="93" y="41"/>
                      <a:pt x="93" y="28"/>
                    </a:cubicBezTo>
                    <a:cubicBezTo>
                      <a:pt x="73" y="28"/>
                      <a:pt x="53" y="20"/>
                      <a:pt x="49" y="0"/>
                    </a:cubicBezTo>
                    <a:close/>
                  </a:path>
                </a:pathLst>
              </a:custGeom>
              <a:solidFill>
                <a:srgbClr val="D1E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077;p43">
                <a:extLst>
                  <a:ext uri="{FF2B5EF4-FFF2-40B4-BE49-F238E27FC236}">
                    <a16:creationId xmlns:a16="http://schemas.microsoft.com/office/drawing/2014/main" id="{A34E8613-E3E1-48C8-BF78-68BFA03401DC}"/>
                  </a:ext>
                </a:extLst>
              </p:cNvPr>
              <p:cNvSpPr/>
              <p:nvPr/>
            </p:nvSpPr>
            <p:spPr>
              <a:xfrm>
                <a:off x="4128050" y="2785226"/>
                <a:ext cx="113226" cy="185315"/>
              </a:xfrm>
              <a:custGeom>
                <a:avLst/>
                <a:gdLst/>
                <a:ahLst/>
                <a:cxnLst/>
                <a:rect l="l" t="t" r="r" b="b"/>
                <a:pathLst>
                  <a:path w="1178" h="1928" extrusionOk="0">
                    <a:moveTo>
                      <a:pt x="224" y="1"/>
                    </a:moveTo>
                    <a:cubicBezTo>
                      <a:pt x="138" y="1"/>
                      <a:pt x="63" y="29"/>
                      <a:pt x="29" y="130"/>
                    </a:cubicBezTo>
                    <a:cubicBezTo>
                      <a:pt x="1" y="231"/>
                      <a:pt x="33" y="408"/>
                      <a:pt x="33" y="513"/>
                    </a:cubicBezTo>
                    <a:cubicBezTo>
                      <a:pt x="41" y="642"/>
                      <a:pt x="41" y="771"/>
                      <a:pt x="41" y="896"/>
                    </a:cubicBezTo>
                    <a:cubicBezTo>
                      <a:pt x="41" y="1166"/>
                      <a:pt x="45" y="1432"/>
                      <a:pt x="45" y="1706"/>
                    </a:cubicBezTo>
                    <a:cubicBezTo>
                      <a:pt x="45" y="1883"/>
                      <a:pt x="93" y="1927"/>
                      <a:pt x="271" y="1927"/>
                    </a:cubicBezTo>
                    <a:lnTo>
                      <a:pt x="637" y="1927"/>
                    </a:lnTo>
                    <a:cubicBezTo>
                      <a:pt x="819" y="1927"/>
                      <a:pt x="996" y="1923"/>
                      <a:pt x="1177" y="1919"/>
                    </a:cubicBezTo>
                    <a:cubicBezTo>
                      <a:pt x="1121" y="1347"/>
                      <a:pt x="1068" y="779"/>
                      <a:pt x="1020" y="211"/>
                    </a:cubicBezTo>
                    <a:cubicBezTo>
                      <a:pt x="936" y="175"/>
                      <a:pt x="855" y="146"/>
                      <a:pt x="766" y="114"/>
                    </a:cubicBezTo>
                    <a:cubicBezTo>
                      <a:pt x="666" y="86"/>
                      <a:pt x="557" y="58"/>
                      <a:pt x="456" y="38"/>
                    </a:cubicBezTo>
                    <a:cubicBezTo>
                      <a:pt x="387" y="24"/>
                      <a:pt x="30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078;p43">
                <a:extLst>
                  <a:ext uri="{FF2B5EF4-FFF2-40B4-BE49-F238E27FC236}">
                    <a16:creationId xmlns:a16="http://schemas.microsoft.com/office/drawing/2014/main" id="{10311E50-1CF8-4936-82F3-4FD0EF4445DB}"/>
                  </a:ext>
                </a:extLst>
              </p:cNvPr>
              <p:cNvSpPr/>
              <p:nvPr/>
            </p:nvSpPr>
            <p:spPr>
              <a:xfrm>
                <a:off x="4128819" y="2993991"/>
                <a:ext cx="45848" cy="9996"/>
              </a:xfrm>
              <a:custGeom>
                <a:avLst/>
                <a:gdLst/>
                <a:ahLst/>
                <a:cxnLst/>
                <a:rect l="l" t="t" r="r" b="b"/>
                <a:pathLst>
                  <a:path w="477" h="104" extrusionOk="0">
                    <a:moveTo>
                      <a:pt x="307" y="0"/>
                    </a:moveTo>
                    <a:cubicBezTo>
                      <a:pt x="214" y="0"/>
                      <a:pt x="120" y="16"/>
                      <a:pt x="33" y="50"/>
                    </a:cubicBezTo>
                    <a:cubicBezTo>
                      <a:pt x="0" y="57"/>
                      <a:pt x="10" y="104"/>
                      <a:pt x="36" y="104"/>
                    </a:cubicBezTo>
                    <a:cubicBezTo>
                      <a:pt x="39" y="104"/>
                      <a:pt x="42" y="103"/>
                      <a:pt x="45" y="102"/>
                    </a:cubicBezTo>
                    <a:cubicBezTo>
                      <a:pt x="139" y="82"/>
                      <a:pt x="228" y="74"/>
                      <a:pt x="317" y="74"/>
                    </a:cubicBezTo>
                    <a:cubicBezTo>
                      <a:pt x="353" y="74"/>
                      <a:pt x="390" y="76"/>
                      <a:pt x="428" y="78"/>
                    </a:cubicBezTo>
                    <a:cubicBezTo>
                      <a:pt x="429" y="78"/>
                      <a:pt x="431" y="78"/>
                      <a:pt x="432" y="78"/>
                    </a:cubicBezTo>
                    <a:cubicBezTo>
                      <a:pt x="476" y="78"/>
                      <a:pt x="475" y="13"/>
                      <a:pt x="428" y="9"/>
                    </a:cubicBezTo>
                    <a:cubicBezTo>
                      <a:pt x="388" y="3"/>
                      <a:pt x="348" y="0"/>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079;p43">
                <a:extLst>
                  <a:ext uri="{FF2B5EF4-FFF2-40B4-BE49-F238E27FC236}">
                    <a16:creationId xmlns:a16="http://schemas.microsoft.com/office/drawing/2014/main" id="{43A60E4B-CF60-49A8-9FB9-2BDA0B6FF90F}"/>
                  </a:ext>
                </a:extLst>
              </p:cNvPr>
              <p:cNvSpPr/>
              <p:nvPr/>
            </p:nvSpPr>
            <p:spPr>
              <a:xfrm>
                <a:off x="3500990" y="2738513"/>
                <a:ext cx="605925" cy="477992"/>
              </a:xfrm>
              <a:custGeom>
                <a:avLst/>
                <a:gdLst/>
                <a:ahLst/>
                <a:cxnLst/>
                <a:rect l="l" t="t" r="r" b="b"/>
                <a:pathLst>
                  <a:path w="6304" h="4973" extrusionOk="0">
                    <a:moveTo>
                      <a:pt x="3763" y="334"/>
                    </a:moveTo>
                    <a:cubicBezTo>
                      <a:pt x="4147" y="334"/>
                      <a:pt x="4529" y="353"/>
                      <a:pt x="4905" y="391"/>
                    </a:cubicBezTo>
                    <a:cubicBezTo>
                      <a:pt x="4925" y="391"/>
                      <a:pt x="4937" y="399"/>
                      <a:pt x="4941" y="415"/>
                    </a:cubicBezTo>
                    <a:cubicBezTo>
                      <a:pt x="4945" y="415"/>
                      <a:pt x="4953" y="419"/>
                      <a:pt x="4957" y="423"/>
                    </a:cubicBezTo>
                    <a:cubicBezTo>
                      <a:pt x="5126" y="653"/>
                      <a:pt x="5247" y="910"/>
                      <a:pt x="5324" y="1184"/>
                    </a:cubicBezTo>
                    <a:cubicBezTo>
                      <a:pt x="5328" y="1184"/>
                      <a:pt x="5340" y="1189"/>
                      <a:pt x="5344" y="1201"/>
                    </a:cubicBezTo>
                    <a:cubicBezTo>
                      <a:pt x="5429" y="1321"/>
                      <a:pt x="5449" y="1567"/>
                      <a:pt x="5308" y="1656"/>
                    </a:cubicBezTo>
                    <a:cubicBezTo>
                      <a:pt x="5308" y="1664"/>
                      <a:pt x="5316" y="1672"/>
                      <a:pt x="5316" y="1680"/>
                    </a:cubicBezTo>
                    <a:cubicBezTo>
                      <a:pt x="5336" y="2111"/>
                      <a:pt x="5348" y="2546"/>
                      <a:pt x="5364" y="2978"/>
                    </a:cubicBezTo>
                    <a:cubicBezTo>
                      <a:pt x="5372" y="3179"/>
                      <a:pt x="5425" y="3469"/>
                      <a:pt x="5219" y="3594"/>
                    </a:cubicBezTo>
                    <a:cubicBezTo>
                      <a:pt x="5114" y="3659"/>
                      <a:pt x="4985" y="3643"/>
                      <a:pt x="4873" y="3655"/>
                    </a:cubicBezTo>
                    <a:cubicBezTo>
                      <a:pt x="4651" y="3659"/>
                      <a:pt x="4433" y="3659"/>
                      <a:pt x="4216" y="3663"/>
                    </a:cubicBezTo>
                    <a:cubicBezTo>
                      <a:pt x="3797" y="3667"/>
                      <a:pt x="3374" y="3675"/>
                      <a:pt x="2959" y="3679"/>
                    </a:cubicBezTo>
                    <a:cubicBezTo>
                      <a:pt x="2539" y="3683"/>
                      <a:pt x="2116" y="3687"/>
                      <a:pt x="1697" y="3695"/>
                    </a:cubicBezTo>
                    <a:cubicBezTo>
                      <a:pt x="1614" y="3696"/>
                      <a:pt x="1521" y="3704"/>
                      <a:pt x="1428" y="3704"/>
                    </a:cubicBezTo>
                    <a:cubicBezTo>
                      <a:pt x="1250" y="3704"/>
                      <a:pt x="1074" y="3675"/>
                      <a:pt x="976" y="3514"/>
                    </a:cubicBezTo>
                    <a:cubicBezTo>
                      <a:pt x="843" y="3280"/>
                      <a:pt x="895" y="2953"/>
                      <a:pt x="903" y="2700"/>
                    </a:cubicBezTo>
                    <a:cubicBezTo>
                      <a:pt x="912" y="2293"/>
                      <a:pt x="916" y="1886"/>
                      <a:pt x="932" y="1479"/>
                    </a:cubicBezTo>
                    <a:cubicBezTo>
                      <a:pt x="887" y="1410"/>
                      <a:pt x="875" y="1321"/>
                      <a:pt x="932" y="1257"/>
                    </a:cubicBezTo>
                    <a:cubicBezTo>
                      <a:pt x="916" y="1241"/>
                      <a:pt x="912" y="1221"/>
                      <a:pt x="924" y="1205"/>
                    </a:cubicBezTo>
                    <a:cubicBezTo>
                      <a:pt x="1057" y="995"/>
                      <a:pt x="1194" y="782"/>
                      <a:pt x="1347" y="580"/>
                    </a:cubicBezTo>
                    <a:cubicBezTo>
                      <a:pt x="1351" y="571"/>
                      <a:pt x="1359" y="567"/>
                      <a:pt x="1367" y="567"/>
                    </a:cubicBezTo>
                    <a:cubicBezTo>
                      <a:pt x="1374" y="567"/>
                      <a:pt x="1381" y="570"/>
                      <a:pt x="1387" y="576"/>
                    </a:cubicBezTo>
                    <a:lnTo>
                      <a:pt x="1391" y="576"/>
                    </a:lnTo>
                    <a:cubicBezTo>
                      <a:pt x="2159" y="415"/>
                      <a:pt x="2965" y="334"/>
                      <a:pt x="3763" y="334"/>
                    </a:cubicBezTo>
                    <a:close/>
                    <a:moveTo>
                      <a:pt x="4227" y="1"/>
                    </a:moveTo>
                    <a:cubicBezTo>
                      <a:pt x="3848" y="1"/>
                      <a:pt x="3470" y="12"/>
                      <a:pt x="3091" y="40"/>
                    </a:cubicBezTo>
                    <a:cubicBezTo>
                      <a:pt x="2842" y="56"/>
                      <a:pt x="2596" y="80"/>
                      <a:pt x="2342" y="105"/>
                    </a:cubicBezTo>
                    <a:cubicBezTo>
                      <a:pt x="1963" y="149"/>
                      <a:pt x="1593" y="193"/>
                      <a:pt x="1218" y="254"/>
                    </a:cubicBezTo>
                    <a:cubicBezTo>
                      <a:pt x="928" y="298"/>
                      <a:pt x="625" y="354"/>
                      <a:pt x="408" y="576"/>
                    </a:cubicBezTo>
                    <a:cubicBezTo>
                      <a:pt x="243" y="745"/>
                      <a:pt x="158" y="979"/>
                      <a:pt x="110" y="1209"/>
                    </a:cubicBezTo>
                    <a:cubicBezTo>
                      <a:pt x="1" y="1749"/>
                      <a:pt x="49" y="2329"/>
                      <a:pt x="81" y="2873"/>
                    </a:cubicBezTo>
                    <a:cubicBezTo>
                      <a:pt x="110" y="3501"/>
                      <a:pt x="178" y="4130"/>
                      <a:pt x="243" y="4755"/>
                    </a:cubicBezTo>
                    <a:cubicBezTo>
                      <a:pt x="408" y="4807"/>
                      <a:pt x="573" y="4831"/>
                      <a:pt x="746" y="4847"/>
                    </a:cubicBezTo>
                    <a:cubicBezTo>
                      <a:pt x="1049" y="4872"/>
                      <a:pt x="1351" y="4863"/>
                      <a:pt x="1649" y="4904"/>
                    </a:cubicBezTo>
                    <a:cubicBezTo>
                      <a:pt x="1657" y="4321"/>
                      <a:pt x="2076" y="3742"/>
                      <a:pt x="2697" y="3742"/>
                    </a:cubicBezTo>
                    <a:cubicBezTo>
                      <a:pt x="2711" y="3742"/>
                      <a:pt x="2726" y="3743"/>
                      <a:pt x="2741" y="3743"/>
                    </a:cubicBezTo>
                    <a:cubicBezTo>
                      <a:pt x="3382" y="3775"/>
                      <a:pt x="3728" y="4388"/>
                      <a:pt x="3768" y="4964"/>
                    </a:cubicBezTo>
                    <a:lnTo>
                      <a:pt x="3768" y="4972"/>
                    </a:lnTo>
                    <a:cubicBezTo>
                      <a:pt x="4297" y="4934"/>
                      <a:pt x="4834" y="4920"/>
                      <a:pt x="5372" y="4920"/>
                    </a:cubicBezTo>
                    <a:cubicBezTo>
                      <a:pt x="5682" y="4920"/>
                      <a:pt x="5993" y="4925"/>
                      <a:pt x="6303" y="4932"/>
                    </a:cubicBezTo>
                    <a:cubicBezTo>
                      <a:pt x="6226" y="4134"/>
                      <a:pt x="6186" y="3340"/>
                      <a:pt x="6150" y="2546"/>
                    </a:cubicBezTo>
                    <a:cubicBezTo>
                      <a:pt x="6114" y="1745"/>
                      <a:pt x="6073" y="939"/>
                      <a:pt x="6093" y="137"/>
                    </a:cubicBezTo>
                    <a:cubicBezTo>
                      <a:pt x="5590" y="60"/>
                      <a:pt x="5078" y="20"/>
                      <a:pt x="4566" y="4"/>
                    </a:cubicBezTo>
                    <a:cubicBezTo>
                      <a:pt x="4453" y="2"/>
                      <a:pt x="4340" y="1"/>
                      <a:pt x="42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080;p43">
                <a:extLst>
                  <a:ext uri="{FF2B5EF4-FFF2-40B4-BE49-F238E27FC236}">
                    <a16:creationId xmlns:a16="http://schemas.microsoft.com/office/drawing/2014/main" id="{0BB5EF3F-CB2B-4A0B-82D3-892E54BFE1B9}"/>
                  </a:ext>
                </a:extLst>
              </p:cNvPr>
              <p:cNvSpPr/>
              <p:nvPr/>
            </p:nvSpPr>
            <p:spPr>
              <a:xfrm>
                <a:off x="3639301" y="2511774"/>
                <a:ext cx="402925" cy="228279"/>
              </a:xfrm>
              <a:custGeom>
                <a:avLst/>
                <a:gdLst/>
                <a:ahLst/>
                <a:cxnLst/>
                <a:rect l="l" t="t" r="r" b="b"/>
                <a:pathLst>
                  <a:path w="4192" h="2375" extrusionOk="0">
                    <a:moveTo>
                      <a:pt x="2416" y="80"/>
                    </a:moveTo>
                    <a:cubicBezTo>
                      <a:pt x="2463" y="80"/>
                      <a:pt x="2506" y="116"/>
                      <a:pt x="2511" y="183"/>
                    </a:cubicBezTo>
                    <a:cubicBezTo>
                      <a:pt x="2511" y="203"/>
                      <a:pt x="2526" y="213"/>
                      <a:pt x="2542" y="213"/>
                    </a:cubicBezTo>
                    <a:cubicBezTo>
                      <a:pt x="2557" y="213"/>
                      <a:pt x="2573" y="203"/>
                      <a:pt x="2575" y="183"/>
                    </a:cubicBezTo>
                    <a:cubicBezTo>
                      <a:pt x="2579" y="186"/>
                      <a:pt x="2583" y="188"/>
                      <a:pt x="2588" y="188"/>
                    </a:cubicBezTo>
                    <a:cubicBezTo>
                      <a:pt x="2593" y="188"/>
                      <a:pt x="2599" y="185"/>
                      <a:pt x="2603" y="179"/>
                    </a:cubicBezTo>
                    <a:cubicBezTo>
                      <a:pt x="2632" y="150"/>
                      <a:pt x="2667" y="137"/>
                      <a:pt x="2700" y="137"/>
                    </a:cubicBezTo>
                    <a:cubicBezTo>
                      <a:pt x="2761" y="137"/>
                      <a:pt x="2814" y="183"/>
                      <a:pt x="2801" y="263"/>
                    </a:cubicBezTo>
                    <a:cubicBezTo>
                      <a:pt x="2797" y="287"/>
                      <a:pt x="2811" y="306"/>
                      <a:pt x="2831" y="306"/>
                    </a:cubicBezTo>
                    <a:cubicBezTo>
                      <a:pt x="2834" y="306"/>
                      <a:pt x="2838" y="305"/>
                      <a:pt x="2841" y="304"/>
                    </a:cubicBezTo>
                    <a:cubicBezTo>
                      <a:pt x="2870" y="299"/>
                      <a:pt x="2916" y="291"/>
                      <a:pt x="2962" y="291"/>
                    </a:cubicBezTo>
                    <a:cubicBezTo>
                      <a:pt x="3039" y="291"/>
                      <a:pt x="3114" y="314"/>
                      <a:pt x="3099" y="413"/>
                    </a:cubicBezTo>
                    <a:cubicBezTo>
                      <a:pt x="3096" y="434"/>
                      <a:pt x="3117" y="450"/>
                      <a:pt x="3136" y="450"/>
                    </a:cubicBezTo>
                    <a:cubicBezTo>
                      <a:pt x="3145" y="450"/>
                      <a:pt x="3154" y="446"/>
                      <a:pt x="3160" y="437"/>
                    </a:cubicBezTo>
                    <a:lnTo>
                      <a:pt x="3164" y="437"/>
                    </a:lnTo>
                    <a:cubicBezTo>
                      <a:pt x="3182" y="428"/>
                      <a:pt x="3202" y="424"/>
                      <a:pt x="3221" y="424"/>
                    </a:cubicBezTo>
                    <a:cubicBezTo>
                      <a:pt x="3290" y="424"/>
                      <a:pt x="3351" y="476"/>
                      <a:pt x="3329" y="558"/>
                    </a:cubicBezTo>
                    <a:cubicBezTo>
                      <a:pt x="3325" y="580"/>
                      <a:pt x="3342" y="598"/>
                      <a:pt x="3363" y="598"/>
                    </a:cubicBezTo>
                    <a:cubicBezTo>
                      <a:pt x="3365" y="598"/>
                      <a:pt x="3367" y="598"/>
                      <a:pt x="3369" y="598"/>
                    </a:cubicBezTo>
                    <a:cubicBezTo>
                      <a:pt x="3377" y="597"/>
                      <a:pt x="3385" y="596"/>
                      <a:pt x="3392" y="596"/>
                    </a:cubicBezTo>
                    <a:cubicBezTo>
                      <a:pt x="3486" y="596"/>
                      <a:pt x="3508" y="689"/>
                      <a:pt x="3482" y="767"/>
                    </a:cubicBezTo>
                    <a:cubicBezTo>
                      <a:pt x="3471" y="792"/>
                      <a:pt x="3491" y="807"/>
                      <a:pt x="3512" y="807"/>
                    </a:cubicBezTo>
                    <a:cubicBezTo>
                      <a:pt x="3522" y="807"/>
                      <a:pt x="3532" y="803"/>
                      <a:pt x="3538" y="795"/>
                    </a:cubicBezTo>
                    <a:cubicBezTo>
                      <a:pt x="3538" y="787"/>
                      <a:pt x="3542" y="787"/>
                      <a:pt x="3542" y="783"/>
                    </a:cubicBezTo>
                    <a:cubicBezTo>
                      <a:pt x="3554" y="780"/>
                      <a:pt x="3566" y="778"/>
                      <a:pt x="3578" y="778"/>
                    </a:cubicBezTo>
                    <a:cubicBezTo>
                      <a:pt x="3653" y="778"/>
                      <a:pt x="3716" y="852"/>
                      <a:pt x="3667" y="928"/>
                    </a:cubicBezTo>
                    <a:cubicBezTo>
                      <a:pt x="3656" y="955"/>
                      <a:pt x="3673" y="981"/>
                      <a:pt x="3698" y="981"/>
                    </a:cubicBezTo>
                    <a:cubicBezTo>
                      <a:pt x="3700" y="981"/>
                      <a:pt x="3702" y="981"/>
                      <a:pt x="3704" y="981"/>
                    </a:cubicBezTo>
                    <a:cubicBezTo>
                      <a:pt x="3712" y="979"/>
                      <a:pt x="3721" y="978"/>
                      <a:pt x="3730" y="978"/>
                    </a:cubicBezTo>
                    <a:cubicBezTo>
                      <a:pt x="3810" y="978"/>
                      <a:pt x="3883" y="1055"/>
                      <a:pt x="3865" y="1138"/>
                    </a:cubicBezTo>
                    <a:cubicBezTo>
                      <a:pt x="3862" y="1165"/>
                      <a:pt x="3882" y="1180"/>
                      <a:pt x="3901" y="1180"/>
                    </a:cubicBezTo>
                    <a:cubicBezTo>
                      <a:pt x="3910" y="1180"/>
                      <a:pt x="3919" y="1177"/>
                      <a:pt x="3925" y="1170"/>
                    </a:cubicBezTo>
                    <a:cubicBezTo>
                      <a:pt x="4050" y="1222"/>
                      <a:pt x="4102" y="1355"/>
                      <a:pt x="4026" y="1480"/>
                    </a:cubicBezTo>
                    <a:cubicBezTo>
                      <a:pt x="4026" y="1476"/>
                      <a:pt x="4026" y="1474"/>
                      <a:pt x="4025" y="1474"/>
                    </a:cubicBezTo>
                    <a:cubicBezTo>
                      <a:pt x="4025" y="1474"/>
                      <a:pt x="4024" y="1476"/>
                      <a:pt x="4022" y="1480"/>
                    </a:cubicBezTo>
                    <a:cubicBezTo>
                      <a:pt x="4011" y="1410"/>
                      <a:pt x="3949" y="1364"/>
                      <a:pt x="3888" y="1364"/>
                    </a:cubicBezTo>
                    <a:cubicBezTo>
                      <a:pt x="3879" y="1364"/>
                      <a:pt x="3870" y="1365"/>
                      <a:pt x="3861" y="1368"/>
                    </a:cubicBezTo>
                    <a:cubicBezTo>
                      <a:pt x="3881" y="1319"/>
                      <a:pt x="3857" y="1259"/>
                      <a:pt x="3808" y="1231"/>
                    </a:cubicBezTo>
                    <a:cubicBezTo>
                      <a:pt x="3794" y="1223"/>
                      <a:pt x="3779" y="1219"/>
                      <a:pt x="3763" y="1219"/>
                    </a:cubicBezTo>
                    <a:cubicBezTo>
                      <a:pt x="3739" y="1219"/>
                      <a:pt x="3714" y="1228"/>
                      <a:pt x="3691" y="1243"/>
                    </a:cubicBezTo>
                    <a:cubicBezTo>
                      <a:pt x="3691" y="1130"/>
                      <a:pt x="3619" y="1037"/>
                      <a:pt x="3510" y="1001"/>
                    </a:cubicBezTo>
                    <a:cubicBezTo>
                      <a:pt x="3493" y="931"/>
                      <a:pt x="3426" y="876"/>
                      <a:pt x="3357" y="876"/>
                    </a:cubicBezTo>
                    <a:cubicBezTo>
                      <a:pt x="3346" y="876"/>
                      <a:pt x="3335" y="877"/>
                      <a:pt x="3325" y="880"/>
                    </a:cubicBezTo>
                    <a:cubicBezTo>
                      <a:pt x="3361" y="700"/>
                      <a:pt x="3211" y="534"/>
                      <a:pt x="3044" y="534"/>
                    </a:cubicBezTo>
                    <a:cubicBezTo>
                      <a:pt x="3009" y="534"/>
                      <a:pt x="2973" y="542"/>
                      <a:pt x="2938" y="558"/>
                    </a:cubicBezTo>
                    <a:cubicBezTo>
                      <a:pt x="2928" y="460"/>
                      <a:pt x="2852" y="393"/>
                      <a:pt x="2761" y="393"/>
                    </a:cubicBezTo>
                    <a:cubicBezTo>
                      <a:pt x="2740" y="393"/>
                      <a:pt x="2718" y="397"/>
                      <a:pt x="2696" y="404"/>
                    </a:cubicBezTo>
                    <a:cubicBezTo>
                      <a:pt x="2668" y="327"/>
                      <a:pt x="2599" y="283"/>
                      <a:pt x="2530" y="283"/>
                    </a:cubicBezTo>
                    <a:cubicBezTo>
                      <a:pt x="2470" y="283"/>
                      <a:pt x="2409" y="315"/>
                      <a:pt x="2374" y="384"/>
                    </a:cubicBezTo>
                    <a:cubicBezTo>
                      <a:pt x="2296" y="283"/>
                      <a:pt x="2183" y="235"/>
                      <a:pt x="2071" y="235"/>
                    </a:cubicBezTo>
                    <a:cubicBezTo>
                      <a:pt x="2044" y="235"/>
                      <a:pt x="2017" y="238"/>
                      <a:pt x="1991" y="243"/>
                    </a:cubicBezTo>
                    <a:cubicBezTo>
                      <a:pt x="1995" y="239"/>
                      <a:pt x="1999" y="235"/>
                      <a:pt x="1999" y="231"/>
                    </a:cubicBezTo>
                    <a:cubicBezTo>
                      <a:pt x="2009" y="145"/>
                      <a:pt x="2075" y="90"/>
                      <a:pt x="2143" y="90"/>
                    </a:cubicBezTo>
                    <a:cubicBezTo>
                      <a:pt x="2184" y="90"/>
                      <a:pt x="2225" y="109"/>
                      <a:pt x="2257" y="155"/>
                    </a:cubicBezTo>
                    <a:cubicBezTo>
                      <a:pt x="2266" y="162"/>
                      <a:pt x="2280" y="169"/>
                      <a:pt x="2292" y="169"/>
                    </a:cubicBezTo>
                    <a:cubicBezTo>
                      <a:pt x="2300" y="169"/>
                      <a:pt x="2308" y="165"/>
                      <a:pt x="2313" y="155"/>
                    </a:cubicBezTo>
                    <a:cubicBezTo>
                      <a:pt x="2337" y="104"/>
                      <a:pt x="2377" y="80"/>
                      <a:pt x="2416" y="80"/>
                    </a:cubicBezTo>
                    <a:close/>
                    <a:moveTo>
                      <a:pt x="2532" y="333"/>
                    </a:moveTo>
                    <a:cubicBezTo>
                      <a:pt x="2590" y="333"/>
                      <a:pt x="2644" y="373"/>
                      <a:pt x="2656" y="445"/>
                    </a:cubicBezTo>
                    <a:cubicBezTo>
                      <a:pt x="2656" y="456"/>
                      <a:pt x="2668" y="466"/>
                      <a:pt x="2681" y="466"/>
                    </a:cubicBezTo>
                    <a:cubicBezTo>
                      <a:pt x="2686" y="466"/>
                      <a:pt x="2692" y="464"/>
                      <a:pt x="2696" y="461"/>
                    </a:cubicBezTo>
                    <a:cubicBezTo>
                      <a:pt x="2721" y="446"/>
                      <a:pt x="2746" y="439"/>
                      <a:pt x="2770" y="439"/>
                    </a:cubicBezTo>
                    <a:cubicBezTo>
                      <a:pt x="2840" y="439"/>
                      <a:pt x="2896" y="501"/>
                      <a:pt x="2890" y="586"/>
                    </a:cubicBezTo>
                    <a:cubicBezTo>
                      <a:pt x="2885" y="605"/>
                      <a:pt x="2899" y="614"/>
                      <a:pt x="2914" y="614"/>
                    </a:cubicBezTo>
                    <a:cubicBezTo>
                      <a:pt x="2927" y="614"/>
                      <a:pt x="2940" y="607"/>
                      <a:pt x="2942" y="594"/>
                    </a:cubicBezTo>
                    <a:cubicBezTo>
                      <a:pt x="2971" y="585"/>
                      <a:pt x="3000" y="581"/>
                      <a:pt x="3027" y="581"/>
                    </a:cubicBezTo>
                    <a:cubicBezTo>
                      <a:pt x="3182" y="581"/>
                      <a:pt x="3299" y="709"/>
                      <a:pt x="3264" y="884"/>
                    </a:cubicBezTo>
                    <a:cubicBezTo>
                      <a:pt x="3264" y="900"/>
                      <a:pt x="3264" y="908"/>
                      <a:pt x="3276" y="916"/>
                    </a:cubicBezTo>
                    <a:cubicBezTo>
                      <a:pt x="3279" y="922"/>
                      <a:pt x="3282" y="926"/>
                      <a:pt x="3288" y="926"/>
                    </a:cubicBezTo>
                    <a:cubicBezTo>
                      <a:pt x="3291" y="926"/>
                      <a:pt x="3293" y="925"/>
                      <a:pt x="3297" y="924"/>
                    </a:cubicBezTo>
                    <a:cubicBezTo>
                      <a:pt x="3297" y="920"/>
                      <a:pt x="3301" y="920"/>
                      <a:pt x="3305" y="920"/>
                    </a:cubicBezTo>
                    <a:lnTo>
                      <a:pt x="3313" y="920"/>
                    </a:lnTo>
                    <a:cubicBezTo>
                      <a:pt x="3326" y="916"/>
                      <a:pt x="3340" y="914"/>
                      <a:pt x="3354" y="914"/>
                    </a:cubicBezTo>
                    <a:cubicBezTo>
                      <a:pt x="3407" y="914"/>
                      <a:pt x="3459" y="945"/>
                      <a:pt x="3466" y="1009"/>
                    </a:cubicBezTo>
                    <a:cubicBezTo>
                      <a:pt x="3466" y="1025"/>
                      <a:pt x="3474" y="1037"/>
                      <a:pt x="3486" y="1041"/>
                    </a:cubicBezTo>
                    <a:cubicBezTo>
                      <a:pt x="3587" y="1065"/>
                      <a:pt x="3647" y="1158"/>
                      <a:pt x="3639" y="1263"/>
                    </a:cubicBezTo>
                    <a:cubicBezTo>
                      <a:pt x="3635" y="1287"/>
                      <a:pt x="3655" y="1291"/>
                      <a:pt x="3667" y="1291"/>
                    </a:cubicBezTo>
                    <a:cubicBezTo>
                      <a:pt x="3672" y="1293"/>
                      <a:pt x="3677" y="1297"/>
                      <a:pt x="3681" y="1297"/>
                    </a:cubicBezTo>
                    <a:cubicBezTo>
                      <a:pt x="3684" y="1297"/>
                      <a:pt x="3686" y="1296"/>
                      <a:pt x="3687" y="1291"/>
                    </a:cubicBezTo>
                    <a:cubicBezTo>
                      <a:pt x="3708" y="1274"/>
                      <a:pt x="3734" y="1260"/>
                      <a:pt x="3758" y="1260"/>
                    </a:cubicBezTo>
                    <a:cubicBezTo>
                      <a:pt x="3767" y="1260"/>
                      <a:pt x="3776" y="1262"/>
                      <a:pt x="3784" y="1267"/>
                    </a:cubicBezTo>
                    <a:cubicBezTo>
                      <a:pt x="3816" y="1287"/>
                      <a:pt x="3824" y="1327"/>
                      <a:pt x="3808" y="1355"/>
                    </a:cubicBezTo>
                    <a:cubicBezTo>
                      <a:pt x="3804" y="1368"/>
                      <a:pt x="3808" y="1376"/>
                      <a:pt x="3816" y="1388"/>
                    </a:cubicBezTo>
                    <a:cubicBezTo>
                      <a:pt x="3810" y="1400"/>
                      <a:pt x="3819" y="1416"/>
                      <a:pt x="3832" y="1416"/>
                    </a:cubicBezTo>
                    <a:cubicBezTo>
                      <a:pt x="3836" y="1416"/>
                      <a:pt x="3840" y="1414"/>
                      <a:pt x="3845" y="1412"/>
                    </a:cubicBezTo>
                    <a:cubicBezTo>
                      <a:pt x="3855" y="1408"/>
                      <a:pt x="3867" y="1406"/>
                      <a:pt x="3878" y="1406"/>
                    </a:cubicBezTo>
                    <a:cubicBezTo>
                      <a:pt x="3921" y="1406"/>
                      <a:pt x="3963" y="1434"/>
                      <a:pt x="3969" y="1472"/>
                    </a:cubicBezTo>
                    <a:cubicBezTo>
                      <a:pt x="3980" y="1525"/>
                      <a:pt x="3926" y="1559"/>
                      <a:pt x="3880" y="1559"/>
                    </a:cubicBezTo>
                    <a:cubicBezTo>
                      <a:pt x="3874" y="1559"/>
                      <a:pt x="3867" y="1559"/>
                      <a:pt x="3861" y="1557"/>
                    </a:cubicBezTo>
                    <a:cubicBezTo>
                      <a:pt x="3845" y="1557"/>
                      <a:pt x="3837" y="1565"/>
                      <a:pt x="3840" y="1569"/>
                    </a:cubicBezTo>
                    <a:lnTo>
                      <a:pt x="3840" y="1569"/>
                    </a:lnTo>
                    <a:cubicBezTo>
                      <a:pt x="3558" y="1283"/>
                      <a:pt x="3260" y="1009"/>
                      <a:pt x="2950" y="755"/>
                    </a:cubicBezTo>
                    <a:cubicBezTo>
                      <a:pt x="2797" y="626"/>
                      <a:pt x="2616" y="437"/>
                      <a:pt x="2414" y="400"/>
                    </a:cubicBezTo>
                    <a:cubicBezTo>
                      <a:pt x="2445" y="354"/>
                      <a:pt x="2489" y="333"/>
                      <a:pt x="2532" y="333"/>
                    </a:cubicBezTo>
                    <a:close/>
                    <a:moveTo>
                      <a:pt x="2070" y="288"/>
                    </a:moveTo>
                    <a:cubicBezTo>
                      <a:pt x="2154" y="288"/>
                      <a:pt x="2240" y="323"/>
                      <a:pt x="2309" y="396"/>
                    </a:cubicBezTo>
                    <a:cubicBezTo>
                      <a:pt x="2293" y="400"/>
                      <a:pt x="2273" y="400"/>
                      <a:pt x="2257" y="404"/>
                    </a:cubicBezTo>
                    <a:cubicBezTo>
                      <a:pt x="1951" y="481"/>
                      <a:pt x="1644" y="735"/>
                      <a:pt x="1391" y="924"/>
                    </a:cubicBezTo>
                    <a:cubicBezTo>
                      <a:pt x="1358" y="948"/>
                      <a:pt x="1326" y="973"/>
                      <a:pt x="1290" y="1001"/>
                    </a:cubicBezTo>
                    <a:cubicBezTo>
                      <a:pt x="1197" y="1073"/>
                      <a:pt x="1096" y="1162"/>
                      <a:pt x="1004" y="1247"/>
                    </a:cubicBezTo>
                    <a:lnTo>
                      <a:pt x="826" y="1424"/>
                    </a:lnTo>
                    <a:cubicBezTo>
                      <a:pt x="794" y="1456"/>
                      <a:pt x="758" y="1496"/>
                      <a:pt x="722" y="1533"/>
                    </a:cubicBezTo>
                    <a:cubicBezTo>
                      <a:pt x="683" y="1593"/>
                      <a:pt x="646" y="1622"/>
                      <a:pt x="610" y="1622"/>
                    </a:cubicBezTo>
                    <a:cubicBezTo>
                      <a:pt x="565" y="1622"/>
                      <a:pt x="522" y="1579"/>
                      <a:pt x="480" y="1492"/>
                    </a:cubicBezTo>
                    <a:cubicBezTo>
                      <a:pt x="512" y="1460"/>
                      <a:pt x="553" y="1441"/>
                      <a:pt x="594" y="1441"/>
                    </a:cubicBezTo>
                    <a:cubicBezTo>
                      <a:pt x="605" y="1441"/>
                      <a:pt x="615" y="1442"/>
                      <a:pt x="625" y="1444"/>
                    </a:cubicBezTo>
                    <a:cubicBezTo>
                      <a:pt x="645" y="1444"/>
                      <a:pt x="657" y="1412"/>
                      <a:pt x="641" y="1404"/>
                    </a:cubicBezTo>
                    <a:cubicBezTo>
                      <a:pt x="538" y="1297"/>
                      <a:pt x="615" y="1154"/>
                      <a:pt x="752" y="1154"/>
                    </a:cubicBezTo>
                    <a:cubicBezTo>
                      <a:pt x="754" y="1154"/>
                      <a:pt x="756" y="1154"/>
                      <a:pt x="758" y="1154"/>
                    </a:cubicBezTo>
                    <a:cubicBezTo>
                      <a:pt x="774" y="1154"/>
                      <a:pt x="782" y="1142"/>
                      <a:pt x="782" y="1130"/>
                    </a:cubicBezTo>
                    <a:cubicBezTo>
                      <a:pt x="786" y="1130"/>
                      <a:pt x="794" y="1126"/>
                      <a:pt x="794" y="1118"/>
                    </a:cubicBezTo>
                    <a:cubicBezTo>
                      <a:pt x="782" y="1081"/>
                      <a:pt x="802" y="1053"/>
                      <a:pt x="855" y="1049"/>
                    </a:cubicBezTo>
                    <a:cubicBezTo>
                      <a:pt x="872" y="1023"/>
                      <a:pt x="891" y="1009"/>
                      <a:pt x="908" y="1009"/>
                    </a:cubicBezTo>
                    <a:cubicBezTo>
                      <a:pt x="923" y="1009"/>
                      <a:pt x="936" y="1019"/>
                      <a:pt x="947" y="1041"/>
                    </a:cubicBezTo>
                    <a:cubicBezTo>
                      <a:pt x="953" y="1048"/>
                      <a:pt x="959" y="1051"/>
                      <a:pt x="965" y="1051"/>
                    </a:cubicBezTo>
                    <a:cubicBezTo>
                      <a:pt x="978" y="1051"/>
                      <a:pt x="990" y="1040"/>
                      <a:pt x="996" y="1029"/>
                    </a:cubicBezTo>
                    <a:cubicBezTo>
                      <a:pt x="1021" y="965"/>
                      <a:pt x="1082" y="930"/>
                      <a:pt x="1144" y="930"/>
                    </a:cubicBezTo>
                    <a:cubicBezTo>
                      <a:pt x="1179" y="930"/>
                      <a:pt x="1215" y="941"/>
                      <a:pt x="1246" y="965"/>
                    </a:cubicBezTo>
                    <a:cubicBezTo>
                      <a:pt x="1250" y="969"/>
                      <a:pt x="1254" y="971"/>
                      <a:pt x="1258" y="971"/>
                    </a:cubicBezTo>
                    <a:cubicBezTo>
                      <a:pt x="1265" y="971"/>
                      <a:pt x="1270" y="967"/>
                      <a:pt x="1278" y="965"/>
                    </a:cubicBezTo>
                    <a:cubicBezTo>
                      <a:pt x="1290" y="953"/>
                      <a:pt x="1298" y="928"/>
                      <a:pt x="1282" y="920"/>
                    </a:cubicBezTo>
                    <a:cubicBezTo>
                      <a:pt x="1278" y="920"/>
                      <a:pt x="1278" y="916"/>
                      <a:pt x="1270" y="916"/>
                    </a:cubicBezTo>
                    <a:cubicBezTo>
                      <a:pt x="1277" y="817"/>
                      <a:pt x="1355" y="758"/>
                      <a:pt x="1443" y="758"/>
                    </a:cubicBezTo>
                    <a:cubicBezTo>
                      <a:pt x="1451" y="758"/>
                      <a:pt x="1459" y="758"/>
                      <a:pt x="1467" y="759"/>
                    </a:cubicBezTo>
                    <a:cubicBezTo>
                      <a:pt x="1479" y="759"/>
                      <a:pt x="1483" y="751"/>
                      <a:pt x="1487" y="747"/>
                    </a:cubicBezTo>
                    <a:cubicBezTo>
                      <a:pt x="1499" y="747"/>
                      <a:pt x="1511" y="735"/>
                      <a:pt x="1503" y="723"/>
                    </a:cubicBezTo>
                    <a:cubicBezTo>
                      <a:pt x="1463" y="674"/>
                      <a:pt x="1503" y="602"/>
                      <a:pt x="1532" y="558"/>
                    </a:cubicBezTo>
                    <a:cubicBezTo>
                      <a:pt x="1552" y="533"/>
                      <a:pt x="1572" y="505"/>
                      <a:pt x="1604" y="497"/>
                    </a:cubicBezTo>
                    <a:cubicBezTo>
                      <a:pt x="1613" y="493"/>
                      <a:pt x="1623" y="492"/>
                      <a:pt x="1632" y="492"/>
                    </a:cubicBezTo>
                    <a:cubicBezTo>
                      <a:pt x="1663" y="492"/>
                      <a:pt x="1689" y="511"/>
                      <a:pt x="1689" y="546"/>
                    </a:cubicBezTo>
                    <a:cubicBezTo>
                      <a:pt x="1691" y="561"/>
                      <a:pt x="1707" y="570"/>
                      <a:pt x="1721" y="570"/>
                    </a:cubicBezTo>
                    <a:cubicBezTo>
                      <a:pt x="1733" y="570"/>
                      <a:pt x="1743" y="564"/>
                      <a:pt x="1745" y="550"/>
                    </a:cubicBezTo>
                    <a:lnTo>
                      <a:pt x="1745" y="525"/>
                    </a:lnTo>
                    <a:cubicBezTo>
                      <a:pt x="1749" y="525"/>
                      <a:pt x="1761" y="521"/>
                      <a:pt x="1765" y="513"/>
                    </a:cubicBezTo>
                    <a:cubicBezTo>
                      <a:pt x="1819" y="368"/>
                      <a:pt x="1942" y="288"/>
                      <a:pt x="2070" y="288"/>
                    </a:cubicBezTo>
                    <a:close/>
                    <a:moveTo>
                      <a:pt x="2329" y="473"/>
                    </a:moveTo>
                    <a:cubicBezTo>
                      <a:pt x="2389" y="473"/>
                      <a:pt x="2451" y="486"/>
                      <a:pt x="2515" y="517"/>
                    </a:cubicBezTo>
                    <a:cubicBezTo>
                      <a:pt x="2676" y="590"/>
                      <a:pt x="2841" y="767"/>
                      <a:pt x="2978" y="884"/>
                    </a:cubicBezTo>
                    <a:cubicBezTo>
                      <a:pt x="3260" y="1126"/>
                      <a:pt x="3526" y="1376"/>
                      <a:pt x="3784" y="1638"/>
                    </a:cubicBezTo>
                    <a:cubicBezTo>
                      <a:pt x="3792" y="1647"/>
                      <a:pt x="3801" y="1651"/>
                      <a:pt x="3810" y="1651"/>
                    </a:cubicBezTo>
                    <a:cubicBezTo>
                      <a:pt x="3827" y="1651"/>
                      <a:pt x="3842" y="1636"/>
                      <a:pt x="3845" y="1617"/>
                    </a:cubicBezTo>
                    <a:lnTo>
                      <a:pt x="3893" y="1617"/>
                    </a:lnTo>
                    <a:cubicBezTo>
                      <a:pt x="4020" y="1957"/>
                      <a:pt x="2895" y="1995"/>
                      <a:pt x="2338" y="1995"/>
                    </a:cubicBezTo>
                    <a:cubicBezTo>
                      <a:pt x="2208" y="1995"/>
                      <a:pt x="2109" y="1993"/>
                      <a:pt x="2064" y="1992"/>
                    </a:cubicBezTo>
                    <a:cubicBezTo>
                      <a:pt x="1769" y="1980"/>
                      <a:pt x="1475" y="1968"/>
                      <a:pt x="1185" y="1948"/>
                    </a:cubicBezTo>
                    <a:lnTo>
                      <a:pt x="734" y="1916"/>
                    </a:lnTo>
                    <a:cubicBezTo>
                      <a:pt x="677" y="1916"/>
                      <a:pt x="621" y="1912"/>
                      <a:pt x="569" y="1908"/>
                    </a:cubicBezTo>
                    <a:cubicBezTo>
                      <a:pt x="464" y="1891"/>
                      <a:pt x="0" y="1666"/>
                      <a:pt x="343" y="1513"/>
                    </a:cubicBezTo>
                    <a:cubicBezTo>
                      <a:pt x="359" y="1509"/>
                      <a:pt x="355" y="1497"/>
                      <a:pt x="351" y="1489"/>
                    </a:cubicBezTo>
                    <a:lnTo>
                      <a:pt x="351" y="1489"/>
                    </a:lnTo>
                    <a:cubicBezTo>
                      <a:pt x="365" y="1495"/>
                      <a:pt x="382" y="1500"/>
                      <a:pt x="399" y="1500"/>
                    </a:cubicBezTo>
                    <a:cubicBezTo>
                      <a:pt x="407" y="1500"/>
                      <a:pt x="416" y="1499"/>
                      <a:pt x="423" y="1496"/>
                    </a:cubicBezTo>
                    <a:lnTo>
                      <a:pt x="423" y="1496"/>
                    </a:lnTo>
                    <a:cubicBezTo>
                      <a:pt x="387" y="1565"/>
                      <a:pt x="383" y="1609"/>
                      <a:pt x="395" y="1694"/>
                    </a:cubicBezTo>
                    <a:cubicBezTo>
                      <a:pt x="395" y="1710"/>
                      <a:pt x="407" y="1714"/>
                      <a:pt x="419" y="1714"/>
                    </a:cubicBezTo>
                    <a:cubicBezTo>
                      <a:pt x="429" y="1715"/>
                      <a:pt x="439" y="1715"/>
                      <a:pt x="448" y="1715"/>
                    </a:cubicBezTo>
                    <a:cubicBezTo>
                      <a:pt x="674" y="1715"/>
                      <a:pt x="825" y="1491"/>
                      <a:pt x="972" y="1347"/>
                    </a:cubicBezTo>
                    <a:cubicBezTo>
                      <a:pt x="1246" y="1090"/>
                      <a:pt x="1544" y="864"/>
                      <a:pt x="1858" y="670"/>
                    </a:cubicBezTo>
                    <a:cubicBezTo>
                      <a:pt x="2007" y="578"/>
                      <a:pt x="2160" y="473"/>
                      <a:pt x="2329" y="473"/>
                    </a:cubicBezTo>
                    <a:close/>
                    <a:moveTo>
                      <a:pt x="2402" y="0"/>
                    </a:moveTo>
                    <a:cubicBezTo>
                      <a:pt x="2352" y="0"/>
                      <a:pt x="2302" y="22"/>
                      <a:pt x="2269" y="70"/>
                    </a:cubicBezTo>
                    <a:cubicBezTo>
                      <a:pt x="2229" y="33"/>
                      <a:pt x="2180" y="16"/>
                      <a:pt x="2133" y="16"/>
                    </a:cubicBezTo>
                    <a:cubicBezTo>
                      <a:pt x="2062" y="16"/>
                      <a:pt x="1994" y="55"/>
                      <a:pt x="1963" y="122"/>
                    </a:cubicBezTo>
                    <a:cubicBezTo>
                      <a:pt x="1947" y="78"/>
                      <a:pt x="1894" y="42"/>
                      <a:pt x="1842" y="38"/>
                    </a:cubicBezTo>
                    <a:cubicBezTo>
                      <a:pt x="1839" y="38"/>
                      <a:pt x="1837" y="38"/>
                      <a:pt x="1835" y="38"/>
                    </a:cubicBezTo>
                    <a:cubicBezTo>
                      <a:pt x="1738" y="38"/>
                      <a:pt x="1680" y="116"/>
                      <a:pt x="1632" y="191"/>
                    </a:cubicBezTo>
                    <a:cubicBezTo>
                      <a:pt x="1621" y="189"/>
                      <a:pt x="1610" y="187"/>
                      <a:pt x="1600" y="187"/>
                    </a:cubicBezTo>
                    <a:cubicBezTo>
                      <a:pt x="1520" y="187"/>
                      <a:pt x="1451" y="251"/>
                      <a:pt x="1447" y="336"/>
                    </a:cubicBezTo>
                    <a:cubicBezTo>
                      <a:pt x="1414" y="309"/>
                      <a:pt x="1372" y="296"/>
                      <a:pt x="1331" y="296"/>
                    </a:cubicBezTo>
                    <a:cubicBezTo>
                      <a:pt x="1273" y="296"/>
                      <a:pt x="1216" y="323"/>
                      <a:pt x="1185" y="380"/>
                    </a:cubicBezTo>
                    <a:cubicBezTo>
                      <a:pt x="1181" y="392"/>
                      <a:pt x="1181" y="404"/>
                      <a:pt x="1173" y="413"/>
                    </a:cubicBezTo>
                    <a:cubicBezTo>
                      <a:pt x="1157" y="441"/>
                      <a:pt x="1169" y="425"/>
                      <a:pt x="1129" y="437"/>
                    </a:cubicBezTo>
                    <a:lnTo>
                      <a:pt x="1109" y="437"/>
                    </a:lnTo>
                    <a:cubicBezTo>
                      <a:pt x="1123" y="455"/>
                      <a:pt x="1134" y="508"/>
                      <a:pt x="1156" y="508"/>
                    </a:cubicBezTo>
                    <a:cubicBezTo>
                      <a:pt x="1159" y="508"/>
                      <a:pt x="1162" y="507"/>
                      <a:pt x="1165" y="505"/>
                    </a:cubicBezTo>
                    <a:cubicBezTo>
                      <a:pt x="1170" y="503"/>
                      <a:pt x="1175" y="503"/>
                      <a:pt x="1179" y="503"/>
                    </a:cubicBezTo>
                    <a:cubicBezTo>
                      <a:pt x="1181" y="503"/>
                      <a:pt x="1183" y="503"/>
                      <a:pt x="1185" y="503"/>
                    </a:cubicBezTo>
                    <a:cubicBezTo>
                      <a:pt x="1193" y="503"/>
                      <a:pt x="1201" y="501"/>
                      <a:pt x="1217" y="485"/>
                    </a:cubicBezTo>
                    <a:cubicBezTo>
                      <a:pt x="1229" y="473"/>
                      <a:pt x="1229" y="453"/>
                      <a:pt x="1241" y="433"/>
                    </a:cubicBezTo>
                    <a:cubicBezTo>
                      <a:pt x="1263" y="388"/>
                      <a:pt x="1304" y="364"/>
                      <a:pt x="1345" y="364"/>
                    </a:cubicBezTo>
                    <a:cubicBezTo>
                      <a:pt x="1374" y="364"/>
                      <a:pt x="1404" y="376"/>
                      <a:pt x="1427" y="400"/>
                    </a:cubicBezTo>
                    <a:cubicBezTo>
                      <a:pt x="1433" y="407"/>
                      <a:pt x="1441" y="410"/>
                      <a:pt x="1448" y="410"/>
                    </a:cubicBezTo>
                    <a:cubicBezTo>
                      <a:pt x="1464" y="410"/>
                      <a:pt x="1479" y="397"/>
                      <a:pt x="1479" y="380"/>
                    </a:cubicBezTo>
                    <a:cubicBezTo>
                      <a:pt x="1487" y="380"/>
                      <a:pt x="1499" y="372"/>
                      <a:pt x="1499" y="360"/>
                    </a:cubicBezTo>
                    <a:cubicBezTo>
                      <a:pt x="1499" y="306"/>
                      <a:pt x="1544" y="253"/>
                      <a:pt x="1599" y="253"/>
                    </a:cubicBezTo>
                    <a:cubicBezTo>
                      <a:pt x="1610" y="253"/>
                      <a:pt x="1621" y="255"/>
                      <a:pt x="1632" y="259"/>
                    </a:cubicBezTo>
                    <a:cubicBezTo>
                      <a:pt x="1638" y="264"/>
                      <a:pt x="1644" y="265"/>
                      <a:pt x="1649" y="265"/>
                    </a:cubicBezTo>
                    <a:cubicBezTo>
                      <a:pt x="1659" y="265"/>
                      <a:pt x="1667" y="259"/>
                      <a:pt x="1673" y="251"/>
                    </a:cubicBezTo>
                    <a:cubicBezTo>
                      <a:pt x="1693" y="215"/>
                      <a:pt x="1713" y="179"/>
                      <a:pt x="1745" y="151"/>
                    </a:cubicBezTo>
                    <a:cubicBezTo>
                      <a:pt x="1767" y="131"/>
                      <a:pt x="1801" y="116"/>
                      <a:pt x="1833" y="116"/>
                    </a:cubicBezTo>
                    <a:cubicBezTo>
                      <a:pt x="1866" y="116"/>
                      <a:pt x="1896" y="133"/>
                      <a:pt x="1902" y="179"/>
                    </a:cubicBezTo>
                    <a:cubicBezTo>
                      <a:pt x="1906" y="199"/>
                      <a:pt x="1927" y="211"/>
                      <a:pt x="1943" y="211"/>
                    </a:cubicBezTo>
                    <a:lnTo>
                      <a:pt x="1943" y="219"/>
                    </a:lnTo>
                    <a:cubicBezTo>
                      <a:pt x="1943" y="231"/>
                      <a:pt x="1951" y="235"/>
                      <a:pt x="1955" y="239"/>
                    </a:cubicBezTo>
                    <a:cubicBezTo>
                      <a:pt x="1846" y="272"/>
                      <a:pt x="1753" y="352"/>
                      <a:pt x="1717" y="481"/>
                    </a:cubicBezTo>
                    <a:cubicBezTo>
                      <a:pt x="1699" y="449"/>
                      <a:pt x="1660" y="434"/>
                      <a:pt x="1620" y="434"/>
                    </a:cubicBezTo>
                    <a:cubicBezTo>
                      <a:pt x="1589" y="434"/>
                      <a:pt x="1556" y="443"/>
                      <a:pt x="1532" y="461"/>
                    </a:cubicBezTo>
                    <a:cubicBezTo>
                      <a:pt x="1471" y="513"/>
                      <a:pt x="1407" y="622"/>
                      <a:pt x="1435" y="703"/>
                    </a:cubicBezTo>
                    <a:cubicBezTo>
                      <a:pt x="1429" y="702"/>
                      <a:pt x="1423" y="702"/>
                      <a:pt x="1417" y="702"/>
                    </a:cubicBezTo>
                    <a:cubicBezTo>
                      <a:pt x="1318" y="702"/>
                      <a:pt x="1221" y="793"/>
                      <a:pt x="1213" y="892"/>
                    </a:cubicBezTo>
                    <a:cubicBezTo>
                      <a:pt x="1186" y="880"/>
                      <a:pt x="1156" y="874"/>
                      <a:pt x="1127" y="874"/>
                    </a:cubicBezTo>
                    <a:cubicBezTo>
                      <a:pt x="1050" y="874"/>
                      <a:pt x="974" y="915"/>
                      <a:pt x="939" y="985"/>
                    </a:cubicBezTo>
                    <a:cubicBezTo>
                      <a:pt x="914" y="968"/>
                      <a:pt x="886" y="960"/>
                      <a:pt x="860" y="960"/>
                    </a:cubicBezTo>
                    <a:cubicBezTo>
                      <a:pt x="787" y="960"/>
                      <a:pt x="723" y="1021"/>
                      <a:pt x="738" y="1110"/>
                    </a:cubicBezTo>
                    <a:cubicBezTo>
                      <a:pt x="728" y="1108"/>
                      <a:pt x="718" y="1108"/>
                      <a:pt x="709" y="1108"/>
                    </a:cubicBezTo>
                    <a:cubicBezTo>
                      <a:pt x="558" y="1108"/>
                      <a:pt x="481" y="1282"/>
                      <a:pt x="565" y="1404"/>
                    </a:cubicBezTo>
                    <a:cubicBezTo>
                      <a:pt x="520" y="1412"/>
                      <a:pt x="480" y="1432"/>
                      <a:pt x="452" y="1468"/>
                    </a:cubicBezTo>
                    <a:lnTo>
                      <a:pt x="444" y="1468"/>
                    </a:lnTo>
                    <a:cubicBezTo>
                      <a:pt x="444" y="1464"/>
                      <a:pt x="440" y="1464"/>
                      <a:pt x="436" y="1464"/>
                    </a:cubicBezTo>
                    <a:cubicBezTo>
                      <a:pt x="383" y="1464"/>
                      <a:pt x="363" y="1444"/>
                      <a:pt x="383" y="1388"/>
                    </a:cubicBezTo>
                    <a:cubicBezTo>
                      <a:pt x="363" y="1335"/>
                      <a:pt x="375" y="1315"/>
                      <a:pt x="419" y="1315"/>
                    </a:cubicBezTo>
                    <a:cubicBezTo>
                      <a:pt x="436" y="1315"/>
                      <a:pt x="440" y="1295"/>
                      <a:pt x="436" y="1283"/>
                    </a:cubicBezTo>
                    <a:cubicBezTo>
                      <a:pt x="417" y="1236"/>
                      <a:pt x="369" y="1076"/>
                      <a:pt x="456" y="1076"/>
                    </a:cubicBezTo>
                    <a:cubicBezTo>
                      <a:pt x="465" y="1076"/>
                      <a:pt x="476" y="1078"/>
                      <a:pt x="488" y="1081"/>
                    </a:cubicBezTo>
                    <a:cubicBezTo>
                      <a:pt x="490" y="1082"/>
                      <a:pt x="491" y="1082"/>
                      <a:pt x="493" y="1082"/>
                    </a:cubicBezTo>
                    <a:cubicBezTo>
                      <a:pt x="511" y="1082"/>
                      <a:pt x="524" y="1064"/>
                      <a:pt x="520" y="1049"/>
                    </a:cubicBezTo>
                    <a:cubicBezTo>
                      <a:pt x="536" y="1049"/>
                      <a:pt x="544" y="1045"/>
                      <a:pt x="544" y="1029"/>
                    </a:cubicBezTo>
                    <a:cubicBezTo>
                      <a:pt x="544" y="1009"/>
                      <a:pt x="540" y="981"/>
                      <a:pt x="540" y="961"/>
                    </a:cubicBezTo>
                    <a:cubicBezTo>
                      <a:pt x="543" y="939"/>
                      <a:pt x="566" y="882"/>
                      <a:pt x="592" y="882"/>
                    </a:cubicBezTo>
                    <a:cubicBezTo>
                      <a:pt x="600" y="882"/>
                      <a:pt x="608" y="887"/>
                      <a:pt x="617" y="900"/>
                    </a:cubicBezTo>
                    <a:cubicBezTo>
                      <a:pt x="623" y="908"/>
                      <a:pt x="632" y="911"/>
                      <a:pt x="641" y="911"/>
                    </a:cubicBezTo>
                    <a:cubicBezTo>
                      <a:pt x="655" y="911"/>
                      <a:pt x="669" y="902"/>
                      <a:pt x="669" y="884"/>
                    </a:cubicBezTo>
                    <a:cubicBezTo>
                      <a:pt x="663" y="798"/>
                      <a:pt x="722" y="741"/>
                      <a:pt x="793" y="741"/>
                    </a:cubicBezTo>
                    <a:cubicBezTo>
                      <a:pt x="816" y="741"/>
                      <a:pt x="839" y="746"/>
                      <a:pt x="863" y="759"/>
                    </a:cubicBezTo>
                    <a:cubicBezTo>
                      <a:pt x="868" y="762"/>
                      <a:pt x="873" y="763"/>
                      <a:pt x="877" y="763"/>
                    </a:cubicBezTo>
                    <a:cubicBezTo>
                      <a:pt x="894" y="763"/>
                      <a:pt x="907" y="747"/>
                      <a:pt x="907" y="731"/>
                    </a:cubicBezTo>
                    <a:lnTo>
                      <a:pt x="1012" y="687"/>
                    </a:lnTo>
                    <a:cubicBezTo>
                      <a:pt x="1017" y="689"/>
                      <a:pt x="1022" y="691"/>
                      <a:pt x="1027" y="691"/>
                    </a:cubicBezTo>
                    <a:cubicBezTo>
                      <a:pt x="1044" y="691"/>
                      <a:pt x="1060" y="678"/>
                      <a:pt x="1060" y="662"/>
                    </a:cubicBezTo>
                    <a:cubicBezTo>
                      <a:pt x="1052" y="642"/>
                      <a:pt x="1048" y="618"/>
                      <a:pt x="1052" y="598"/>
                    </a:cubicBezTo>
                    <a:cubicBezTo>
                      <a:pt x="1072" y="501"/>
                      <a:pt x="1088" y="461"/>
                      <a:pt x="1100" y="445"/>
                    </a:cubicBezTo>
                    <a:lnTo>
                      <a:pt x="1100" y="445"/>
                    </a:lnTo>
                    <a:cubicBezTo>
                      <a:pt x="1088" y="449"/>
                      <a:pt x="1072" y="449"/>
                      <a:pt x="1060" y="461"/>
                    </a:cubicBezTo>
                    <a:cubicBezTo>
                      <a:pt x="1000" y="497"/>
                      <a:pt x="988" y="562"/>
                      <a:pt x="992" y="622"/>
                    </a:cubicBezTo>
                    <a:cubicBezTo>
                      <a:pt x="984" y="620"/>
                      <a:pt x="977" y="620"/>
                      <a:pt x="969" y="620"/>
                    </a:cubicBezTo>
                    <a:cubicBezTo>
                      <a:pt x="924" y="620"/>
                      <a:pt x="880" y="650"/>
                      <a:pt x="863" y="699"/>
                    </a:cubicBezTo>
                    <a:cubicBezTo>
                      <a:pt x="837" y="687"/>
                      <a:pt x="811" y="682"/>
                      <a:pt x="786" y="682"/>
                    </a:cubicBezTo>
                    <a:cubicBezTo>
                      <a:pt x="698" y="682"/>
                      <a:pt x="621" y="749"/>
                      <a:pt x="605" y="840"/>
                    </a:cubicBezTo>
                    <a:cubicBezTo>
                      <a:pt x="598" y="837"/>
                      <a:pt x="591" y="836"/>
                      <a:pt x="584" y="836"/>
                    </a:cubicBezTo>
                    <a:cubicBezTo>
                      <a:pt x="567" y="836"/>
                      <a:pt x="549" y="843"/>
                      <a:pt x="528" y="852"/>
                    </a:cubicBezTo>
                    <a:cubicBezTo>
                      <a:pt x="468" y="892"/>
                      <a:pt x="480" y="973"/>
                      <a:pt x="500" y="1033"/>
                    </a:cubicBezTo>
                    <a:cubicBezTo>
                      <a:pt x="490" y="1031"/>
                      <a:pt x="481" y="1030"/>
                      <a:pt x="472" y="1030"/>
                    </a:cubicBezTo>
                    <a:cubicBezTo>
                      <a:pt x="428" y="1030"/>
                      <a:pt x="390" y="1053"/>
                      <a:pt x="363" y="1094"/>
                    </a:cubicBezTo>
                    <a:cubicBezTo>
                      <a:pt x="327" y="1154"/>
                      <a:pt x="347" y="1222"/>
                      <a:pt x="375" y="1283"/>
                    </a:cubicBezTo>
                    <a:cubicBezTo>
                      <a:pt x="278" y="1315"/>
                      <a:pt x="278" y="1436"/>
                      <a:pt x="343" y="1484"/>
                    </a:cubicBezTo>
                    <a:cubicBezTo>
                      <a:pt x="343" y="1485"/>
                      <a:pt x="343" y="1485"/>
                      <a:pt x="344" y="1485"/>
                    </a:cubicBezTo>
                    <a:lnTo>
                      <a:pt x="344" y="1485"/>
                    </a:lnTo>
                    <a:cubicBezTo>
                      <a:pt x="340" y="1484"/>
                      <a:pt x="337" y="1484"/>
                      <a:pt x="335" y="1484"/>
                    </a:cubicBezTo>
                    <a:cubicBezTo>
                      <a:pt x="133" y="1529"/>
                      <a:pt x="158" y="1787"/>
                      <a:pt x="303" y="1887"/>
                    </a:cubicBezTo>
                    <a:cubicBezTo>
                      <a:pt x="444" y="1980"/>
                      <a:pt x="657" y="1972"/>
                      <a:pt x="822" y="1988"/>
                    </a:cubicBezTo>
                    <a:lnTo>
                      <a:pt x="855" y="1988"/>
                    </a:lnTo>
                    <a:cubicBezTo>
                      <a:pt x="839" y="2113"/>
                      <a:pt x="839" y="2250"/>
                      <a:pt x="871" y="2375"/>
                    </a:cubicBezTo>
                    <a:cubicBezTo>
                      <a:pt x="887" y="2375"/>
                      <a:pt x="907" y="2371"/>
                      <a:pt x="923" y="2371"/>
                    </a:cubicBezTo>
                    <a:cubicBezTo>
                      <a:pt x="903" y="2242"/>
                      <a:pt x="887" y="2121"/>
                      <a:pt x="891" y="1992"/>
                    </a:cubicBezTo>
                    <a:lnTo>
                      <a:pt x="891" y="1992"/>
                    </a:lnTo>
                    <a:cubicBezTo>
                      <a:pt x="927" y="1996"/>
                      <a:pt x="963" y="1996"/>
                      <a:pt x="1000" y="2000"/>
                    </a:cubicBezTo>
                    <a:cubicBezTo>
                      <a:pt x="980" y="2117"/>
                      <a:pt x="980" y="2250"/>
                      <a:pt x="1012" y="2363"/>
                    </a:cubicBezTo>
                    <a:cubicBezTo>
                      <a:pt x="1028" y="2363"/>
                      <a:pt x="1044" y="2359"/>
                      <a:pt x="1060" y="2359"/>
                    </a:cubicBezTo>
                    <a:cubicBezTo>
                      <a:pt x="1044" y="2234"/>
                      <a:pt x="1032" y="2125"/>
                      <a:pt x="1040" y="2004"/>
                    </a:cubicBezTo>
                    <a:lnTo>
                      <a:pt x="1040" y="2004"/>
                    </a:lnTo>
                    <a:lnTo>
                      <a:pt x="1705" y="2049"/>
                    </a:lnTo>
                    <a:cubicBezTo>
                      <a:pt x="1806" y="2054"/>
                      <a:pt x="2141" y="2078"/>
                      <a:pt x="2528" y="2078"/>
                    </a:cubicBezTo>
                    <a:cubicBezTo>
                      <a:pt x="2713" y="2078"/>
                      <a:pt x="2911" y="2072"/>
                      <a:pt x="3099" y="2057"/>
                    </a:cubicBezTo>
                    <a:lnTo>
                      <a:pt x="3099" y="2057"/>
                    </a:lnTo>
                    <a:cubicBezTo>
                      <a:pt x="3095" y="2129"/>
                      <a:pt x="3099" y="2198"/>
                      <a:pt x="3115" y="2270"/>
                    </a:cubicBezTo>
                    <a:lnTo>
                      <a:pt x="3160" y="2270"/>
                    </a:lnTo>
                    <a:cubicBezTo>
                      <a:pt x="3151" y="2194"/>
                      <a:pt x="3143" y="2125"/>
                      <a:pt x="3139" y="2053"/>
                    </a:cubicBezTo>
                    <a:cubicBezTo>
                      <a:pt x="3176" y="2053"/>
                      <a:pt x="3208" y="2049"/>
                      <a:pt x="3244" y="2045"/>
                    </a:cubicBezTo>
                    <a:cubicBezTo>
                      <a:pt x="3248" y="2125"/>
                      <a:pt x="3256" y="2198"/>
                      <a:pt x="3260" y="2274"/>
                    </a:cubicBezTo>
                    <a:lnTo>
                      <a:pt x="3305" y="2274"/>
                    </a:lnTo>
                    <a:cubicBezTo>
                      <a:pt x="3297" y="2194"/>
                      <a:pt x="3284" y="2117"/>
                      <a:pt x="3276" y="2036"/>
                    </a:cubicBezTo>
                    <a:cubicBezTo>
                      <a:pt x="3728" y="1988"/>
                      <a:pt x="4074" y="1863"/>
                      <a:pt x="3974" y="1601"/>
                    </a:cubicBezTo>
                    <a:cubicBezTo>
                      <a:pt x="3974" y="1593"/>
                      <a:pt x="3974" y="1593"/>
                      <a:pt x="3969" y="1589"/>
                    </a:cubicBezTo>
                    <a:cubicBezTo>
                      <a:pt x="3994" y="1569"/>
                      <a:pt x="4010" y="1549"/>
                      <a:pt x="4022" y="1521"/>
                    </a:cubicBezTo>
                    <a:cubicBezTo>
                      <a:pt x="4029" y="1527"/>
                      <a:pt x="4042" y="1533"/>
                      <a:pt x="4055" y="1533"/>
                    </a:cubicBezTo>
                    <a:cubicBezTo>
                      <a:pt x="4065" y="1533"/>
                      <a:pt x="4075" y="1530"/>
                      <a:pt x="4082" y="1521"/>
                    </a:cubicBezTo>
                    <a:cubicBezTo>
                      <a:pt x="4191" y="1368"/>
                      <a:pt x="4119" y="1162"/>
                      <a:pt x="3941" y="1118"/>
                    </a:cubicBezTo>
                    <a:cubicBezTo>
                      <a:pt x="3941" y="1009"/>
                      <a:pt x="3857" y="916"/>
                      <a:pt x="3740" y="896"/>
                    </a:cubicBezTo>
                    <a:cubicBezTo>
                      <a:pt x="3754" y="800"/>
                      <a:pt x="3683" y="710"/>
                      <a:pt x="3594" y="710"/>
                    </a:cubicBezTo>
                    <a:cubicBezTo>
                      <a:pt x="3583" y="710"/>
                      <a:pt x="3571" y="712"/>
                      <a:pt x="3558" y="715"/>
                    </a:cubicBezTo>
                    <a:cubicBezTo>
                      <a:pt x="3575" y="618"/>
                      <a:pt x="3486" y="525"/>
                      <a:pt x="3385" y="521"/>
                    </a:cubicBezTo>
                    <a:cubicBezTo>
                      <a:pt x="3382" y="430"/>
                      <a:pt x="3310" y="358"/>
                      <a:pt x="3227" y="358"/>
                    </a:cubicBezTo>
                    <a:cubicBezTo>
                      <a:pt x="3203" y="358"/>
                      <a:pt x="3179" y="364"/>
                      <a:pt x="3156" y="376"/>
                    </a:cubicBezTo>
                    <a:cubicBezTo>
                      <a:pt x="3152" y="258"/>
                      <a:pt x="3039" y="217"/>
                      <a:pt x="2927" y="217"/>
                    </a:cubicBezTo>
                    <a:cubicBezTo>
                      <a:pt x="2902" y="217"/>
                      <a:pt x="2877" y="219"/>
                      <a:pt x="2853" y="223"/>
                    </a:cubicBezTo>
                    <a:cubicBezTo>
                      <a:pt x="2843" y="132"/>
                      <a:pt x="2768" y="64"/>
                      <a:pt x="2687" y="64"/>
                    </a:cubicBezTo>
                    <a:cubicBezTo>
                      <a:pt x="2643" y="64"/>
                      <a:pt x="2597" y="84"/>
                      <a:pt x="2559" y="130"/>
                    </a:cubicBezTo>
                    <a:cubicBezTo>
                      <a:pt x="2545" y="47"/>
                      <a:pt x="2474" y="0"/>
                      <a:pt x="2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081;p43">
                <a:extLst>
                  <a:ext uri="{FF2B5EF4-FFF2-40B4-BE49-F238E27FC236}">
                    <a16:creationId xmlns:a16="http://schemas.microsoft.com/office/drawing/2014/main" id="{04442778-3012-496F-AFE1-4F1A7C8F0AAF}"/>
                  </a:ext>
                </a:extLst>
              </p:cNvPr>
              <p:cNvSpPr/>
              <p:nvPr/>
            </p:nvSpPr>
            <p:spPr>
              <a:xfrm>
                <a:off x="3831052" y="2518598"/>
                <a:ext cx="202616" cy="134757"/>
              </a:xfrm>
              <a:custGeom>
                <a:avLst/>
                <a:gdLst/>
                <a:ahLst/>
                <a:cxnLst/>
                <a:rect l="l" t="t" r="r" b="b"/>
                <a:pathLst>
                  <a:path w="2108" h="1402" extrusionOk="0">
                    <a:moveTo>
                      <a:pt x="423" y="0"/>
                    </a:moveTo>
                    <a:cubicBezTo>
                      <a:pt x="384" y="0"/>
                      <a:pt x="344" y="23"/>
                      <a:pt x="322" y="72"/>
                    </a:cubicBezTo>
                    <a:cubicBezTo>
                      <a:pt x="319" y="82"/>
                      <a:pt x="309" y="87"/>
                      <a:pt x="299" y="87"/>
                    </a:cubicBezTo>
                    <a:cubicBezTo>
                      <a:pt x="287" y="87"/>
                      <a:pt x="274" y="80"/>
                      <a:pt x="270" y="72"/>
                    </a:cubicBezTo>
                    <a:cubicBezTo>
                      <a:pt x="237" y="28"/>
                      <a:pt x="195" y="8"/>
                      <a:pt x="155" y="8"/>
                    </a:cubicBezTo>
                    <a:cubicBezTo>
                      <a:pt x="88" y="8"/>
                      <a:pt x="25" y="62"/>
                      <a:pt x="12" y="148"/>
                    </a:cubicBezTo>
                    <a:cubicBezTo>
                      <a:pt x="8" y="152"/>
                      <a:pt x="8" y="156"/>
                      <a:pt x="0" y="164"/>
                    </a:cubicBezTo>
                    <a:cubicBezTo>
                      <a:pt x="29" y="158"/>
                      <a:pt x="58" y="154"/>
                      <a:pt x="87" y="154"/>
                    </a:cubicBezTo>
                    <a:cubicBezTo>
                      <a:pt x="198" y="154"/>
                      <a:pt x="309" y="203"/>
                      <a:pt x="383" y="305"/>
                    </a:cubicBezTo>
                    <a:cubicBezTo>
                      <a:pt x="419" y="236"/>
                      <a:pt x="481" y="203"/>
                      <a:pt x="541" y="203"/>
                    </a:cubicBezTo>
                    <a:cubicBezTo>
                      <a:pt x="611" y="203"/>
                      <a:pt x="679" y="246"/>
                      <a:pt x="705" y="325"/>
                    </a:cubicBezTo>
                    <a:cubicBezTo>
                      <a:pt x="727" y="318"/>
                      <a:pt x="749" y="314"/>
                      <a:pt x="771" y="314"/>
                    </a:cubicBezTo>
                    <a:cubicBezTo>
                      <a:pt x="860" y="314"/>
                      <a:pt x="937" y="377"/>
                      <a:pt x="947" y="475"/>
                    </a:cubicBezTo>
                    <a:cubicBezTo>
                      <a:pt x="981" y="460"/>
                      <a:pt x="1015" y="454"/>
                      <a:pt x="1049" y="454"/>
                    </a:cubicBezTo>
                    <a:cubicBezTo>
                      <a:pt x="1219" y="454"/>
                      <a:pt x="1375" y="616"/>
                      <a:pt x="1338" y="797"/>
                    </a:cubicBezTo>
                    <a:cubicBezTo>
                      <a:pt x="1348" y="794"/>
                      <a:pt x="1359" y="793"/>
                      <a:pt x="1370" y="793"/>
                    </a:cubicBezTo>
                    <a:cubicBezTo>
                      <a:pt x="1440" y="793"/>
                      <a:pt x="1506" y="848"/>
                      <a:pt x="1523" y="918"/>
                    </a:cubicBezTo>
                    <a:cubicBezTo>
                      <a:pt x="1628" y="950"/>
                      <a:pt x="1704" y="1051"/>
                      <a:pt x="1704" y="1160"/>
                    </a:cubicBezTo>
                    <a:cubicBezTo>
                      <a:pt x="1721" y="1146"/>
                      <a:pt x="1743" y="1139"/>
                      <a:pt x="1767" y="1139"/>
                    </a:cubicBezTo>
                    <a:cubicBezTo>
                      <a:pt x="1785" y="1139"/>
                      <a:pt x="1804" y="1143"/>
                      <a:pt x="1821" y="1151"/>
                    </a:cubicBezTo>
                    <a:cubicBezTo>
                      <a:pt x="1866" y="1176"/>
                      <a:pt x="1886" y="1236"/>
                      <a:pt x="1870" y="1284"/>
                    </a:cubicBezTo>
                    <a:cubicBezTo>
                      <a:pt x="1877" y="1283"/>
                      <a:pt x="1885" y="1283"/>
                      <a:pt x="1892" y="1283"/>
                    </a:cubicBezTo>
                    <a:cubicBezTo>
                      <a:pt x="1958" y="1283"/>
                      <a:pt x="2024" y="1329"/>
                      <a:pt x="2031" y="1397"/>
                    </a:cubicBezTo>
                    <a:lnTo>
                      <a:pt x="2031" y="1401"/>
                    </a:lnTo>
                    <a:cubicBezTo>
                      <a:pt x="2107" y="1284"/>
                      <a:pt x="2051" y="1147"/>
                      <a:pt x="1930" y="1095"/>
                    </a:cubicBezTo>
                    <a:cubicBezTo>
                      <a:pt x="1925" y="1102"/>
                      <a:pt x="1918" y="1105"/>
                      <a:pt x="1910" y="1105"/>
                    </a:cubicBezTo>
                    <a:cubicBezTo>
                      <a:pt x="1891" y="1105"/>
                      <a:pt x="1868" y="1086"/>
                      <a:pt x="1874" y="1055"/>
                    </a:cubicBezTo>
                    <a:cubicBezTo>
                      <a:pt x="1892" y="971"/>
                      <a:pt x="1822" y="895"/>
                      <a:pt x="1740" y="895"/>
                    </a:cubicBezTo>
                    <a:cubicBezTo>
                      <a:pt x="1731" y="895"/>
                      <a:pt x="1722" y="896"/>
                      <a:pt x="1713" y="898"/>
                    </a:cubicBezTo>
                    <a:cubicBezTo>
                      <a:pt x="1711" y="898"/>
                      <a:pt x="1709" y="898"/>
                      <a:pt x="1708" y="898"/>
                    </a:cubicBezTo>
                    <a:cubicBezTo>
                      <a:pt x="1685" y="898"/>
                      <a:pt x="1665" y="872"/>
                      <a:pt x="1680" y="849"/>
                    </a:cubicBezTo>
                    <a:cubicBezTo>
                      <a:pt x="1725" y="767"/>
                      <a:pt x="1667" y="693"/>
                      <a:pt x="1592" y="693"/>
                    </a:cubicBezTo>
                    <a:cubicBezTo>
                      <a:pt x="1579" y="693"/>
                      <a:pt x="1565" y="695"/>
                      <a:pt x="1551" y="700"/>
                    </a:cubicBezTo>
                    <a:cubicBezTo>
                      <a:pt x="1551" y="708"/>
                      <a:pt x="1547" y="708"/>
                      <a:pt x="1547" y="712"/>
                    </a:cubicBezTo>
                    <a:cubicBezTo>
                      <a:pt x="1542" y="720"/>
                      <a:pt x="1533" y="724"/>
                      <a:pt x="1523" y="724"/>
                    </a:cubicBezTo>
                    <a:cubicBezTo>
                      <a:pt x="1503" y="724"/>
                      <a:pt x="1483" y="710"/>
                      <a:pt x="1491" y="688"/>
                    </a:cubicBezTo>
                    <a:cubicBezTo>
                      <a:pt x="1521" y="606"/>
                      <a:pt x="1495" y="513"/>
                      <a:pt x="1404" y="513"/>
                    </a:cubicBezTo>
                    <a:cubicBezTo>
                      <a:pt x="1397" y="513"/>
                      <a:pt x="1390" y="514"/>
                      <a:pt x="1382" y="515"/>
                    </a:cubicBezTo>
                    <a:cubicBezTo>
                      <a:pt x="1358" y="515"/>
                      <a:pt x="1338" y="499"/>
                      <a:pt x="1342" y="475"/>
                    </a:cubicBezTo>
                    <a:cubicBezTo>
                      <a:pt x="1361" y="393"/>
                      <a:pt x="1304" y="339"/>
                      <a:pt x="1237" y="339"/>
                    </a:cubicBezTo>
                    <a:cubicBezTo>
                      <a:pt x="1217" y="339"/>
                      <a:pt x="1197" y="344"/>
                      <a:pt x="1177" y="354"/>
                    </a:cubicBezTo>
                    <a:lnTo>
                      <a:pt x="1169" y="354"/>
                    </a:lnTo>
                    <a:cubicBezTo>
                      <a:pt x="1164" y="365"/>
                      <a:pt x="1154" y="371"/>
                      <a:pt x="1144" y="371"/>
                    </a:cubicBezTo>
                    <a:cubicBezTo>
                      <a:pt x="1126" y="371"/>
                      <a:pt x="1106" y="355"/>
                      <a:pt x="1108" y="329"/>
                    </a:cubicBezTo>
                    <a:cubicBezTo>
                      <a:pt x="1125" y="233"/>
                      <a:pt x="1053" y="209"/>
                      <a:pt x="978" y="209"/>
                    </a:cubicBezTo>
                    <a:cubicBezTo>
                      <a:pt x="930" y="209"/>
                      <a:pt x="882" y="218"/>
                      <a:pt x="854" y="225"/>
                    </a:cubicBezTo>
                    <a:cubicBezTo>
                      <a:pt x="852" y="225"/>
                      <a:pt x="849" y="225"/>
                      <a:pt x="847" y="225"/>
                    </a:cubicBezTo>
                    <a:cubicBezTo>
                      <a:pt x="823" y="225"/>
                      <a:pt x="807" y="206"/>
                      <a:pt x="814" y="184"/>
                    </a:cubicBezTo>
                    <a:cubicBezTo>
                      <a:pt x="827" y="101"/>
                      <a:pt x="772" y="54"/>
                      <a:pt x="711" y="54"/>
                    </a:cubicBezTo>
                    <a:cubicBezTo>
                      <a:pt x="678" y="54"/>
                      <a:pt x="643" y="68"/>
                      <a:pt x="617" y="96"/>
                    </a:cubicBezTo>
                    <a:cubicBezTo>
                      <a:pt x="609" y="103"/>
                      <a:pt x="603" y="106"/>
                      <a:pt x="596" y="106"/>
                    </a:cubicBezTo>
                    <a:cubicBezTo>
                      <a:pt x="593" y="106"/>
                      <a:pt x="589" y="105"/>
                      <a:pt x="584" y="104"/>
                    </a:cubicBezTo>
                    <a:cubicBezTo>
                      <a:pt x="582" y="124"/>
                      <a:pt x="566" y="134"/>
                      <a:pt x="551" y="134"/>
                    </a:cubicBezTo>
                    <a:cubicBezTo>
                      <a:pt x="535" y="134"/>
                      <a:pt x="520" y="124"/>
                      <a:pt x="520" y="104"/>
                    </a:cubicBezTo>
                    <a:cubicBezTo>
                      <a:pt x="518" y="37"/>
                      <a:pt x="472" y="0"/>
                      <a:pt x="4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082;p43">
                <a:extLst>
                  <a:ext uri="{FF2B5EF4-FFF2-40B4-BE49-F238E27FC236}">
                    <a16:creationId xmlns:a16="http://schemas.microsoft.com/office/drawing/2014/main" id="{F227C5F1-5594-4F1D-80F7-A7816FA6543F}"/>
                  </a:ext>
                </a:extLst>
              </p:cNvPr>
              <p:cNvSpPr/>
              <p:nvPr/>
            </p:nvSpPr>
            <p:spPr>
              <a:xfrm>
                <a:off x="3870075" y="2543685"/>
                <a:ext cx="151770" cy="118993"/>
              </a:xfrm>
              <a:custGeom>
                <a:avLst/>
                <a:gdLst/>
                <a:ahLst/>
                <a:cxnLst/>
                <a:rect l="l" t="t" r="r" b="b"/>
                <a:pathLst>
                  <a:path w="1579" h="1238" extrusionOk="0">
                    <a:moveTo>
                      <a:pt x="119" y="1"/>
                    </a:moveTo>
                    <a:cubicBezTo>
                      <a:pt x="76" y="1"/>
                      <a:pt x="32" y="22"/>
                      <a:pt x="1" y="68"/>
                    </a:cubicBezTo>
                    <a:cubicBezTo>
                      <a:pt x="211" y="105"/>
                      <a:pt x="384" y="302"/>
                      <a:pt x="537" y="423"/>
                    </a:cubicBezTo>
                    <a:cubicBezTo>
                      <a:pt x="851" y="677"/>
                      <a:pt x="1145" y="951"/>
                      <a:pt x="1427" y="1237"/>
                    </a:cubicBezTo>
                    <a:cubicBezTo>
                      <a:pt x="1431" y="1234"/>
                      <a:pt x="1441" y="1226"/>
                      <a:pt x="1450" y="1226"/>
                    </a:cubicBezTo>
                    <a:cubicBezTo>
                      <a:pt x="1454" y="1226"/>
                      <a:pt x="1457" y="1227"/>
                      <a:pt x="1460" y="1229"/>
                    </a:cubicBezTo>
                    <a:cubicBezTo>
                      <a:pt x="1466" y="1231"/>
                      <a:pt x="1473" y="1231"/>
                      <a:pt x="1481" y="1231"/>
                    </a:cubicBezTo>
                    <a:cubicBezTo>
                      <a:pt x="1526" y="1231"/>
                      <a:pt x="1579" y="1199"/>
                      <a:pt x="1568" y="1140"/>
                    </a:cubicBezTo>
                    <a:cubicBezTo>
                      <a:pt x="1562" y="1102"/>
                      <a:pt x="1515" y="1074"/>
                      <a:pt x="1468" y="1074"/>
                    </a:cubicBezTo>
                    <a:cubicBezTo>
                      <a:pt x="1456" y="1074"/>
                      <a:pt x="1443" y="1076"/>
                      <a:pt x="1431" y="1080"/>
                    </a:cubicBezTo>
                    <a:cubicBezTo>
                      <a:pt x="1427" y="1082"/>
                      <a:pt x="1423" y="1084"/>
                      <a:pt x="1419" y="1084"/>
                    </a:cubicBezTo>
                    <a:cubicBezTo>
                      <a:pt x="1404" y="1084"/>
                      <a:pt x="1394" y="1068"/>
                      <a:pt x="1403" y="1056"/>
                    </a:cubicBezTo>
                    <a:cubicBezTo>
                      <a:pt x="1399" y="1052"/>
                      <a:pt x="1391" y="1036"/>
                      <a:pt x="1399" y="1023"/>
                    </a:cubicBezTo>
                    <a:cubicBezTo>
                      <a:pt x="1411" y="991"/>
                      <a:pt x="1403" y="951"/>
                      <a:pt x="1371" y="935"/>
                    </a:cubicBezTo>
                    <a:cubicBezTo>
                      <a:pt x="1362" y="930"/>
                      <a:pt x="1352" y="928"/>
                      <a:pt x="1343" y="928"/>
                    </a:cubicBezTo>
                    <a:cubicBezTo>
                      <a:pt x="1318" y="928"/>
                      <a:pt x="1293" y="942"/>
                      <a:pt x="1278" y="959"/>
                    </a:cubicBezTo>
                    <a:cubicBezTo>
                      <a:pt x="1275" y="964"/>
                      <a:pt x="1272" y="965"/>
                      <a:pt x="1269" y="965"/>
                    </a:cubicBezTo>
                    <a:cubicBezTo>
                      <a:pt x="1265" y="965"/>
                      <a:pt x="1261" y="961"/>
                      <a:pt x="1258" y="959"/>
                    </a:cubicBezTo>
                    <a:cubicBezTo>
                      <a:pt x="1242" y="959"/>
                      <a:pt x="1226" y="951"/>
                      <a:pt x="1226" y="931"/>
                    </a:cubicBezTo>
                    <a:cubicBezTo>
                      <a:pt x="1238" y="830"/>
                      <a:pt x="1178" y="737"/>
                      <a:pt x="1077" y="709"/>
                    </a:cubicBezTo>
                    <a:cubicBezTo>
                      <a:pt x="1065" y="705"/>
                      <a:pt x="1057" y="693"/>
                      <a:pt x="1057" y="677"/>
                    </a:cubicBezTo>
                    <a:cubicBezTo>
                      <a:pt x="1050" y="618"/>
                      <a:pt x="993" y="583"/>
                      <a:pt x="937" y="583"/>
                    </a:cubicBezTo>
                    <a:cubicBezTo>
                      <a:pt x="924" y="583"/>
                      <a:pt x="911" y="585"/>
                      <a:pt x="900" y="588"/>
                    </a:cubicBezTo>
                    <a:lnTo>
                      <a:pt x="896" y="588"/>
                    </a:lnTo>
                    <a:cubicBezTo>
                      <a:pt x="896" y="592"/>
                      <a:pt x="887" y="592"/>
                      <a:pt x="883" y="592"/>
                    </a:cubicBezTo>
                    <a:cubicBezTo>
                      <a:pt x="881" y="593"/>
                      <a:pt x="879" y="594"/>
                      <a:pt x="876" y="594"/>
                    </a:cubicBezTo>
                    <a:cubicBezTo>
                      <a:pt x="870" y="594"/>
                      <a:pt x="863" y="590"/>
                      <a:pt x="863" y="584"/>
                    </a:cubicBezTo>
                    <a:cubicBezTo>
                      <a:pt x="855" y="572"/>
                      <a:pt x="855" y="564"/>
                      <a:pt x="855" y="552"/>
                    </a:cubicBezTo>
                    <a:cubicBezTo>
                      <a:pt x="893" y="377"/>
                      <a:pt x="771" y="249"/>
                      <a:pt x="617" y="249"/>
                    </a:cubicBezTo>
                    <a:cubicBezTo>
                      <a:pt x="590" y="249"/>
                      <a:pt x="561" y="253"/>
                      <a:pt x="533" y="262"/>
                    </a:cubicBezTo>
                    <a:cubicBezTo>
                      <a:pt x="529" y="275"/>
                      <a:pt x="516" y="282"/>
                      <a:pt x="503" y="282"/>
                    </a:cubicBezTo>
                    <a:cubicBezTo>
                      <a:pt x="488" y="282"/>
                      <a:pt x="474" y="273"/>
                      <a:pt x="476" y="254"/>
                    </a:cubicBezTo>
                    <a:cubicBezTo>
                      <a:pt x="483" y="169"/>
                      <a:pt x="427" y="109"/>
                      <a:pt x="356" y="109"/>
                    </a:cubicBezTo>
                    <a:cubicBezTo>
                      <a:pt x="332" y="109"/>
                      <a:pt x="308" y="115"/>
                      <a:pt x="283" y="129"/>
                    </a:cubicBezTo>
                    <a:cubicBezTo>
                      <a:pt x="279" y="133"/>
                      <a:pt x="274" y="135"/>
                      <a:pt x="270" y="135"/>
                    </a:cubicBezTo>
                    <a:cubicBezTo>
                      <a:pt x="259" y="135"/>
                      <a:pt x="248" y="126"/>
                      <a:pt x="243" y="113"/>
                    </a:cubicBezTo>
                    <a:cubicBezTo>
                      <a:pt x="231" y="41"/>
                      <a:pt x="177" y="1"/>
                      <a:pt x="1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083;p43">
                <a:extLst>
                  <a:ext uri="{FF2B5EF4-FFF2-40B4-BE49-F238E27FC236}">
                    <a16:creationId xmlns:a16="http://schemas.microsoft.com/office/drawing/2014/main" id="{9EDB34D7-3772-4449-BCBB-1372D5AD0A12}"/>
                  </a:ext>
                </a:extLst>
              </p:cNvPr>
              <p:cNvSpPr/>
              <p:nvPr/>
            </p:nvSpPr>
            <p:spPr>
              <a:xfrm>
                <a:off x="3582016" y="2769462"/>
                <a:ext cx="442717" cy="324012"/>
              </a:xfrm>
              <a:custGeom>
                <a:avLst/>
                <a:gdLst/>
                <a:ahLst/>
                <a:cxnLst/>
                <a:rect l="l" t="t" r="r" b="b"/>
                <a:pathLst>
                  <a:path w="4606" h="3371" extrusionOk="0">
                    <a:moveTo>
                      <a:pt x="2458" y="129"/>
                    </a:moveTo>
                    <a:cubicBezTo>
                      <a:pt x="2486" y="359"/>
                      <a:pt x="2510" y="593"/>
                      <a:pt x="2551" y="822"/>
                    </a:cubicBezTo>
                    <a:lnTo>
                      <a:pt x="2019" y="822"/>
                    </a:lnTo>
                    <a:cubicBezTo>
                      <a:pt x="2019" y="597"/>
                      <a:pt x="2003" y="371"/>
                      <a:pt x="1987" y="153"/>
                    </a:cubicBezTo>
                    <a:cubicBezTo>
                      <a:pt x="2144" y="141"/>
                      <a:pt x="2301" y="133"/>
                      <a:pt x="2458" y="129"/>
                    </a:cubicBezTo>
                    <a:close/>
                    <a:moveTo>
                      <a:pt x="1922" y="153"/>
                    </a:moveTo>
                    <a:cubicBezTo>
                      <a:pt x="1934" y="375"/>
                      <a:pt x="1946" y="601"/>
                      <a:pt x="1974" y="822"/>
                    </a:cubicBezTo>
                    <a:cubicBezTo>
                      <a:pt x="1817" y="822"/>
                      <a:pt x="1660" y="822"/>
                      <a:pt x="1503" y="826"/>
                    </a:cubicBezTo>
                    <a:cubicBezTo>
                      <a:pt x="1519" y="621"/>
                      <a:pt x="1531" y="411"/>
                      <a:pt x="1559" y="202"/>
                    </a:cubicBezTo>
                    <a:cubicBezTo>
                      <a:pt x="1559" y="194"/>
                      <a:pt x="1559" y="186"/>
                      <a:pt x="1555" y="182"/>
                    </a:cubicBezTo>
                    <a:cubicBezTo>
                      <a:pt x="1676" y="169"/>
                      <a:pt x="1801" y="161"/>
                      <a:pt x="1922" y="153"/>
                    </a:cubicBezTo>
                    <a:close/>
                    <a:moveTo>
                      <a:pt x="2974" y="113"/>
                    </a:moveTo>
                    <a:cubicBezTo>
                      <a:pt x="3010" y="351"/>
                      <a:pt x="3034" y="601"/>
                      <a:pt x="3107" y="826"/>
                    </a:cubicBezTo>
                    <a:cubicBezTo>
                      <a:pt x="2934" y="826"/>
                      <a:pt x="2764" y="822"/>
                      <a:pt x="2591" y="822"/>
                    </a:cubicBezTo>
                    <a:cubicBezTo>
                      <a:pt x="2571" y="584"/>
                      <a:pt x="2547" y="355"/>
                      <a:pt x="2518" y="121"/>
                    </a:cubicBezTo>
                    <a:cubicBezTo>
                      <a:pt x="2672" y="117"/>
                      <a:pt x="2825" y="113"/>
                      <a:pt x="2974" y="113"/>
                    </a:cubicBezTo>
                    <a:close/>
                    <a:moveTo>
                      <a:pt x="1503" y="186"/>
                    </a:moveTo>
                    <a:cubicBezTo>
                      <a:pt x="1475" y="395"/>
                      <a:pt x="1451" y="613"/>
                      <a:pt x="1459" y="826"/>
                    </a:cubicBezTo>
                    <a:cubicBezTo>
                      <a:pt x="1330" y="826"/>
                      <a:pt x="1201" y="826"/>
                      <a:pt x="1072" y="830"/>
                    </a:cubicBezTo>
                    <a:cubicBezTo>
                      <a:pt x="1116" y="621"/>
                      <a:pt x="1173" y="419"/>
                      <a:pt x="1233" y="214"/>
                    </a:cubicBezTo>
                    <a:cubicBezTo>
                      <a:pt x="1322" y="202"/>
                      <a:pt x="1414" y="194"/>
                      <a:pt x="1503" y="186"/>
                    </a:cubicBezTo>
                    <a:close/>
                    <a:moveTo>
                      <a:pt x="3042" y="113"/>
                    </a:moveTo>
                    <a:cubicBezTo>
                      <a:pt x="3171" y="113"/>
                      <a:pt x="3304" y="117"/>
                      <a:pt x="3433" y="117"/>
                    </a:cubicBezTo>
                    <a:cubicBezTo>
                      <a:pt x="3478" y="363"/>
                      <a:pt x="3546" y="613"/>
                      <a:pt x="3639" y="842"/>
                    </a:cubicBezTo>
                    <a:cubicBezTo>
                      <a:pt x="3478" y="838"/>
                      <a:pt x="3312" y="834"/>
                      <a:pt x="3147" y="826"/>
                    </a:cubicBezTo>
                    <a:cubicBezTo>
                      <a:pt x="3143" y="588"/>
                      <a:pt x="3083" y="343"/>
                      <a:pt x="3042" y="113"/>
                    </a:cubicBezTo>
                    <a:close/>
                    <a:moveTo>
                      <a:pt x="1173" y="218"/>
                    </a:moveTo>
                    <a:cubicBezTo>
                      <a:pt x="1096" y="415"/>
                      <a:pt x="1056" y="625"/>
                      <a:pt x="1028" y="834"/>
                    </a:cubicBezTo>
                    <a:cubicBezTo>
                      <a:pt x="887" y="838"/>
                      <a:pt x="745" y="842"/>
                      <a:pt x="596" y="846"/>
                    </a:cubicBezTo>
                    <a:cubicBezTo>
                      <a:pt x="669" y="653"/>
                      <a:pt x="737" y="456"/>
                      <a:pt x="834" y="270"/>
                    </a:cubicBezTo>
                    <a:cubicBezTo>
                      <a:pt x="838" y="262"/>
                      <a:pt x="838" y="262"/>
                      <a:pt x="838" y="258"/>
                    </a:cubicBezTo>
                    <a:cubicBezTo>
                      <a:pt x="951" y="242"/>
                      <a:pt x="1060" y="230"/>
                      <a:pt x="1173" y="218"/>
                    </a:cubicBezTo>
                    <a:close/>
                    <a:moveTo>
                      <a:pt x="778" y="262"/>
                    </a:moveTo>
                    <a:lnTo>
                      <a:pt x="778" y="262"/>
                    </a:lnTo>
                    <a:cubicBezTo>
                      <a:pt x="689" y="451"/>
                      <a:pt x="613" y="645"/>
                      <a:pt x="568" y="842"/>
                    </a:cubicBezTo>
                    <a:cubicBezTo>
                      <a:pt x="435" y="846"/>
                      <a:pt x="310" y="854"/>
                      <a:pt x="185" y="858"/>
                    </a:cubicBezTo>
                    <a:cubicBezTo>
                      <a:pt x="306" y="669"/>
                      <a:pt x="431" y="480"/>
                      <a:pt x="544" y="286"/>
                    </a:cubicBezTo>
                    <a:cubicBezTo>
                      <a:pt x="548" y="294"/>
                      <a:pt x="552" y="294"/>
                      <a:pt x="556" y="294"/>
                    </a:cubicBezTo>
                    <a:cubicBezTo>
                      <a:pt x="633" y="282"/>
                      <a:pt x="705" y="274"/>
                      <a:pt x="778" y="262"/>
                    </a:cubicBezTo>
                    <a:close/>
                    <a:moveTo>
                      <a:pt x="3498" y="121"/>
                    </a:moveTo>
                    <a:cubicBezTo>
                      <a:pt x="3639" y="129"/>
                      <a:pt x="3776" y="133"/>
                      <a:pt x="3917" y="137"/>
                    </a:cubicBezTo>
                    <a:cubicBezTo>
                      <a:pt x="3981" y="379"/>
                      <a:pt x="4054" y="621"/>
                      <a:pt x="4134" y="858"/>
                    </a:cubicBezTo>
                    <a:cubicBezTo>
                      <a:pt x="4130" y="858"/>
                      <a:pt x="4130" y="862"/>
                      <a:pt x="4122" y="862"/>
                    </a:cubicBezTo>
                    <a:cubicBezTo>
                      <a:pt x="3977" y="854"/>
                      <a:pt x="3832" y="846"/>
                      <a:pt x="3679" y="842"/>
                    </a:cubicBezTo>
                    <a:cubicBezTo>
                      <a:pt x="3615" y="605"/>
                      <a:pt x="3550" y="363"/>
                      <a:pt x="3498" y="121"/>
                    </a:cubicBezTo>
                    <a:close/>
                    <a:moveTo>
                      <a:pt x="4078" y="137"/>
                    </a:moveTo>
                    <a:cubicBezTo>
                      <a:pt x="4215" y="375"/>
                      <a:pt x="4332" y="613"/>
                      <a:pt x="4412" y="875"/>
                    </a:cubicBezTo>
                    <a:cubicBezTo>
                      <a:pt x="4336" y="867"/>
                      <a:pt x="4259" y="867"/>
                      <a:pt x="4183" y="862"/>
                    </a:cubicBezTo>
                    <a:cubicBezTo>
                      <a:pt x="4122" y="621"/>
                      <a:pt x="4058" y="379"/>
                      <a:pt x="3993" y="137"/>
                    </a:cubicBezTo>
                    <a:lnTo>
                      <a:pt x="3993" y="137"/>
                    </a:lnTo>
                    <a:cubicBezTo>
                      <a:pt x="4013" y="141"/>
                      <a:pt x="4038" y="141"/>
                      <a:pt x="4062" y="141"/>
                    </a:cubicBezTo>
                    <a:cubicBezTo>
                      <a:pt x="4070" y="141"/>
                      <a:pt x="4074" y="137"/>
                      <a:pt x="4078" y="137"/>
                    </a:cubicBezTo>
                    <a:close/>
                    <a:moveTo>
                      <a:pt x="1966" y="903"/>
                    </a:moveTo>
                    <a:cubicBezTo>
                      <a:pt x="1938" y="1016"/>
                      <a:pt x="1886" y="1116"/>
                      <a:pt x="1761" y="1132"/>
                    </a:cubicBezTo>
                    <a:cubicBezTo>
                      <a:pt x="1747" y="1135"/>
                      <a:pt x="1733" y="1137"/>
                      <a:pt x="1719" y="1137"/>
                    </a:cubicBezTo>
                    <a:cubicBezTo>
                      <a:pt x="1598" y="1137"/>
                      <a:pt x="1507" y="1030"/>
                      <a:pt x="1543" y="903"/>
                    </a:cubicBezTo>
                    <a:close/>
                    <a:moveTo>
                      <a:pt x="1007" y="915"/>
                    </a:moveTo>
                    <a:cubicBezTo>
                      <a:pt x="987" y="1008"/>
                      <a:pt x="927" y="1104"/>
                      <a:pt x="826" y="1137"/>
                    </a:cubicBezTo>
                    <a:cubicBezTo>
                      <a:pt x="808" y="1142"/>
                      <a:pt x="791" y="1145"/>
                      <a:pt x="773" y="1145"/>
                    </a:cubicBezTo>
                    <a:cubicBezTo>
                      <a:pt x="664" y="1145"/>
                      <a:pt x="567" y="1042"/>
                      <a:pt x="588" y="927"/>
                    </a:cubicBezTo>
                    <a:lnTo>
                      <a:pt x="588" y="923"/>
                    </a:lnTo>
                    <a:cubicBezTo>
                      <a:pt x="729" y="919"/>
                      <a:pt x="866" y="915"/>
                      <a:pt x="1007" y="915"/>
                    </a:cubicBezTo>
                    <a:close/>
                    <a:moveTo>
                      <a:pt x="2603" y="915"/>
                    </a:moveTo>
                    <a:cubicBezTo>
                      <a:pt x="2748" y="915"/>
                      <a:pt x="2893" y="919"/>
                      <a:pt x="3046" y="919"/>
                    </a:cubicBezTo>
                    <a:cubicBezTo>
                      <a:pt x="3046" y="1044"/>
                      <a:pt x="2975" y="1161"/>
                      <a:pt x="2838" y="1161"/>
                    </a:cubicBezTo>
                    <a:cubicBezTo>
                      <a:pt x="2834" y="1161"/>
                      <a:pt x="2829" y="1161"/>
                      <a:pt x="2825" y="1161"/>
                    </a:cubicBezTo>
                    <a:cubicBezTo>
                      <a:pt x="2688" y="1149"/>
                      <a:pt x="2639" y="1024"/>
                      <a:pt x="2603" y="915"/>
                    </a:cubicBezTo>
                    <a:close/>
                    <a:moveTo>
                      <a:pt x="1451" y="903"/>
                    </a:moveTo>
                    <a:cubicBezTo>
                      <a:pt x="1455" y="1024"/>
                      <a:pt x="1410" y="1157"/>
                      <a:pt x="1273" y="1177"/>
                    </a:cubicBezTo>
                    <a:cubicBezTo>
                      <a:pt x="1266" y="1178"/>
                      <a:pt x="1260" y="1178"/>
                      <a:pt x="1253" y="1178"/>
                    </a:cubicBezTo>
                    <a:cubicBezTo>
                      <a:pt x="1126" y="1178"/>
                      <a:pt x="1030" y="1037"/>
                      <a:pt x="1072" y="911"/>
                    </a:cubicBezTo>
                    <a:lnTo>
                      <a:pt x="1072" y="907"/>
                    </a:lnTo>
                    <a:cubicBezTo>
                      <a:pt x="1197" y="907"/>
                      <a:pt x="1322" y="903"/>
                      <a:pt x="1451" y="903"/>
                    </a:cubicBezTo>
                    <a:close/>
                    <a:moveTo>
                      <a:pt x="2047" y="903"/>
                    </a:moveTo>
                    <a:cubicBezTo>
                      <a:pt x="2200" y="903"/>
                      <a:pt x="2357" y="903"/>
                      <a:pt x="2506" y="907"/>
                    </a:cubicBezTo>
                    <a:cubicBezTo>
                      <a:pt x="2486" y="1036"/>
                      <a:pt x="2410" y="1165"/>
                      <a:pt x="2269" y="1181"/>
                    </a:cubicBezTo>
                    <a:cubicBezTo>
                      <a:pt x="2265" y="1181"/>
                      <a:pt x="2261" y="1181"/>
                      <a:pt x="2257" y="1181"/>
                    </a:cubicBezTo>
                    <a:cubicBezTo>
                      <a:pt x="2114" y="1181"/>
                      <a:pt x="2008" y="1036"/>
                      <a:pt x="2047" y="903"/>
                    </a:cubicBezTo>
                    <a:close/>
                    <a:moveTo>
                      <a:pt x="516" y="923"/>
                    </a:moveTo>
                    <a:lnTo>
                      <a:pt x="516" y="923"/>
                    </a:lnTo>
                    <a:cubicBezTo>
                      <a:pt x="496" y="1044"/>
                      <a:pt x="443" y="1161"/>
                      <a:pt x="306" y="1185"/>
                    </a:cubicBezTo>
                    <a:cubicBezTo>
                      <a:pt x="295" y="1187"/>
                      <a:pt x="283" y="1188"/>
                      <a:pt x="272" y="1188"/>
                    </a:cubicBezTo>
                    <a:cubicBezTo>
                      <a:pt x="146" y="1188"/>
                      <a:pt x="66" y="1065"/>
                      <a:pt x="125" y="939"/>
                    </a:cubicBezTo>
                    <a:lnTo>
                      <a:pt x="125" y="935"/>
                    </a:lnTo>
                    <a:cubicBezTo>
                      <a:pt x="254" y="927"/>
                      <a:pt x="387" y="927"/>
                      <a:pt x="516" y="923"/>
                    </a:cubicBezTo>
                    <a:close/>
                    <a:moveTo>
                      <a:pt x="3151" y="919"/>
                    </a:moveTo>
                    <a:lnTo>
                      <a:pt x="3151" y="919"/>
                    </a:lnTo>
                    <a:cubicBezTo>
                      <a:pt x="3312" y="923"/>
                      <a:pt x="3478" y="923"/>
                      <a:pt x="3639" y="935"/>
                    </a:cubicBezTo>
                    <a:cubicBezTo>
                      <a:pt x="3610" y="1044"/>
                      <a:pt x="3554" y="1185"/>
                      <a:pt x="3417" y="1189"/>
                    </a:cubicBezTo>
                    <a:cubicBezTo>
                      <a:pt x="3411" y="1189"/>
                      <a:pt x="3406" y="1190"/>
                      <a:pt x="3400" y="1190"/>
                    </a:cubicBezTo>
                    <a:cubicBezTo>
                      <a:pt x="3258" y="1190"/>
                      <a:pt x="3186" y="1043"/>
                      <a:pt x="3151" y="919"/>
                    </a:cubicBezTo>
                    <a:close/>
                    <a:moveTo>
                      <a:pt x="3715" y="927"/>
                    </a:moveTo>
                    <a:cubicBezTo>
                      <a:pt x="3840" y="931"/>
                      <a:pt x="3973" y="939"/>
                      <a:pt x="4098" y="943"/>
                    </a:cubicBezTo>
                    <a:cubicBezTo>
                      <a:pt x="4074" y="1056"/>
                      <a:pt x="4034" y="1185"/>
                      <a:pt x="3921" y="1205"/>
                    </a:cubicBezTo>
                    <a:cubicBezTo>
                      <a:pt x="3910" y="1207"/>
                      <a:pt x="3900" y="1208"/>
                      <a:pt x="3890" y="1208"/>
                    </a:cubicBezTo>
                    <a:cubicBezTo>
                      <a:pt x="3772" y="1208"/>
                      <a:pt x="3729" y="1080"/>
                      <a:pt x="3699" y="975"/>
                    </a:cubicBezTo>
                    <a:lnTo>
                      <a:pt x="3715" y="927"/>
                    </a:lnTo>
                    <a:close/>
                    <a:moveTo>
                      <a:pt x="4457" y="939"/>
                    </a:moveTo>
                    <a:cubicBezTo>
                      <a:pt x="4501" y="1048"/>
                      <a:pt x="4537" y="1229"/>
                      <a:pt x="4404" y="1290"/>
                    </a:cubicBezTo>
                    <a:cubicBezTo>
                      <a:pt x="4387" y="1298"/>
                      <a:pt x="4370" y="1302"/>
                      <a:pt x="4353" y="1302"/>
                    </a:cubicBezTo>
                    <a:cubicBezTo>
                      <a:pt x="4289" y="1302"/>
                      <a:pt x="4231" y="1245"/>
                      <a:pt x="4199" y="1181"/>
                    </a:cubicBezTo>
                    <a:cubicBezTo>
                      <a:pt x="4175" y="1108"/>
                      <a:pt x="4175" y="1036"/>
                      <a:pt x="4179" y="963"/>
                    </a:cubicBezTo>
                    <a:cubicBezTo>
                      <a:pt x="4179" y="955"/>
                      <a:pt x="4175" y="947"/>
                      <a:pt x="4171" y="943"/>
                    </a:cubicBezTo>
                    <a:lnTo>
                      <a:pt x="4171" y="943"/>
                    </a:lnTo>
                    <a:cubicBezTo>
                      <a:pt x="4255" y="947"/>
                      <a:pt x="4336" y="947"/>
                      <a:pt x="4420" y="955"/>
                    </a:cubicBezTo>
                    <a:cubicBezTo>
                      <a:pt x="4423" y="956"/>
                      <a:pt x="4426" y="956"/>
                      <a:pt x="4428" y="956"/>
                    </a:cubicBezTo>
                    <a:cubicBezTo>
                      <a:pt x="4444" y="956"/>
                      <a:pt x="4453" y="946"/>
                      <a:pt x="4457" y="939"/>
                    </a:cubicBezTo>
                    <a:close/>
                    <a:moveTo>
                      <a:pt x="3111" y="947"/>
                    </a:moveTo>
                    <a:cubicBezTo>
                      <a:pt x="3135" y="1100"/>
                      <a:pt x="3232" y="1249"/>
                      <a:pt x="3405" y="1257"/>
                    </a:cubicBezTo>
                    <a:cubicBezTo>
                      <a:pt x="3408" y="1257"/>
                      <a:pt x="3410" y="1258"/>
                      <a:pt x="3413" y="1258"/>
                    </a:cubicBezTo>
                    <a:cubicBezTo>
                      <a:pt x="3537" y="1258"/>
                      <a:pt x="3616" y="1167"/>
                      <a:pt x="3667" y="1064"/>
                    </a:cubicBezTo>
                    <a:cubicBezTo>
                      <a:pt x="3699" y="1179"/>
                      <a:pt x="3773" y="1282"/>
                      <a:pt x="3901" y="1282"/>
                    </a:cubicBezTo>
                    <a:cubicBezTo>
                      <a:pt x="3904" y="1282"/>
                      <a:pt x="3906" y="1282"/>
                      <a:pt x="3909" y="1282"/>
                    </a:cubicBezTo>
                    <a:cubicBezTo>
                      <a:pt x="4017" y="1282"/>
                      <a:pt x="4094" y="1185"/>
                      <a:pt x="4134" y="1080"/>
                    </a:cubicBezTo>
                    <a:cubicBezTo>
                      <a:pt x="4134" y="1149"/>
                      <a:pt x="4150" y="1221"/>
                      <a:pt x="4195" y="1278"/>
                    </a:cubicBezTo>
                    <a:cubicBezTo>
                      <a:pt x="4211" y="1298"/>
                      <a:pt x="4223" y="1310"/>
                      <a:pt x="4239" y="1322"/>
                    </a:cubicBezTo>
                    <a:cubicBezTo>
                      <a:pt x="4235" y="1326"/>
                      <a:pt x="4235" y="1330"/>
                      <a:pt x="4235" y="1338"/>
                    </a:cubicBezTo>
                    <a:cubicBezTo>
                      <a:pt x="4223" y="1644"/>
                      <a:pt x="4219" y="1950"/>
                      <a:pt x="4215" y="2273"/>
                    </a:cubicBezTo>
                    <a:cubicBezTo>
                      <a:pt x="4215" y="2390"/>
                      <a:pt x="4207" y="2507"/>
                      <a:pt x="4207" y="2619"/>
                    </a:cubicBezTo>
                    <a:cubicBezTo>
                      <a:pt x="2905" y="2696"/>
                      <a:pt x="1600" y="2676"/>
                      <a:pt x="290" y="2708"/>
                    </a:cubicBezTo>
                    <a:lnTo>
                      <a:pt x="278" y="2708"/>
                    </a:lnTo>
                    <a:lnTo>
                      <a:pt x="278" y="2607"/>
                    </a:lnTo>
                    <a:cubicBezTo>
                      <a:pt x="274" y="2450"/>
                      <a:pt x="270" y="2293"/>
                      <a:pt x="266" y="2144"/>
                    </a:cubicBezTo>
                    <a:cubicBezTo>
                      <a:pt x="254" y="1846"/>
                      <a:pt x="254" y="1548"/>
                      <a:pt x="226" y="1249"/>
                    </a:cubicBezTo>
                    <a:lnTo>
                      <a:pt x="234" y="1249"/>
                    </a:lnTo>
                    <a:cubicBezTo>
                      <a:pt x="248" y="1251"/>
                      <a:pt x="261" y="1252"/>
                      <a:pt x="274" y="1252"/>
                    </a:cubicBezTo>
                    <a:cubicBezTo>
                      <a:pt x="403" y="1252"/>
                      <a:pt x="497" y="1166"/>
                      <a:pt x="548" y="1056"/>
                    </a:cubicBezTo>
                    <a:cubicBezTo>
                      <a:pt x="582" y="1140"/>
                      <a:pt x="675" y="1210"/>
                      <a:pt x="770" y="1210"/>
                    </a:cubicBezTo>
                    <a:cubicBezTo>
                      <a:pt x="775" y="1210"/>
                      <a:pt x="781" y="1209"/>
                      <a:pt x="786" y="1209"/>
                    </a:cubicBezTo>
                    <a:cubicBezTo>
                      <a:pt x="891" y="1205"/>
                      <a:pt x="971" y="1137"/>
                      <a:pt x="1019" y="1048"/>
                    </a:cubicBezTo>
                    <a:cubicBezTo>
                      <a:pt x="1040" y="1149"/>
                      <a:pt x="1128" y="1241"/>
                      <a:pt x="1241" y="1245"/>
                    </a:cubicBezTo>
                    <a:cubicBezTo>
                      <a:pt x="1354" y="1245"/>
                      <a:pt x="1459" y="1165"/>
                      <a:pt x="1499" y="1064"/>
                    </a:cubicBezTo>
                    <a:cubicBezTo>
                      <a:pt x="1531" y="1141"/>
                      <a:pt x="1600" y="1197"/>
                      <a:pt x="1692" y="1205"/>
                    </a:cubicBezTo>
                    <a:cubicBezTo>
                      <a:pt x="1703" y="1206"/>
                      <a:pt x="1714" y="1207"/>
                      <a:pt x="1725" y="1207"/>
                    </a:cubicBezTo>
                    <a:cubicBezTo>
                      <a:pt x="1842" y="1207"/>
                      <a:pt x="1947" y="1131"/>
                      <a:pt x="1999" y="1028"/>
                    </a:cubicBezTo>
                    <a:cubicBezTo>
                      <a:pt x="2019" y="1137"/>
                      <a:pt x="2103" y="1225"/>
                      <a:pt x="2216" y="1245"/>
                    </a:cubicBezTo>
                    <a:cubicBezTo>
                      <a:pt x="2232" y="1248"/>
                      <a:pt x="2248" y="1250"/>
                      <a:pt x="2263" y="1250"/>
                    </a:cubicBezTo>
                    <a:cubicBezTo>
                      <a:pt x="2411" y="1250"/>
                      <a:pt x="2534" y="1113"/>
                      <a:pt x="2563" y="967"/>
                    </a:cubicBezTo>
                    <a:cubicBezTo>
                      <a:pt x="2605" y="1102"/>
                      <a:pt x="2684" y="1226"/>
                      <a:pt x="2843" y="1226"/>
                    </a:cubicBezTo>
                    <a:cubicBezTo>
                      <a:pt x="2850" y="1226"/>
                      <a:pt x="2857" y="1226"/>
                      <a:pt x="2865" y="1225"/>
                    </a:cubicBezTo>
                    <a:cubicBezTo>
                      <a:pt x="3006" y="1217"/>
                      <a:pt x="3115" y="1084"/>
                      <a:pt x="3111" y="947"/>
                    </a:cubicBezTo>
                    <a:close/>
                    <a:moveTo>
                      <a:pt x="4203" y="2684"/>
                    </a:moveTo>
                    <a:cubicBezTo>
                      <a:pt x="4203" y="2905"/>
                      <a:pt x="4243" y="3071"/>
                      <a:pt x="3953" y="3107"/>
                    </a:cubicBezTo>
                    <a:cubicBezTo>
                      <a:pt x="3860" y="3121"/>
                      <a:pt x="3764" y="3126"/>
                      <a:pt x="3666" y="3126"/>
                    </a:cubicBezTo>
                    <a:cubicBezTo>
                      <a:pt x="3465" y="3126"/>
                      <a:pt x="3257" y="3106"/>
                      <a:pt x="3062" y="3103"/>
                    </a:cubicBezTo>
                    <a:lnTo>
                      <a:pt x="774" y="3103"/>
                    </a:lnTo>
                    <a:cubicBezTo>
                      <a:pt x="709" y="3103"/>
                      <a:pt x="584" y="3126"/>
                      <a:pt x="481" y="3126"/>
                    </a:cubicBezTo>
                    <a:cubicBezTo>
                      <a:pt x="430" y="3126"/>
                      <a:pt x="384" y="3120"/>
                      <a:pt x="355" y="3103"/>
                    </a:cubicBezTo>
                    <a:cubicBezTo>
                      <a:pt x="274" y="3059"/>
                      <a:pt x="270" y="2873"/>
                      <a:pt x="274" y="2732"/>
                    </a:cubicBezTo>
                    <a:lnTo>
                      <a:pt x="274" y="2732"/>
                    </a:lnTo>
                    <a:cubicBezTo>
                      <a:pt x="282" y="2736"/>
                      <a:pt x="282" y="2736"/>
                      <a:pt x="286" y="2736"/>
                    </a:cubicBezTo>
                    <a:cubicBezTo>
                      <a:pt x="730" y="2769"/>
                      <a:pt x="1178" y="2783"/>
                      <a:pt x="1628" y="2783"/>
                    </a:cubicBezTo>
                    <a:cubicBezTo>
                      <a:pt x="2488" y="2783"/>
                      <a:pt x="3353" y="2734"/>
                      <a:pt x="4203" y="2684"/>
                    </a:cubicBezTo>
                    <a:close/>
                    <a:moveTo>
                      <a:pt x="129" y="1197"/>
                    </a:moveTo>
                    <a:lnTo>
                      <a:pt x="129" y="1197"/>
                    </a:lnTo>
                    <a:cubicBezTo>
                      <a:pt x="149" y="1209"/>
                      <a:pt x="169" y="1225"/>
                      <a:pt x="189" y="1237"/>
                    </a:cubicBezTo>
                    <a:cubicBezTo>
                      <a:pt x="173" y="1612"/>
                      <a:pt x="206" y="1995"/>
                      <a:pt x="214" y="2374"/>
                    </a:cubicBezTo>
                    <a:cubicBezTo>
                      <a:pt x="222" y="2559"/>
                      <a:pt x="226" y="2740"/>
                      <a:pt x="230" y="2930"/>
                    </a:cubicBezTo>
                    <a:cubicBezTo>
                      <a:pt x="230" y="2978"/>
                      <a:pt x="214" y="3099"/>
                      <a:pt x="262" y="3143"/>
                    </a:cubicBezTo>
                    <a:cubicBezTo>
                      <a:pt x="297" y="3178"/>
                      <a:pt x="351" y="3187"/>
                      <a:pt x="406" y="3187"/>
                    </a:cubicBezTo>
                    <a:cubicBezTo>
                      <a:pt x="458" y="3187"/>
                      <a:pt x="511" y="3179"/>
                      <a:pt x="552" y="3179"/>
                    </a:cubicBezTo>
                    <a:cubicBezTo>
                      <a:pt x="737" y="3179"/>
                      <a:pt x="927" y="3183"/>
                      <a:pt x="1112" y="3183"/>
                    </a:cubicBezTo>
                    <a:cubicBezTo>
                      <a:pt x="1483" y="3183"/>
                      <a:pt x="1858" y="3192"/>
                      <a:pt x="2228" y="3192"/>
                    </a:cubicBezTo>
                    <a:cubicBezTo>
                      <a:pt x="2603" y="3192"/>
                      <a:pt x="2974" y="3196"/>
                      <a:pt x="3349" y="3196"/>
                    </a:cubicBezTo>
                    <a:cubicBezTo>
                      <a:pt x="3534" y="3200"/>
                      <a:pt x="3719" y="3200"/>
                      <a:pt x="3909" y="3200"/>
                    </a:cubicBezTo>
                    <a:cubicBezTo>
                      <a:pt x="3921" y="3199"/>
                      <a:pt x="3933" y="3198"/>
                      <a:pt x="3945" y="3198"/>
                    </a:cubicBezTo>
                    <a:cubicBezTo>
                      <a:pt x="3968" y="3198"/>
                      <a:pt x="3991" y="3199"/>
                      <a:pt x="4015" y="3199"/>
                    </a:cubicBezTo>
                    <a:cubicBezTo>
                      <a:pt x="4037" y="3199"/>
                      <a:pt x="4060" y="3199"/>
                      <a:pt x="4082" y="3196"/>
                    </a:cubicBezTo>
                    <a:cubicBezTo>
                      <a:pt x="4130" y="3192"/>
                      <a:pt x="4171" y="3179"/>
                      <a:pt x="4203" y="3151"/>
                    </a:cubicBezTo>
                    <a:cubicBezTo>
                      <a:pt x="4316" y="3055"/>
                      <a:pt x="4304" y="2833"/>
                      <a:pt x="4295" y="2668"/>
                    </a:cubicBezTo>
                    <a:cubicBezTo>
                      <a:pt x="4300" y="2652"/>
                      <a:pt x="4300" y="2631"/>
                      <a:pt x="4291" y="2619"/>
                    </a:cubicBezTo>
                    <a:lnTo>
                      <a:pt x="4291" y="2539"/>
                    </a:lnTo>
                    <a:cubicBezTo>
                      <a:pt x="4300" y="2148"/>
                      <a:pt x="4304" y="1753"/>
                      <a:pt x="4312" y="1362"/>
                    </a:cubicBezTo>
                    <a:cubicBezTo>
                      <a:pt x="4328" y="1367"/>
                      <a:pt x="4346" y="1369"/>
                      <a:pt x="4365" y="1369"/>
                    </a:cubicBezTo>
                    <a:cubicBezTo>
                      <a:pt x="4378" y="1369"/>
                      <a:pt x="4391" y="1368"/>
                      <a:pt x="4404" y="1366"/>
                    </a:cubicBezTo>
                    <a:cubicBezTo>
                      <a:pt x="4416" y="1705"/>
                      <a:pt x="4433" y="2039"/>
                      <a:pt x="4441" y="2378"/>
                    </a:cubicBezTo>
                    <a:cubicBezTo>
                      <a:pt x="4445" y="2535"/>
                      <a:pt x="4457" y="2688"/>
                      <a:pt x="4457" y="2841"/>
                    </a:cubicBezTo>
                    <a:cubicBezTo>
                      <a:pt x="4457" y="3071"/>
                      <a:pt x="4392" y="3208"/>
                      <a:pt x="4118" y="3244"/>
                    </a:cubicBezTo>
                    <a:cubicBezTo>
                      <a:pt x="4110" y="3244"/>
                      <a:pt x="4098" y="3244"/>
                      <a:pt x="4098" y="3252"/>
                    </a:cubicBezTo>
                    <a:cubicBezTo>
                      <a:pt x="3963" y="3265"/>
                      <a:pt x="3825" y="3269"/>
                      <a:pt x="3686" y="3269"/>
                    </a:cubicBezTo>
                    <a:cubicBezTo>
                      <a:pt x="3518" y="3269"/>
                      <a:pt x="3348" y="3264"/>
                      <a:pt x="3183" y="3264"/>
                    </a:cubicBezTo>
                    <a:cubicBezTo>
                      <a:pt x="3156" y="3264"/>
                      <a:pt x="3129" y="3264"/>
                      <a:pt x="3103" y="3264"/>
                    </a:cubicBezTo>
                    <a:cubicBezTo>
                      <a:pt x="2780" y="3272"/>
                      <a:pt x="2450" y="3280"/>
                      <a:pt x="2124" y="3284"/>
                    </a:cubicBezTo>
                    <a:cubicBezTo>
                      <a:pt x="1797" y="3296"/>
                      <a:pt x="1471" y="3300"/>
                      <a:pt x="1140" y="3304"/>
                    </a:cubicBezTo>
                    <a:cubicBezTo>
                      <a:pt x="1015" y="3308"/>
                      <a:pt x="853" y="3328"/>
                      <a:pt x="695" y="3328"/>
                    </a:cubicBezTo>
                    <a:cubicBezTo>
                      <a:pt x="445" y="3328"/>
                      <a:pt x="207" y="3277"/>
                      <a:pt x="145" y="3022"/>
                    </a:cubicBezTo>
                    <a:cubicBezTo>
                      <a:pt x="73" y="2740"/>
                      <a:pt x="129" y="2406"/>
                      <a:pt x="129" y="2112"/>
                    </a:cubicBezTo>
                    <a:cubicBezTo>
                      <a:pt x="129" y="1805"/>
                      <a:pt x="133" y="1503"/>
                      <a:pt x="129" y="1197"/>
                    </a:cubicBezTo>
                    <a:close/>
                    <a:moveTo>
                      <a:pt x="2934" y="1"/>
                    </a:moveTo>
                    <a:cubicBezTo>
                      <a:pt x="2131" y="1"/>
                      <a:pt x="1320" y="83"/>
                      <a:pt x="548" y="242"/>
                    </a:cubicBezTo>
                    <a:lnTo>
                      <a:pt x="544" y="242"/>
                    </a:lnTo>
                    <a:cubicBezTo>
                      <a:pt x="539" y="240"/>
                      <a:pt x="532" y="238"/>
                      <a:pt x="525" y="238"/>
                    </a:cubicBezTo>
                    <a:cubicBezTo>
                      <a:pt x="516" y="238"/>
                      <a:pt x="508" y="241"/>
                      <a:pt x="504" y="250"/>
                    </a:cubicBezTo>
                    <a:cubicBezTo>
                      <a:pt x="355" y="451"/>
                      <a:pt x="222" y="661"/>
                      <a:pt x="81" y="875"/>
                    </a:cubicBezTo>
                    <a:cubicBezTo>
                      <a:pt x="69" y="895"/>
                      <a:pt x="73" y="915"/>
                      <a:pt x="89" y="923"/>
                    </a:cubicBezTo>
                    <a:cubicBezTo>
                      <a:pt x="32" y="995"/>
                      <a:pt x="44" y="1080"/>
                      <a:pt x="89" y="1145"/>
                    </a:cubicBezTo>
                    <a:cubicBezTo>
                      <a:pt x="69" y="1552"/>
                      <a:pt x="64" y="1963"/>
                      <a:pt x="60" y="2370"/>
                    </a:cubicBezTo>
                    <a:cubicBezTo>
                      <a:pt x="60" y="2619"/>
                      <a:pt x="0" y="2954"/>
                      <a:pt x="133" y="3179"/>
                    </a:cubicBezTo>
                    <a:cubicBezTo>
                      <a:pt x="231" y="3341"/>
                      <a:pt x="407" y="3370"/>
                      <a:pt x="585" y="3370"/>
                    </a:cubicBezTo>
                    <a:cubicBezTo>
                      <a:pt x="678" y="3370"/>
                      <a:pt x="771" y="3362"/>
                      <a:pt x="854" y="3361"/>
                    </a:cubicBezTo>
                    <a:cubicBezTo>
                      <a:pt x="1273" y="3357"/>
                      <a:pt x="1696" y="3349"/>
                      <a:pt x="2116" y="3345"/>
                    </a:cubicBezTo>
                    <a:cubicBezTo>
                      <a:pt x="2531" y="3341"/>
                      <a:pt x="2954" y="3337"/>
                      <a:pt x="3373" y="3333"/>
                    </a:cubicBezTo>
                    <a:cubicBezTo>
                      <a:pt x="3594" y="3325"/>
                      <a:pt x="3812" y="3325"/>
                      <a:pt x="4030" y="3321"/>
                    </a:cubicBezTo>
                    <a:cubicBezTo>
                      <a:pt x="4062" y="3321"/>
                      <a:pt x="4095" y="3321"/>
                      <a:pt x="4129" y="3321"/>
                    </a:cubicBezTo>
                    <a:cubicBezTo>
                      <a:pt x="4214" y="3321"/>
                      <a:pt x="4301" y="3315"/>
                      <a:pt x="4376" y="3272"/>
                    </a:cubicBezTo>
                    <a:cubicBezTo>
                      <a:pt x="4582" y="3147"/>
                      <a:pt x="4533" y="2857"/>
                      <a:pt x="4521" y="2656"/>
                    </a:cubicBezTo>
                    <a:cubicBezTo>
                      <a:pt x="4505" y="2224"/>
                      <a:pt x="4497" y="1789"/>
                      <a:pt x="4469" y="1346"/>
                    </a:cubicBezTo>
                    <a:cubicBezTo>
                      <a:pt x="4469" y="1334"/>
                      <a:pt x="4469" y="1330"/>
                      <a:pt x="4465" y="1326"/>
                    </a:cubicBezTo>
                    <a:cubicBezTo>
                      <a:pt x="4606" y="1241"/>
                      <a:pt x="4586" y="987"/>
                      <a:pt x="4501" y="867"/>
                    </a:cubicBezTo>
                    <a:cubicBezTo>
                      <a:pt x="4497" y="858"/>
                      <a:pt x="4489" y="854"/>
                      <a:pt x="4481" y="854"/>
                    </a:cubicBezTo>
                    <a:cubicBezTo>
                      <a:pt x="4404" y="580"/>
                      <a:pt x="4283" y="319"/>
                      <a:pt x="4114" y="93"/>
                    </a:cubicBezTo>
                    <a:cubicBezTo>
                      <a:pt x="4110" y="85"/>
                      <a:pt x="4102" y="81"/>
                      <a:pt x="4098" y="81"/>
                    </a:cubicBezTo>
                    <a:cubicBezTo>
                      <a:pt x="4094" y="73"/>
                      <a:pt x="4082" y="57"/>
                      <a:pt x="4062" y="57"/>
                    </a:cubicBezTo>
                    <a:cubicBezTo>
                      <a:pt x="3691" y="19"/>
                      <a:pt x="3313" y="1"/>
                      <a:pt x="2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084;p43">
                <a:extLst>
                  <a:ext uri="{FF2B5EF4-FFF2-40B4-BE49-F238E27FC236}">
                    <a16:creationId xmlns:a16="http://schemas.microsoft.com/office/drawing/2014/main" id="{19FC6DE2-BD65-4F54-8735-1C75F3C06F1C}"/>
                  </a:ext>
                </a:extLst>
              </p:cNvPr>
              <p:cNvSpPr/>
              <p:nvPr/>
            </p:nvSpPr>
            <p:spPr>
              <a:xfrm>
                <a:off x="3640454" y="2557622"/>
                <a:ext cx="385912" cy="146483"/>
              </a:xfrm>
              <a:custGeom>
                <a:avLst/>
                <a:gdLst/>
                <a:ahLst/>
                <a:cxnLst/>
                <a:rect l="l" t="t" r="r" b="b"/>
                <a:pathLst>
                  <a:path w="4015" h="1524" extrusionOk="0">
                    <a:moveTo>
                      <a:pt x="2368" y="280"/>
                    </a:moveTo>
                    <a:cubicBezTo>
                      <a:pt x="2379" y="280"/>
                      <a:pt x="2381" y="299"/>
                      <a:pt x="2374" y="302"/>
                    </a:cubicBezTo>
                    <a:cubicBezTo>
                      <a:pt x="2358" y="318"/>
                      <a:pt x="2338" y="326"/>
                      <a:pt x="2321" y="339"/>
                    </a:cubicBezTo>
                    <a:cubicBezTo>
                      <a:pt x="2305" y="351"/>
                      <a:pt x="2297" y="371"/>
                      <a:pt x="2281" y="387"/>
                    </a:cubicBezTo>
                    <a:cubicBezTo>
                      <a:pt x="2277" y="392"/>
                      <a:pt x="2272" y="395"/>
                      <a:pt x="2267" y="395"/>
                    </a:cubicBezTo>
                    <a:cubicBezTo>
                      <a:pt x="2255" y="395"/>
                      <a:pt x="2244" y="378"/>
                      <a:pt x="2253" y="367"/>
                    </a:cubicBezTo>
                    <a:cubicBezTo>
                      <a:pt x="2273" y="326"/>
                      <a:pt x="2321" y="294"/>
                      <a:pt x="2362" y="282"/>
                    </a:cubicBezTo>
                    <a:cubicBezTo>
                      <a:pt x="2364" y="281"/>
                      <a:pt x="2366" y="280"/>
                      <a:pt x="2368" y="280"/>
                    </a:cubicBezTo>
                    <a:close/>
                    <a:moveTo>
                      <a:pt x="2434" y="463"/>
                    </a:moveTo>
                    <a:cubicBezTo>
                      <a:pt x="2436" y="463"/>
                      <a:pt x="2437" y="463"/>
                      <a:pt x="2438" y="463"/>
                    </a:cubicBezTo>
                    <a:cubicBezTo>
                      <a:pt x="2503" y="488"/>
                      <a:pt x="2575" y="516"/>
                      <a:pt x="2640" y="544"/>
                    </a:cubicBezTo>
                    <a:cubicBezTo>
                      <a:pt x="2664" y="558"/>
                      <a:pt x="2653" y="592"/>
                      <a:pt x="2632" y="592"/>
                    </a:cubicBezTo>
                    <a:cubicBezTo>
                      <a:pt x="2628" y="592"/>
                      <a:pt x="2624" y="591"/>
                      <a:pt x="2620" y="588"/>
                    </a:cubicBezTo>
                    <a:cubicBezTo>
                      <a:pt x="2555" y="560"/>
                      <a:pt x="2487" y="528"/>
                      <a:pt x="2422" y="492"/>
                    </a:cubicBezTo>
                    <a:cubicBezTo>
                      <a:pt x="2407" y="488"/>
                      <a:pt x="2417" y="463"/>
                      <a:pt x="2434" y="463"/>
                    </a:cubicBezTo>
                    <a:close/>
                    <a:moveTo>
                      <a:pt x="1589" y="704"/>
                    </a:moveTo>
                    <a:cubicBezTo>
                      <a:pt x="1641" y="704"/>
                      <a:pt x="1693" y="743"/>
                      <a:pt x="1693" y="806"/>
                    </a:cubicBezTo>
                    <a:cubicBezTo>
                      <a:pt x="1693" y="818"/>
                      <a:pt x="1683" y="824"/>
                      <a:pt x="1672" y="824"/>
                    </a:cubicBezTo>
                    <a:cubicBezTo>
                      <a:pt x="1662" y="824"/>
                      <a:pt x="1651" y="818"/>
                      <a:pt x="1649" y="806"/>
                    </a:cubicBezTo>
                    <a:cubicBezTo>
                      <a:pt x="1649" y="764"/>
                      <a:pt x="1616" y="739"/>
                      <a:pt x="1583" y="739"/>
                    </a:cubicBezTo>
                    <a:cubicBezTo>
                      <a:pt x="1562" y="739"/>
                      <a:pt x="1540" y="750"/>
                      <a:pt x="1528" y="774"/>
                    </a:cubicBezTo>
                    <a:cubicBezTo>
                      <a:pt x="1524" y="778"/>
                      <a:pt x="1520" y="780"/>
                      <a:pt x="1515" y="780"/>
                    </a:cubicBezTo>
                    <a:cubicBezTo>
                      <a:pt x="1504" y="780"/>
                      <a:pt x="1494" y="769"/>
                      <a:pt x="1499" y="758"/>
                    </a:cubicBezTo>
                    <a:cubicBezTo>
                      <a:pt x="1520" y="721"/>
                      <a:pt x="1555" y="704"/>
                      <a:pt x="1589" y="704"/>
                    </a:cubicBezTo>
                    <a:close/>
                    <a:moveTo>
                      <a:pt x="3070" y="811"/>
                    </a:moveTo>
                    <a:cubicBezTo>
                      <a:pt x="3073" y="811"/>
                      <a:pt x="3076" y="812"/>
                      <a:pt x="3079" y="814"/>
                    </a:cubicBezTo>
                    <a:cubicBezTo>
                      <a:pt x="3103" y="850"/>
                      <a:pt x="3119" y="895"/>
                      <a:pt x="3103" y="935"/>
                    </a:cubicBezTo>
                    <a:cubicBezTo>
                      <a:pt x="3099" y="946"/>
                      <a:pt x="3091" y="951"/>
                      <a:pt x="3084" y="951"/>
                    </a:cubicBezTo>
                    <a:cubicBezTo>
                      <a:pt x="3072" y="951"/>
                      <a:pt x="3062" y="939"/>
                      <a:pt x="3067" y="919"/>
                    </a:cubicBezTo>
                    <a:cubicBezTo>
                      <a:pt x="3071" y="891"/>
                      <a:pt x="3071" y="858"/>
                      <a:pt x="3059" y="830"/>
                    </a:cubicBezTo>
                    <a:cubicBezTo>
                      <a:pt x="3050" y="821"/>
                      <a:pt x="3060" y="811"/>
                      <a:pt x="3070" y="811"/>
                    </a:cubicBezTo>
                    <a:close/>
                    <a:moveTo>
                      <a:pt x="1324" y="830"/>
                    </a:moveTo>
                    <a:cubicBezTo>
                      <a:pt x="1326" y="830"/>
                      <a:pt x="1328" y="830"/>
                      <a:pt x="1330" y="830"/>
                    </a:cubicBezTo>
                    <a:cubicBezTo>
                      <a:pt x="1354" y="834"/>
                      <a:pt x="1354" y="870"/>
                      <a:pt x="1330" y="870"/>
                    </a:cubicBezTo>
                    <a:cubicBezTo>
                      <a:pt x="1286" y="874"/>
                      <a:pt x="1250" y="907"/>
                      <a:pt x="1238" y="951"/>
                    </a:cubicBezTo>
                    <a:cubicBezTo>
                      <a:pt x="1236" y="958"/>
                      <a:pt x="1230" y="961"/>
                      <a:pt x="1224" y="961"/>
                    </a:cubicBezTo>
                    <a:cubicBezTo>
                      <a:pt x="1217" y="961"/>
                      <a:pt x="1209" y="956"/>
                      <a:pt x="1209" y="947"/>
                    </a:cubicBezTo>
                    <a:cubicBezTo>
                      <a:pt x="1209" y="888"/>
                      <a:pt x="1262" y="830"/>
                      <a:pt x="1324" y="830"/>
                    </a:cubicBezTo>
                    <a:close/>
                    <a:moveTo>
                      <a:pt x="3302" y="919"/>
                    </a:moveTo>
                    <a:cubicBezTo>
                      <a:pt x="3306" y="919"/>
                      <a:pt x="3310" y="920"/>
                      <a:pt x="3313" y="923"/>
                    </a:cubicBezTo>
                    <a:cubicBezTo>
                      <a:pt x="3325" y="935"/>
                      <a:pt x="3341" y="947"/>
                      <a:pt x="3353" y="951"/>
                    </a:cubicBezTo>
                    <a:cubicBezTo>
                      <a:pt x="3365" y="951"/>
                      <a:pt x="3369" y="955"/>
                      <a:pt x="3373" y="955"/>
                    </a:cubicBezTo>
                    <a:cubicBezTo>
                      <a:pt x="3373" y="951"/>
                      <a:pt x="3373" y="947"/>
                      <a:pt x="3377" y="943"/>
                    </a:cubicBezTo>
                    <a:cubicBezTo>
                      <a:pt x="3384" y="935"/>
                      <a:pt x="3392" y="932"/>
                      <a:pt x="3400" y="932"/>
                    </a:cubicBezTo>
                    <a:cubicBezTo>
                      <a:pt x="3428" y="932"/>
                      <a:pt x="3451" y="972"/>
                      <a:pt x="3413" y="991"/>
                    </a:cubicBezTo>
                    <a:cubicBezTo>
                      <a:pt x="3406" y="995"/>
                      <a:pt x="3398" y="997"/>
                      <a:pt x="3389" y="997"/>
                    </a:cubicBezTo>
                    <a:cubicBezTo>
                      <a:pt x="3352" y="997"/>
                      <a:pt x="3308" y="966"/>
                      <a:pt x="3289" y="943"/>
                    </a:cubicBezTo>
                    <a:cubicBezTo>
                      <a:pt x="3276" y="931"/>
                      <a:pt x="3290" y="919"/>
                      <a:pt x="3302" y="919"/>
                    </a:cubicBezTo>
                    <a:close/>
                    <a:moveTo>
                      <a:pt x="1370" y="953"/>
                    </a:moveTo>
                    <a:cubicBezTo>
                      <a:pt x="1376" y="953"/>
                      <a:pt x="1382" y="956"/>
                      <a:pt x="1387" y="963"/>
                    </a:cubicBezTo>
                    <a:cubicBezTo>
                      <a:pt x="1414" y="1005"/>
                      <a:pt x="1452" y="1020"/>
                      <a:pt x="1493" y="1020"/>
                    </a:cubicBezTo>
                    <a:cubicBezTo>
                      <a:pt x="1512" y="1020"/>
                      <a:pt x="1532" y="1016"/>
                      <a:pt x="1552" y="1011"/>
                    </a:cubicBezTo>
                    <a:cubicBezTo>
                      <a:pt x="1553" y="1011"/>
                      <a:pt x="1554" y="1011"/>
                      <a:pt x="1556" y="1011"/>
                    </a:cubicBezTo>
                    <a:cubicBezTo>
                      <a:pt x="1577" y="1011"/>
                      <a:pt x="1587" y="1044"/>
                      <a:pt x="1568" y="1052"/>
                    </a:cubicBezTo>
                    <a:cubicBezTo>
                      <a:pt x="1548" y="1064"/>
                      <a:pt x="1526" y="1069"/>
                      <a:pt x="1503" y="1069"/>
                    </a:cubicBezTo>
                    <a:cubicBezTo>
                      <a:pt x="1443" y="1069"/>
                      <a:pt x="1381" y="1031"/>
                      <a:pt x="1354" y="975"/>
                    </a:cubicBezTo>
                    <a:cubicBezTo>
                      <a:pt x="1349" y="962"/>
                      <a:pt x="1359" y="953"/>
                      <a:pt x="1370" y="953"/>
                    </a:cubicBezTo>
                    <a:close/>
                    <a:moveTo>
                      <a:pt x="3225" y="1072"/>
                    </a:moveTo>
                    <a:cubicBezTo>
                      <a:pt x="3282" y="1072"/>
                      <a:pt x="3339" y="1103"/>
                      <a:pt x="3353" y="1165"/>
                    </a:cubicBezTo>
                    <a:cubicBezTo>
                      <a:pt x="3360" y="1184"/>
                      <a:pt x="3348" y="1196"/>
                      <a:pt x="3334" y="1196"/>
                    </a:cubicBezTo>
                    <a:cubicBezTo>
                      <a:pt x="3324" y="1196"/>
                      <a:pt x="3314" y="1190"/>
                      <a:pt x="3309" y="1177"/>
                    </a:cubicBezTo>
                    <a:cubicBezTo>
                      <a:pt x="3294" y="1137"/>
                      <a:pt x="3252" y="1115"/>
                      <a:pt x="3212" y="1115"/>
                    </a:cubicBezTo>
                    <a:cubicBezTo>
                      <a:pt x="3186" y="1115"/>
                      <a:pt x="3161" y="1124"/>
                      <a:pt x="3144" y="1144"/>
                    </a:cubicBezTo>
                    <a:cubicBezTo>
                      <a:pt x="3140" y="1147"/>
                      <a:pt x="3136" y="1148"/>
                      <a:pt x="3132" y="1148"/>
                    </a:cubicBezTo>
                    <a:cubicBezTo>
                      <a:pt x="3118" y="1148"/>
                      <a:pt x="3105" y="1134"/>
                      <a:pt x="3111" y="1124"/>
                    </a:cubicBezTo>
                    <a:cubicBezTo>
                      <a:pt x="3137" y="1090"/>
                      <a:pt x="3181" y="1072"/>
                      <a:pt x="3225" y="1072"/>
                    </a:cubicBezTo>
                    <a:close/>
                    <a:moveTo>
                      <a:pt x="1006" y="1258"/>
                    </a:moveTo>
                    <a:cubicBezTo>
                      <a:pt x="1015" y="1258"/>
                      <a:pt x="1024" y="1263"/>
                      <a:pt x="1024" y="1273"/>
                    </a:cubicBezTo>
                    <a:cubicBezTo>
                      <a:pt x="1024" y="1297"/>
                      <a:pt x="1007" y="1312"/>
                      <a:pt x="987" y="1312"/>
                    </a:cubicBezTo>
                    <a:cubicBezTo>
                      <a:pt x="977" y="1312"/>
                      <a:pt x="965" y="1307"/>
                      <a:pt x="955" y="1298"/>
                    </a:cubicBezTo>
                    <a:cubicBezTo>
                      <a:pt x="945" y="1290"/>
                      <a:pt x="956" y="1277"/>
                      <a:pt x="968" y="1277"/>
                    </a:cubicBezTo>
                    <a:cubicBezTo>
                      <a:pt x="969" y="1277"/>
                      <a:pt x="970" y="1277"/>
                      <a:pt x="972" y="1277"/>
                    </a:cubicBezTo>
                    <a:cubicBezTo>
                      <a:pt x="973" y="1279"/>
                      <a:pt x="974" y="1280"/>
                      <a:pt x="976" y="1280"/>
                    </a:cubicBezTo>
                    <a:cubicBezTo>
                      <a:pt x="981" y="1280"/>
                      <a:pt x="988" y="1272"/>
                      <a:pt x="988" y="1269"/>
                    </a:cubicBezTo>
                    <a:cubicBezTo>
                      <a:pt x="990" y="1262"/>
                      <a:pt x="998" y="1258"/>
                      <a:pt x="1006" y="1258"/>
                    </a:cubicBezTo>
                    <a:close/>
                    <a:moveTo>
                      <a:pt x="2341" y="0"/>
                    </a:moveTo>
                    <a:cubicBezTo>
                      <a:pt x="2173" y="0"/>
                      <a:pt x="2023" y="109"/>
                      <a:pt x="1870" y="202"/>
                    </a:cubicBezTo>
                    <a:cubicBezTo>
                      <a:pt x="1548" y="391"/>
                      <a:pt x="1254" y="621"/>
                      <a:pt x="984" y="874"/>
                    </a:cubicBezTo>
                    <a:cubicBezTo>
                      <a:pt x="833" y="1021"/>
                      <a:pt x="682" y="1246"/>
                      <a:pt x="456" y="1246"/>
                    </a:cubicBezTo>
                    <a:cubicBezTo>
                      <a:pt x="447" y="1246"/>
                      <a:pt x="437" y="1246"/>
                      <a:pt x="428" y="1245"/>
                    </a:cubicBezTo>
                    <a:cubicBezTo>
                      <a:pt x="420" y="1245"/>
                      <a:pt x="403" y="1233"/>
                      <a:pt x="403" y="1225"/>
                    </a:cubicBezTo>
                    <a:cubicBezTo>
                      <a:pt x="391" y="1144"/>
                      <a:pt x="391" y="1092"/>
                      <a:pt x="432" y="1028"/>
                    </a:cubicBezTo>
                    <a:lnTo>
                      <a:pt x="432" y="1028"/>
                    </a:lnTo>
                    <a:cubicBezTo>
                      <a:pt x="424" y="1029"/>
                      <a:pt x="417" y="1029"/>
                      <a:pt x="410" y="1029"/>
                    </a:cubicBezTo>
                    <a:cubicBezTo>
                      <a:pt x="387" y="1029"/>
                      <a:pt x="366" y="1024"/>
                      <a:pt x="351" y="1011"/>
                    </a:cubicBezTo>
                    <a:lnTo>
                      <a:pt x="347" y="1015"/>
                    </a:lnTo>
                    <a:cubicBezTo>
                      <a:pt x="351" y="1024"/>
                      <a:pt x="351" y="1036"/>
                      <a:pt x="343" y="1044"/>
                    </a:cubicBezTo>
                    <a:cubicBezTo>
                      <a:pt x="0" y="1193"/>
                      <a:pt x="464" y="1418"/>
                      <a:pt x="569" y="1435"/>
                    </a:cubicBezTo>
                    <a:cubicBezTo>
                      <a:pt x="625" y="1439"/>
                      <a:pt x="673" y="1439"/>
                      <a:pt x="730" y="1447"/>
                    </a:cubicBezTo>
                    <a:lnTo>
                      <a:pt x="1185" y="1475"/>
                    </a:lnTo>
                    <a:cubicBezTo>
                      <a:pt x="1475" y="1491"/>
                      <a:pt x="1769" y="1511"/>
                      <a:pt x="2060" y="1519"/>
                    </a:cubicBezTo>
                    <a:cubicBezTo>
                      <a:pt x="2109" y="1521"/>
                      <a:pt x="2225" y="1524"/>
                      <a:pt x="2376" y="1524"/>
                    </a:cubicBezTo>
                    <a:cubicBezTo>
                      <a:pt x="2946" y="1524"/>
                      <a:pt x="4014" y="1480"/>
                      <a:pt x="3893" y="1148"/>
                    </a:cubicBezTo>
                    <a:lnTo>
                      <a:pt x="3853" y="1148"/>
                    </a:lnTo>
                    <a:cubicBezTo>
                      <a:pt x="3850" y="1165"/>
                      <a:pt x="3834" y="1180"/>
                      <a:pt x="3817" y="1180"/>
                    </a:cubicBezTo>
                    <a:cubicBezTo>
                      <a:pt x="3809" y="1180"/>
                      <a:pt x="3800" y="1176"/>
                      <a:pt x="3792" y="1169"/>
                    </a:cubicBezTo>
                    <a:cubicBezTo>
                      <a:pt x="3534" y="907"/>
                      <a:pt x="3268" y="649"/>
                      <a:pt x="2986" y="411"/>
                    </a:cubicBezTo>
                    <a:cubicBezTo>
                      <a:pt x="2849" y="298"/>
                      <a:pt x="2684" y="121"/>
                      <a:pt x="2523" y="44"/>
                    </a:cubicBezTo>
                    <a:cubicBezTo>
                      <a:pt x="2460" y="13"/>
                      <a:pt x="2400" y="0"/>
                      <a:pt x="2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085;p43">
                <a:extLst>
                  <a:ext uri="{FF2B5EF4-FFF2-40B4-BE49-F238E27FC236}">
                    <a16:creationId xmlns:a16="http://schemas.microsoft.com/office/drawing/2014/main" id="{571FE4F5-D738-4608-B33D-3D34848899B0}"/>
                  </a:ext>
                </a:extLst>
              </p:cNvPr>
              <p:cNvSpPr/>
              <p:nvPr/>
            </p:nvSpPr>
            <p:spPr>
              <a:xfrm>
                <a:off x="3983588" y="2859716"/>
                <a:ext cx="34987" cy="34891"/>
              </a:xfrm>
              <a:custGeom>
                <a:avLst/>
                <a:gdLst/>
                <a:ahLst/>
                <a:cxnLst/>
                <a:rect l="l" t="t" r="r" b="b"/>
                <a:pathLst>
                  <a:path w="364" h="363" extrusionOk="0">
                    <a:moveTo>
                      <a:pt x="283" y="0"/>
                    </a:moveTo>
                    <a:lnTo>
                      <a:pt x="283" y="0"/>
                    </a:lnTo>
                    <a:cubicBezTo>
                      <a:pt x="276" y="7"/>
                      <a:pt x="266" y="17"/>
                      <a:pt x="258" y="17"/>
                    </a:cubicBezTo>
                    <a:cubicBezTo>
                      <a:pt x="257" y="17"/>
                      <a:pt x="256" y="17"/>
                      <a:pt x="255" y="16"/>
                    </a:cubicBezTo>
                    <a:cubicBezTo>
                      <a:pt x="166" y="8"/>
                      <a:pt x="85" y="8"/>
                      <a:pt x="1" y="4"/>
                    </a:cubicBezTo>
                    <a:lnTo>
                      <a:pt x="1" y="4"/>
                    </a:lnTo>
                    <a:cubicBezTo>
                      <a:pt x="5" y="8"/>
                      <a:pt x="13" y="16"/>
                      <a:pt x="13" y="24"/>
                    </a:cubicBezTo>
                    <a:cubicBezTo>
                      <a:pt x="5" y="101"/>
                      <a:pt x="5" y="169"/>
                      <a:pt x="33" y="242"/>
                    </a:cubicBezTo>
                    <a:cubicBezTo>
                      <a:pt x="56" y="303"/>
                      <a:pt x="115" y="362"/>
                      <a:pt x="183" y="362"/>
                    </a:cubicBezTo>
                    <a:cubicBezTo>
                      <a:pt x="200" y="362"/>
                      <a:pt x="217" y="359"/>
                      <a:pt x="234" y="351"/>
                    </a:cubicBezTo>
                    <a:cubicBezTo>
                      <a:pt x="363" y="290"/>
                      <a:pt x="327" y="109"/>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086;p43">
                <a:extLst>
                  <a:ext uri="{FF2B5EF4-FFF2-40B4-BE49-F238E27FC236}">
                    <a16:creationId xmlns:a16="http://schemas.microsoft.com/office/drawing/2014/main" id="{A63C22D9-E45C-4198-BE49-1283AF08622C}"/>
                  </a:ext>
                </a:extLst>
              </p:cNvPr>
              <p:cNvSpPr/>
              <p:nvPr/>
            </p:nvSpPr>
            <p:spPr>
              <a:xfrm>
                <a:off x="3974264" y="2900373"/>
                <a:ext cx="36525" cy="181278"/>
              </a:xfrm>
              <a:custGeom>
                <a:avLst/>
                <a:gdLst/>
                <a:ahLst/>
                <a:cxnLst/>
                <a:rect l="l" t="t" r="r" b="b"/>
                <a:pathLst>
                  <a:path w="380" h="1886" extrusionOk="0">
                    <a:moveTo>
                      <a:pt x="227" y="0"/>
                    </a:moveTo>
                    <a:cubicBezTo>
                      <a:pt x="223" y="391"/>
                      <a:pt x="214" y="786"/>
                      <a:pt x="206" y="1177"/>
                    </a:cubicBezTo>
                    <a:lnTo>
                      <a:pt x="206" y="1257"/>
                    </a:lnTo>
                    <a:cubicBezTo>
                      <a:pt x="219" y="1269"/>
                      <a:pt x="223" y="1290"/>
                      <a:pt x="214" y="1306"/>
                    </a:cubicBezTo>
                    <a:cubicBezTo>
                      <a:pt x="223" y="1471"/>
                      <a:pt x="239" y="1693"/>
                      <a:pt x="122" y="1785"/>
                    </a:cubicBezTo>
                    <a:cubicBezTo>
                      <a:pt x="90" y="1813"/>
                      <a:pt x="49" y="1830"/>
                      <a:pt x="1" y="1834"/>
                    </a:cubicBezTo>
                    <a:lnTo>
                      <a:pt x="9" y="1886"/>
                    </a:lnTo>
                    <a:cubicBezTo>
                      <a:pt x="17" y="1882"/>
                      <a:pt x="29" y="1882"/>
                      <a:pt x="37" y="1882"/>
                    </a:cubicBezTo>
                    <a:cubicBezTo>
                      <a:pt x="311" y="1846"/>
                      <a:pt x="380" y="1709"/>
                      <a:pt x="376" y="1479"/>
                    </a:cubicBezTo>
                    <a:cubicBezTo>
                      <a:pt x="376" y="1326"/>
                      <a:pt x="364" y="1173"/>
                      <a:pt x="360" y="1016"/>
                    </a:cubicBezTo>
                    <a:cubicBezTo>
                      <a:pt x="343" y="677"/>
                      <a:pt x="327" y="343"/>
                      <a:pt x="323" y="4"/>
                    </a:cubicBezTo>
                    <a:cubicBezTo>
                      <a:pt x="312" y="6"/>
                      <a:pt x="299" y="7"/>
                      <a:pt x="285" y="7"/>
                    </a:cubicBezTo>
                    <a:cubicBezTo>
                      <a:pt x="266" y="7"/>
                      <a:pt x="245" y="5"/>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087;p43">
                <a:extLst>
                  <a:ext uri="{FF2B5EF4-FFF2-40B4-BE49-F238E27FC236}">
                    <a16:creationId xmlns:a16="http://schemas.microsoft.com/office/drawing/2014/main" id="{F27E40C1-A950-45F9-B3F6-72C231CE5A6E}"/>
                  </a:ext>
                </a:extLst>
              </p:cNvPr>
              <p:cNvSpPr/>
              <p:nvPr/>
            </p:nvSpPr>
            <p:spPr>
              <a:xfrm>
                <a:off x="3965422" y="2782630"/>
                <a:ext cx="40754" cy="70935"/>
              </a:xfrm>
              <a:custGeom>
                <a:avLst/>
                <a:gdLst/>
                <a:ahLst/>
                <a:cxnLst/>
                <a:rect l="l" t="t" r="r" b="b"/>
                <a:pathLst>
                  <a:path w="424" h="738" extrusionOk="0">
                    <a:moveTo>
                      <a:pt x="0" y="0"/>
                    </a:moveTo>
                    <a:cubicBezTo>
                      <a:pt x="69" y="242"/>
                      <a:pt x="133" y="484"/>
                      <a:pt x="194" y="725"/>
                    </a:cubicBezTo>
                    <a:cubicBezTo>
                      <a:pt x="270" y="730"/>
                      <a:pt x="347" y="730"/>
                      <a:pt x="423" y="738"/>
                    </a:cubicBezTo>
                    <a:cubicBezTo>
                      <a:pt x="343" y="476"/>
                      <a:pt x="226" y="238"/>
                      <a:pt x="85" y="0"/>
                    </a:cubicBezTo>
                    <a:cubicBezTo>
                      <a:pt x="81" y="4"/>
                      <a:pt x="73" y="4"/>
                      <a:pt x="69" y="4"/>
                    </a:cubicBezTo>
                    <a:cubicBezTo>
                      <a:pt x="49" y="0"/>
                      <a:pt x="24"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088;p43">
                <a:extLst>
                  <a:ext uri="{FF2B5EF4-FFF2-40B4-BE49-F238E27FC236}">
                    <a16:creationId xmlns:a16="http://schemas.microsoft.com/office/drawing/2014/main" id="{DC9136B5-56D0-4D44-BE59-B0B5A7ACEC58}"/>
                  </a:ext>
                </a:extLst>
              </p:cNvPr>
              <p:cNvSpPr/>
              <p:nvPr/>
            </p:nvSpPr>
            <p:spPr>
              <a:xfrm>
                <a:off x="3603642" y="2859716"/>
                <a:ext cx="385912" cy="168878"/>
              </a:xfrm>
              <a:custGeom>
                <a:avLst/>
                <a:gdLst/>
                <a:ahLst/>
                <a:cxnLst/>
                <a:rect l="l" t="t" r="r" b="b"/>
                <a:pathLst>
                  <a:path w="4015" h="1757" extrusionOk="0">
                    <a:moveTo>
                      <a:pt x="2886" y="0"/>
                    </a:moveTo>
                    <a:cubicBezTo>
                      <a:pt x="2890" y="141"/>
                      <a:pt x="2781" y="266"/>
                      <a:pt x="2640" y="274"/>
                    </a:cubicBezTo>
                    <a:cubicBezTo>
                      <a:pt x="2632" y="275"/>
                      <a:pt x="2625" y="275"/>
                      <a:pt x="2617" y="275"/>
                    </a:cubicBezTo>
                    <a:cubicBezTo>
                      <a:pt x="2459" y="275"/>
                      <a:pt x="2376" y="155"/>
                      <a:pt x="2338" y="20"/>
                    </a:cubicBezTo>
                    <a:cubicBezTo>
                      <a:pt x="2309" y="166"/>
                      <a:pt x="2187" y="299"/>
                      <a:pt x="2039" y="299"/>
                    </a:cubicBezTo>
                    <a:cubicBezTo>
                      <a:pt x="2023" y="299"/>
                      <a:pt x="2007" y="297"/>
                      <a:pt x="1991" y="294"/>
                    </a:cubicBezTo>
                    <a:cubicBezTo>
                      <a:pt x="1882" y="278"/>
                      <a:pt x="1794" y="185"/>
                      <a:pt x="1774" y="81"/>
                    </a:cubicBezTo>
                    <a:cubicBezTo>
                      <a:pt x="1718" y="180"/>
                      <a:pt x="1616" y="256"/>
                      <a:pt x="1500" y="256"/>
                    </a:cubicBezTo>
                    <a:cubicBezTo>
                      <a:pt x="1489" y="256"/>
                      <a:pt x="1479" y="255"/>
                      <a:pt x="1467" y="254"/>
                    </a:cubicBezTo>
                    <a:cubicBezTo>
                      <a:pt x="1379" y="246"/>
                      <a:pt x="1306" y="189"/>
                      <a:pt x="1274" y="117"/>
                    </a:cubicBezTo>
                    <a:cubicBezTo>
                      <a:pt x="1232" y="217"/>
                      <a:pt x="1134" y="295"/>
                      <a:pt x="1031" y="295"/>
                    </a:cubicBezTo>
                    <a:cubicBezTo>
                      <a:pt x="1026" y="295"/>
                      <a:pt x="1021" y="295"/>
                      <a:pt x="1016" y="294"/>
                    </a:cubicBezTo>
                    <a:cubicBezTo>
                      <a:pt x="907" y="290"/>
                      <a:pt x="815" y="206"/>
                      <a:pt x="794" y="101"/>
                    </a:cubicBezTo>
                    <a:cubicBezTo>
                      <a:pt x="746" y="189"/>
                      <a:pt x="666" y="254"/>
                      <a:pt x="561" y="262"/>
                    </a:cubicBezTo>
                    <a:cubicBezTo>
                      <a:pt x="460" y="262"/>
                      <a:pt x="359" y="193"/>
                      <a:pt x="323" y="105"/>
                    </a:cubicBezTo>
                    <a:cubicBezTo>
                      <a:pt x="272" y="215"/>
                      <a:pt x="177" y="305"/>
                      <a:pt x="48" y="305"/>
                    </a:cubicBezTo>
                    <a:cubicBezTo>
                      <a:pt x="35" y="305"/>
                      <a:pt x="22" y="304"/>
                      <a:pt x="9" y="302"/>
                    </a:cubicBezTo>
                    <a:lnTo>
                      <a:pt x="1" y="302"/>
                    </a:lnTo>
                    <a:cubicBezTo>
                      <a:pt x="29" y="600"/>
                      <a:pt x="29" y="895"/>
                      <a:pt x="41" y="1193"/>
                    </a:cubicBezTo>
                    <a:cubicBezTo>
                      <a:pt x="45" y="1350"/>
                      <a:pt x="49" y="1507"/>
                      <a:pt x="57" y="1656"/>
                    </a:cubicBezTo>
                    <a:lnTo>
                      <a:pt x="57" y="1757"/>
                    </a:lnTo>
                    <a:lnTo>
                      <a:pt x="65" y="1757"/>
                    </a:lnTo>
                    <a:cubicBezTo>
                      <a:pt x="1371" y="1729"/>
                      <a:pt x="2676" y="1749"/>
                      <a:pt x="3986" y="1672"/>
                    </a:cubicBezTo>
                    <a:cubicBezTo>
                      <a:pt x="3986" y="1555"/>
                      <a:pt x="3990" y="1439"/>
                      <a:pt x="3990" y="1326"/>
                    </a:cubicBezTo>
                    <a:cubicBezTo>
                      <a:pt x="3994" y="1011"/>
                      <a:pt x="3998" y="705"/>
                      <a:pt x="4010" y="395"/>
                    </a:cubicBezTo>
                    <a:cubicBezTo>
                      <a:pt x="4010" y="391"/>
                      <a:pt x="4014" y="387"/>
                      <a:pt x="4014" y="383"/>
                    </a:cubicBezTo>
                    <a:cubicBezTo>
                      <a:pt x="3994" y="371"/>
                      <a:pt x="3978" y="355"/>
                      <a:pt x="3970" y="326"/>
                    </a:cubicBezTo>
                    <a:cubicBezTo>
                      <a:pt x="3925" y="270"/>
                      <a:pt x="3909" y="202"/>
                      <a:pt x="3909" y="129"/>
                    </a:cubicBezTo>
                    <a:cubicBezTo>
                      <a:pt x="3865" y="234"/>
                      <a:pt x="3788" y="326"/>
                      <a:pt x="3684" y="330"/>
                    </a:cubicBezTo>
                    <a:cubicBezTo>
                      <a:pt x="3681" y="331"/>
                      <a:pt x="3679" y="331"/>
                      <a:pt x="3676" y="331"/>
                    </a:cubicBezTo>
                    <a:cubicBezTo>
                      <a:pt x="3544" y="331"/>
                      <a:pt x="3474" y="228"/>
                      <a:pt x="3442" y="113"/>
                    </a:cubicBezTo>
                    <a:cubicBezTo>
                      <a:pt x="3391" y="223"/>
                      <a:pt x="3313" y="306"/>
                      <a:pt x="3189" y="306"/>
                    </a:cubicBezTo>
                    <a:cubicBezTo>
                      <a:pt x="3186" y="306"/>
                      <a:pt x="3183" y="306"/>
                      <a:pt x="3180" y="306"/>
                    </a:cubicBezTo>
                    <a:cubicBezTo>
                      <a:pt x="3007" y="302"/>
                      <a:pt x="2910" y="149"/>
                      <a:pt x="2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089;p43">
                <a:extLst>
                  <a:ext uri="{FF2B5EF4-FFF2-40B4-BE49-F238E27FC236}">
                    <a16:creationId xmlns:a16="http://schemas.microsoft.com/office/drawing/2014/main" id="{4B7C878D-9873-42D4-A583-40A5AC80272E}"/>
                  </a:ext>
                </a:extLst>
              </p:cNvPr>
              <p:cNvSpPr/>
              <p:nvPr/>
            </p:nvSpPr>
            <p:spPr>
              <a:xfrm>
                <a:off x="3608351" y="3027727"/>
                <a:ext cx="381586" cy="42868"/>
              </a:xfrm>
              <a:custGeom>
                <a:avLst/>
                <a:gdLst/>
                <a:ahLst/>
                <a:cxnLst/>
                <a:rect l="l" t="t" r="r" b="b"/>
                <a:pathLst>
                  <a:path w="3970" h="446" extrusionOk="0">
                    <a:moveTo>
                      <a:pt x="3929" y="1"/>
                    </a:moveTo>
                    <a:lnTo>
                      <a:pt x="3929" y="1"/>
                    </a:lnTo>
                    <a:cubicBezTo>
                      <a:pt x="3088" y="53"/>
                      <a:pt x="2233" y="99"/>
                      <a:pt x="1382" y="99"/>
                    </a:cubicBezTo>
                    <a:cubicBezTo>
                      <a:pt x="925" y="99"/>
                      <a:pt x="469" y="86"/>
                      <a:pt x="16" y="53"/>
                    </a:cubicBezTo>
                    <a:cubicBezTo>
                      <a:pt x="12" y="53"/>
                      <a:pt x="8" y="49"/>
                      <a:pt x="8" y="49"/>
                    </a:cubicBezTo>
                    <a:lnTo>
                      <a:pt x="8" y="49"/>
                    </a:lnTo>
                    <a:cubicBezTo>
                      <a:pt x="0" y="190"/>
                      <a:pt x="8" y="376"/>
                      <a:pt x="89" y="424"/>
                    </a:cubicBezTo>
                    <a:cubicBezTo>
                      <a:pt x="116" y="440"/>
                      <a:pt x="160" y="445"/>
                      <a:pt x="212" y="445"/>
                    </a:cubicBezTo>
                    <a:cubicBezTo>
                      <a:pt x="314" y="445"/>
                      <a:pt x="442" y="424"/>
                      <a:pt x="504" y="424"/>
                    </a:cubicBezTo>
                    <a:lnTo>
                      <a:pt x="2792" y="424"/>
                    </a:lnTo>
                    <a:cubicBezTo>
                      <a:pt x="2983" y="424"/>
                      <a:pt x="3188" y="442"/>
                      <a:pt x="3387" y="442"/>
                    </a:cubicBezTo>
                    <a:cubicBezTo>
                      <a:pt x="3487" y="442"/>
                      <a:pt x="3585" y="437"/>
                      <a:pt x="3679" y="424"/>
                    </a:cubicBezTo>
                    <a:cubicBezTo>
                      <a:pt x="3969" y="384"/>
                      <a:pt x="3929" y="222"/>
                      <a:pt x="3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090;p43">
                <a:extLst>
                  <a:ext uri="{FF2B5EF4-FFF2-40B4-BE49-F238E27FC236}">
                    <a16:creationId xmlns:a16="http://schemas.microsoft.com/office/drawing/2014/main" id="{6626E3A1-0184-45B7-8E6F-AA89985CEF4F}"/>
                  </a:ext>
                </a:extLst>
              </p:cNvPr>
              <p:cNvSpPr/>
              <p:nvPr/>
            </p:nvSpPr>
            <p:spPr>
              <a:xfrm>
                <a:off x="3918902" y="2781861"/>
                <a:ext cx="60938" cy="70550"/>
              </a:xfrm>
              <a:custGeom>
                <a:avLst/>
                <a:gdLst/>
                <a:ahLst/>
                <a:cxnLst/>
                <a:rect l="l" t="t" r="r" b="b"/>
                <a:pathLst>
                  <a:path w="634" h="734" extrusionOk="0">
                    <a:moveTo>
                      <a:pt x="1" y="0"/>
                    </a:moveTo>
                    <a:cubicBezTo>
                      <a:pt x="49" y="242"/>
                      <a:pt x="114" y="476"/>
                      <a:pt x="182" y="717"/>
                    </a:cubicBezTo>
                    <a:cubicBezTo>
                      <a:pt x="327" y="725"/>
                      <a:pt x="476" y="729"/>
                      <a:pt x="625" y="733"/>
                    </a:cubicBezTo>
                    <a:cubicBezTo>
                      <a:pt x="629" y="729"/>
                      <a:pt x="629" y="729"/>
                      <a:pt x="633" y="729"/>
                    </a:cubicBezTo>
                    <a:cubicBezTo>
                      <a:pt x="553" y="492"/>
                      <a:pt x="484" y="250"/>
                      <a:pt x="416" y="12"/>
                    </a:cubicBezTo>
                    <a:cubicBezTo>
                      <a:pt x="275" y="8"/>
                      <a:pt x="134" y="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091;p43">
                <a:extLst>
                  <a:ext uri="{FF2B5EF4-FFF2-40B4-BE49-F238E27FC236}">
                    <a16:creationId xmlns:a16="http://schemas.microsoft.com/office/drawing/2014/main" id="{4C99FFF6-6F1D-41E8-A4B5-49BC0259A148}"/>
                  </a:ext>
                </a:extLst>
              </p:cNvPr>
              <p:cNvSpPr/>
              <p:nvPr/>
            </p:nvSpPr>
            <p:spPr>
              <a:xfrm>
                <a:off x="3938317" y="2859331"/>
                <a:ext cx="37678" cy="26817"/>
              </a:xfrm>
              <a:custGeom>
                <a:avLst/>
                <a:gdLst/>
                <a:ahLst/>
                <a:cxnLst/>
                <a:rect l="l" t="t" r="r" b="b"/>
                <a:pathLst>
                  <a:path w="392" h="279" extrusionOk="0">
                    <a:moveTo>
                      <a:pt x="8" y="0"/>
                    </a:moveTo>
                    <a:cubicBezTo>
                      <a:pt x="4" y="12"/>
                      <a:pt x="0" y="28"/>
                      <a:pt x="0" y="44"/>
                    </a:cubicBezTo>
                    <a:cubicBezTo>
                      <a:pt x="26" y="150"/>
                      <a:pt x="71" y="279"/>
                      <a:pt x="183" y="279"/>
                    </a:cubicBezTo>
                    <a:cubicBezTo>
                      <a:pt x="195" y="279"/>
                      <a:pt x="208" y="277"/>
                      <a:pt x="222" y="274"/>
                    </a:cubicBezTo>
                    <a:cubicBezTo>
                      <a:pt x="327" y="254"/>
                      <a:pt x="367" y="121"/>
                      <a:pt x="391" y="12"/>
                    </a:cubicBezTo>
                    <a:cubicBezTo>
                      <a:pt x="266" y="8"/>
                      <a:pt x="133" y="4"/>
                      <a:pt x="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092;p43">
                <a:extLst>
                  <a:ext uri="{FF2B5EF4-FFF2-40B4-BE49-F238E27FC236}">
                    <a16:creationId xmlns:a16="http://schemas.microsoft.com/office/drawing/2014/main" id="{90D64F86-234C-474B-AE5A-E0F1C8C8CE65}"/>
                  </a:ext>
                </a:extLst>
              </p:cNvPr>
              <p:cNvSpPr/>
              <p:nvPr/>
            </p:nvSpPr>
            <p:spPr>
              <a:xfrm>
                <a:off x="3588167" y="2884418"/>
                <a:ext cx="386969" cy="204730"/>
              </a:xfrm>
              <a:custGeom>
                <a:avLst/>
                <a:gdLst/>
                <a:ahLst/>
                <a:cxnLst/>
                <a:rect l="l" t="t" r="r" b="b"/>
                <a:pathLst>
                  <a:path w="4026" h="2130" extrusionOk="0">
                    <a:moveTo>
                      <a:pt x="57" y="1"/>
                    </a:moveTo>
                    <a:cubicBezTo>
                      <a:pt x="61" y="307"/>
                      <a:pt x="57" y="613"/>
                      <a:pt x="57" y="916"/>
                    </a:cubicBezTo>
                    <a:cubicBezTo>
                      <a:pt x="49" y="1202"/>
                      <a:pt x="0" y="1544"/>
                      <a:pt x="69" y="1826"/>
                    </a:cubicBezTo>
                    <a:cubicBezTo>
                      <a:pt x="131" y="2079"/>
                      <a:pt x="373" y="2129"/>
                      <a:pt x="626" y="2129"/>
                    </a:cubicBezTo>
                    <a:cubicBezTo>
                      <a:pt x="783" y="2129"/>
                      <a:pt x="945" y="2110"/>
                      <a:pt x="1068" y="2108"/>
                    </a:cubicBezTo>
                    <a:cubicBezTo>
                      <a:pt x="1395" y="2104"/>
                      <a:pt x="1721" y="2092"/>
                      <a:pt x="2052" y="2088"/>
                    </a:cubicBezTo>
                    <a:cubicBezTo>
                      <a:pt x="2374" y="2080"/>
                      <a:pt x="2700" y="2072"/>
                      <a:pt x="3027" y="2068"/>
                    </a:cubicBezTo>
                    <a:cubicBezTo>
                      <a:pt x="3053" y="2068"/>
                      <a:pt x="3080" y="2068"/>
                      <a:pt x="3107" y="2068"/>
                    </a:cubicBezTo>
                    <a:cubicBezTo>
                      <a:pt x="3263" y="2068"/>
                      <a:pt x="3424" y="2072"/>
                      <a:pt x="3583" y="2072"/>
                    </a:cubicBezTo>
                    <a:cubicBezTo>
                      <a:pt x="3733" y="2072"/>
                      <a:pt x="3882" y="2068"/>
                      <a:pt x="4026" y="2052"/>
                    </a:cubicBezTo>
                    <a:lnTo>
                      <a:pt x="4018" y="2000"/>
                    </a:lnTo>
                    <a:cubicBezTo>
                      <a:pt x="3988" y="2002"/>
                      <a:pt x="3957" y="2002"/>
                      <a:pt x="3927" y="2002"/>
                    </a:cubicBezTo>
                    <a:cubicBezTo>
                      <a:pt x="3896" y="2002"/>
                      <a:pt x="3865" y="2002"/>
                      <a:pt x="3833" y="2004"/>
                    </a:cubicBezTo>
                    <a:cubicBezTo>
                      <a:pt x="3647" y="2004"/>
                      <a:pt x="3462" y="2000"/>
                      <a:pt x="3272" y="2000"/>
                    </a:cubicBezTo>
                    <a:cubicBezTo>
                      <a:pt x="2902" y="2000"/>
                      <a:pt x="2527" y="1992"/>
                      <a:pt x="2156" y="1992"/>
                    </a:cubicBezTo>
                    <a:cubicBezTo>
                      <a:pt x="1782" y="1992"/>
                      <a:pt x="1411" y="1987"/>
                      <a:pt x="1036" y="1987"/>
                    </a:cubicBezTo>
                    <a:cubicBezTo>
                      <a:pt x="851" y="1987"/>
                      <a:pt x="665" y="1983"/>
                      <a:pt x="480" y="1983"/>
                    </a:cubicBezTo>
                    <a:cubicBezTo>
                      <a:pt x="436" y="1983"/>
                      <a:pt x="380" y="1993"/>
                      <a:pt x="327" y="1993"/>
                    </a:cubicBezTo>
                    <a:cubicBezTo>
                      <a:pt x="273" y="1993"/>
                      <a:pt x="222" y="1983"/>
                      <a:pt x="186" y="1947"/>
                    </a:cubicBezTo>
                    <a:cubicBezTo>
                      <a:pt x="142" y="1907"/>
                      <a:pt x="158" y="1782"/>
                      <a:pt x="158" y="1734"/>
                    </a:cubicBezTo>
                    <a:cubicBezTo>
                      <a:pt x="150" y="1544"/>
                      <a:pt x="146" y="1363"/>
                      <a:pt x="142" y="1178"/>
                    </a:cubicBezTo>
                    <a:cubicBezTo>
                      <a:pt x="129" y="799"/>
                      <a:pt x="101" y="416"/>
                      <a:pt x="117" y="41"/>
                    </a:cubicBezTo>
                    <a:cubicBezTo>
                      <a:pt x="97" y="29"/>
                      <a:pt x="77" y="13"/>
                      <a:pt x="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093;p43">
                <a:extLst>
                  <a:ext uri="{FF2B5EF4-FFF2-40B4-BE49-F238E27FC236}">
                    <a16:creationId xmlns:a16="http://schemas.microsoft.com/office/drawing/2014/main" id="{1AD948CB-CFD2-4A36-BA49-D015B1332D67}"/>
                  </a:ext>
                </a:extLst>
              </p:cNvPr>
              <p:cNvSpPr/>
              <p:nvPr/>
            </p:nvSpPr>
            <p:spPr>
              <a:xfrm>
                <a:off x="3952638" y="2730728"/>
                <a:ext cx="4710" cy="2884"/>
              </a:xfrm>
              <a:custGeom>
                <a:avLst/>
                <a:gdLst/>
                <a:ahLst/>
                <a:cxnLst/>
                <a:rect l="l" t="t" r="r" b="b"/>
                <a:pathLst>
                  <a:path w="49" h="30" extrusionOk="0">
                    <a:moveTo>
                      <a:pt x="0" y="0"/>
                    </a:moveTo>
                    <a:lnTo>
                      <a:pt x="0" y="8"/>
                    </a:lnTo>
                    <a:cubicBezTo>
                      <a:pt x="0" y="22"/>
                      <a:pt x="13" y="29"/>
                      <a:pt x="25" y="29"/>
                    </a:cubicBezTo>
                    <a:cubicBezTo>
                      <a:pt x="38" y="29"/>
                      <a:pt x="49" y="22"/>
                      <a:pt x="45" y="8"/>
                    </a:cubicBezTo>
                    <a:cubicBezTo>
                      <a:pt x="33" y="0"/>
                      <a:pt x="16" y="0"/>
                      <a:pt x="0"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094;p43">
                <a:extLst>
                  <a:ext uri="{FF2B5EF4-FFF2-40B4-BE49-F238E27FC236}">
                    <a16:creationId xmlns:a16="http://schemas.microsoft.com/office/drawing/2014/main" id="{FC5F6406-A53A-401F-8262-91AFF2296743}"/>
                  </a:ext>
                </a:extLst>
              </p:cNvPr>
              <p:cNvSpPr/>
              <p:nvPr/>
            </p:nvSpPr>
            <p:spPr>
              <a:xfrm>
                <a:off x="3940239" y="2708621"/>
                <a:ext cx="12111" cy="22203"/>
              </a:xfrm>
              <a:custGeom>
                <a:avLst/>
                <a:gdLst/>
                <a:ahLst/>
                <a:cxnLst/>
                <a:rect l="l" t="t" r="r" b="b"/>
                <a:pathLst>
                  <a:path w="126" h="231" extrusionOk="0">
                    <a:moveTo>
                      <a:pt x="109" y="1"/>
                    </a:moveTo>
                    <a:cubicBezTo>
                      <a:pt x="73" y="5"/>
                      <a:pt x="41" y="9"/>
                      <a:pt x="0" y="9"/>
                    </a:cubicBezTo>
                    <a:cubicBezTo>
                      <a:pt x="4" y="81"/>
                      <a:pt x="8" y="150"/>
                      <a:pt x="20" y="226"/>
                    </a:cubicBezTo>
                    <a:cubicBezTo>
                      <a:pt x="53" y="230"/>
                      <a:pt x="89" y="230"/>
                      <a:pt x="125" y="230"/>
                    </a:cubicBezTo>
                    <a:cubicBezTo>
                      <a:pt x="121" y="154"/>
                      <a:pt x="113" y="77"/>
                      <a:pt x="1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095;p43">
                <a:extLst>
                  <a:ext uri="{FF2B5EF4-FFF2-40B4-BE49-F238E27FC236}">
                    <a16:creationId xmlns:a16="http://schemas.microsoft.com/office/drawing/2014/main" id="{AF704E63-3C76-440D-A79F-123F3675A93A}"/>
                  </a:ext>
                </a:extLst>
              </p:cNvPr>
              <p:cNvSpPr/>
              <p:nvPr/>
            </p:nvSpPr>
            <p:spPr>
              <a:xfrm>
                <a:off x="3938317" y="2730728"/>
                <a:ext cx="4325" cy="4710"/>
              </a:xfrm>
              <a:custGeom>
                <a:avLst/>
                <a:gdLst/>
                <a:ahLst/>
                <a:cxnLst/>
                <a:rect l="l" t="t" r="r" b="b"/>
                <a:pathLst>
                  <a:path w="45" h="49" extrusionOk="0">
                    <a:moveTo>
                      <a:pt x="0" y="0"/>
                    </a:moveTo>
                    <a:cubicBezTo>
                      <a:pt x="0" y="12"/>
                      <a:pt x="0" y="20"/>
                      <a:pt x="4" y="32"/>
                    </a:cubicBezTo>
                    <a:cubicBezTo>
                      <a:pt x="8" y="41"/>
                      <a:pt x="12" y="49"/>
                      <a:pt x="24" y="49"/>
                    </a:cubicBezTo>
                    <a:cubicBezTo>
                      <a:pt x="32" y="49"/>
                      <a:pt x="45" y="36"/>
                      <a:pt x="45" y="20"/>
                    </a:cubicBezTo>
                    <a:lnTo>
                      <a:pt x="45" y="0"/>
                    </a:ln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096;p43">
                <a:extLst>
                  <a:ext uri="{FF2B5EF4-FFF2-40B4-BE49-F238E27FC236}">
                    <a16:creationId xmlns:a16="http://schemas.microsoft.com/office/drawing/2014/main" id="{9F8AA03A-CCE2-4335-8776-A969C1A49C67}"/>
                  </a:ext>
                </a:extLst>
              </p:cNvPr>
              <p:cNvSpPr/>
              <p:nvPr/>
            </p:nvSpPr>
            <p:spPr>
              <a:xfrm>
                <a:off x="3726093" y="2730151"/>
                <a:ext cx="214630" cy="18455"/>
              </a:xfrm>
              <a:custGeom>
                <a:avLst/>
                <a:gdLst/>
                <a:ahLst/>
                <a:cxnLst/>
                <a:rect l="l" t="t" r="r" b="b"/>
                <a:pathLst>
                  <a:path w="2233" h="192" extrusionOk="0">
                    <a:moveTo>
                      <a:pt x="1947" y="1"/>
                    </a:moveTo>
                    <a:cubicBezTo>
                      <a:pt x="1655" y="1"/>
                      <a:pt x="1361" y="7"/>
                      <a:pt x="1068" y="22"/>
                    </a:cubicBezTo>
                    <a:cubicBezTo>
                      <a:pt x="762" y="38"/>
                      <a:pt x="459" y="63"/>
                      <a:pt x="153" y="91"/>
                    </a:cubicBezTo>
                    <a:lnTo>
                      <a:pt x="153" y="111"/>
                    </a:lnTo>
                    <a:cubicBezTo>
                      <a:pt x="156" y="128"/>
                      <a:pt x="144" y="137"/>
                      <a:pt x="132" y="137"/>
                    </a:cubicBezTo>
                    <a:cubicBezTo>
                      <a:pt x="124" y="137"/>
                      <a:pt x="116" y="133"/>
                      <a:pt x="113" y="123"/>
                    </a:cubicBezTo>
                    <a:cubicBezTo>
                      <a:pt x="113" y="111"/>
                      <a:pt x="105" y="107"/>
                      <a:pt x="105" y="99"/>
                    </a:cubicBezTo>
                    <a:cubicBezTo>
                      <a:pt x="77" y="103"/>
                      <a:pt x="52" y="103"/>
                      <a:pt x="20" y="107"/>
                    </a:cubicBezTo>
                    <a:cubicBezTo>
                      <a:pt x="20" y="115"/>
                      <a:pt x="24" y="123"/>
                      <a:pt x="24" y="127"/>
                    </a:cubicBezTo>
                    <a:cubicBezTo>
                      <a:pt x="24" y="147"/>
                      <a:pt x="16" y="159"/>
                      <a:pt x="0" y="159"/>
                    </a:cubicBezTo>
                    <a:lnTo>
                      <a:pt x="4" y="192"/>
                    </a:lnTo>
                    <a:cubicBezTo>
                      <a:pt x="258" y="167"/>
                      <a:pt x="504" y="143"/>
                      <a:pt x="758" y="127"/>
                    </a:cubicBezTo>
                    <a:cubicBezTo>
                      <a:pt x="1136" y="99"/>
                      <a:pt x="1512" y="88"/>
                      <a:pt x="1891" y="88"/>
                    </a:cubicBezTo>
                    <a:cubicBezTo>
                      <a:pt x="2005" y="88"/>
                      <a:pt x="2118" y="89"/>
                      <a:pt x="2232" y="91"/>
                    </a:cubicBezTo>
                    <a:lnTo>
                      <a:pt x="2232" y="55"/>
                    </a:lnTo>
                    <a:cubicBezTo>
                      <a:pt x="2228" y="55"/>
                      <a:pt x="2216" y="47"/>
                      <a:pt x="2208" y="30"/>
                    </a:cubicBezTo>
                    <a:cubicBezTo>
                      <a:pt x="2208" y="22"/>
                      <a:pt x="2200" y="10"/>
                      <a:pt x="2200" y="2"/>
                    </a:cubicBezTo>
                    <a:cubicBezTo>
                      <a:pt x="2116" y="1"/>
                      <a:pt x="2031" y="1"/>
                      <a:pt x="1947" y="1"/>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097;p43">
                <a:extLst>
                  <a:ext uri="{FF2B5EF4-FFF2-40B4-BE49-F238E27FC236}">
                    <a16:creationId xmlns:a16="http://schemas.microsoft.com/office/drawing/2014/main" id="{DD7771CC-838D-4B2C-8B6C-7793B9136C4C}"/>
                  </a:ext>
                </a:extLst>
              </p:cNvPr>
              <p:cNvSpPr/>
              <p:nvPr/>
            </p:nvSpPr>
            <p:spPr>
              <a:xfrm>
                <a:off x="3884877" y="2857697"/>
                <a:ext cx="46905" cy="26144"/>
              </a:xfrm>
              <a:custGeom>
                <a:avLst/>
                <a:gdLst/>
                <a:ahLst/>
                <a:cxnLst/>
                <a:rect l="l" t="t" r="r" b="b"/>
                <a:pathLst>
                  <a:path w="488" h="272" extrusionOk="0">
                    <a:moveTo>
                      <a:pt x="0" y="1"/>
                    </a:moveTo>
                    <a:lnTo>
                      <a:pt x="0" y="1"/>
                    </a:lnTo>
                    <a:cubicBezTo>
                      <a:pt x="35" y="125"/>
                      <a:pt x="107" y="272"/>
                      <a:pt x="249" y="272"/>
                    </a:cubicBezTo>
                    <a:cubicBezTo>
                      <a:pt x="255" y="272"/>
                      <a:pt x="260" y="271"/>
                      <a:pt x="266" y="271"/>
                    </a:cubicBezTo>
                    <a:cubicBezTo>
                      <a:pt x="403" y="263"/>
                      <a:pt x="455" y="126"/>
                      <a:pt x="488" y="9"/>
                    </a:cubicBezTo>
                    <a:cubicBezTo>
                      <a:pt x="327" y="5"/>
                      <a:pt x="165" y="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098;p43">
                <a:extLst>
                  <a:ext uri="{FF2B5EF4-FFF2-40B4-BE49-F238E27FC236}">
                    <a16:creationId xmlns:a16="http://schemas.microsoft.com/office/drawing/2014/main" id="{8A6AE40B-F15B-476A-89B7-CFE85A6B386D}"/>
                  </a:ext>
                </a:extLst>
              </p:cNvPr>
              <p:cNvSpPr/>
              <p:nvPr/>
            </p:nvSpPr>
            <p:spPr>
              <a:xfrm>
                <a:off x="3874400" y="2780708"/>
                <a:ext cx="57382" cy="69781"/>
              </a:xfrm>
              <a:custGeom>
                <a:avLst/>
                <a:gdLst/>
                <a:ahLst/>
                <a:cxnLst/>
                <a:rect l="l" t="t" r="r" b="b"/>
                <a:pathLst>
                  <a:path w="597" h="726" extrusionOk="0">
                    <a:moveTo>
                      <a:pt x="0" y="0"/>
                    </a:moveTo>
                    <a:cubicBezTo>
                      <a:pt x="41" y="234"/>
                      <a:pt x="101" y="480"/>
                      <a:pt x="105" y="717"/>
                    </a:cubicBezTo>
                    <a:cubicBezTo>
                      <a:pt x="270" y="717"/>
                      <a:pt x="431" y="721"/>
                      <a:pt x="597" y="725"/>
                    </a:cubicBezTo>
                    <a:cubicBezTo>
                      <a:pt x="508" y="496"/>
                      <a:pt x="444" y="246"/>
                      <a:pt x="3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99;p43">
                <a:extLst>
                  <a:ext uri="{FF2B5EF4-FFF2-40B4-BE49-F238E27FC236}">
                    <a16:creationId xmlns:a16="http://schemas.microsoft.com/office/drawing/2014/main" id="{C01ABB34-CD74-4D36-8B18-70475A289B56}"/>
                  </a:ext>
                </a:extLst>
              </p:cNvPr>
              <p:cNvSpPr/>
              <p:nvPr/>
            </p:nvSpPr>
            <p:spPr>
              <a:xfrm>
                <a:off x="3824035" y="2780708"/>
                <a:ext cx="56613" cy="69012"/>
              </a:xfrm>
              <a:custGeom>
                <a:avLst/>
                <a:gdLst/>
                <a:ahLst/>
                <a:cxnLst/>
                <a:rect l="l" t="t" r="r" b="b"/>
                <a:pathLst>
                  <a:path w="589" h="718" extrusionOk="0">
                    <a:moveTo>
                      <a:pt x="456" y="0"/>
                    </a:moveTo>
                    <a:cubicBezTo>
                      <a:pt x="307" y="0"/>
                      <a:pt x="150" y="0"/>
                      <a:pt x="0" y="4"/>
                    </a:cubicBezTo>
                    <a:cubicBezTo>
                      <a:pt x="29" y="238"/>
                      <a:pt x="53" y="476"/>
                      <a:pt x="73" y="705"/>
                    </a:cubicBezTo>
                    <a:cubicBezTo>
                      <a:pt x="246" y="709"/>
                      <a:pt x="416" y="709"/>
                      <a:pt x="589" y="717"/>
                    </a:cubicBezTo>
                    <a:cubicBezTo>
                      <a:pt x="516" y="488"/>
                      <a:pt x="496" y="238"/>
                      <a:pt x="4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100;p43">
                <a:extLst>
                  <a:ext uri="{FF2B5EF4-FFF2-40B4-BE49-F238E27FC236}">
                    <a16:creationId xmlns:a16="http://schemas.microsoft.com/office/drawing/2014/main" id="{A96E65B7-D55F-48DF-B5AB-D488EDA04033}"/>
                  </a:ext>
                </a:extLst>
              </p:cNvPr>
              <p:cNvSpPr/>
              <p:nvPr/>
            </p:nvSpPr>
            <p:spPr>
              <a:xfrm>
                <a:off x="3831821" y="2856544"/>
                <a:ext cx="43061" cy="24222"/>
              </a:xfrm>
              <a:custGeom>
                <a:avLst/>
                <a:gdLst/>
                <a:ahLst/>
                <a:cxnLst/>
                <a:rect l="l" t="t" r="r" b="b"/>
                <a:pathLst>
                  <a:path w="448" h="252" extrusionOk="0">
                    <a:moveTo>
                      <a:pt x="0" y="1"/>
                    </a:moveTo>
                    <a:cubicBezTo>
                      <a:pt x="32" y="114"/>
                      <a:pt x="85" y="239"/>
                      <a:pt x="226" y="251"/>
                    </a:cubicBezTo>
                    <a:cubicBezTo>
                      <a:pt x="230" y="251"/>
                      <a:pt x="235" y="251"/>
                      <a:pt x="240" y="251"/>
                    </a:cubicBezTo>
                    <a:cubicBezTo>
                      <a:pt x="379" y="251"/>
                      <a:pt x="447" y="134"/>
                      <a:pt x="447" y="9"/>
                    </a:cubicBezTo>
                    <a:cubicBezTo>
                      <a:pt x="302" y="9"/>
                      <a:pt x="149"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101;p43">
                <a:extLst>
                  <a:ext uri="{FF2B5EF4-FFF2-40B4-BE49-F238E27FC236}">
                    <a16:creationId xmlns:a16="http://schemas.microsoft.com/office/drawing/2014/main" id="{549394F0-4B39-40BC-BC7B-23218A5807BF}"/>
                  </a:ext>
                </a:extLst>
              </p:cNvPr>
              <p:cNvSpPr/>
              <p:nvPr/>
            </p:nvSpPr>
            <p:spPr>
              <a:xfrm>
                <a:off x="3662561" y="3104428"/>
                <a:ext cx="192908" cy="113226"/>
              </a:xfrm>
              <a:custGeom>
                <a:avLst/>
                <a:gdLst/>
                <a:ahLst/>
                <a:cxnLst/>
                <a:rect l="l" t="t" r="r" b="b"/>
                <a:pathLst>
                  <a:path w="2007" h="1178" extrusionOk="0">
                    <a:moveTo>
                      <a:pt x="999" y="0"/>
                    </a:moveTo>
                    <a:cubicBezTo>
                      <a:pt x="423" y="0"/>
                      <a:pt x="70" y="552"/>
                      <a:pt x="20" y="1085"/>
                    </a:cubicBezTo>
                    <a:cubicBezTo>
                      <a:pt x="20" y="1093"/>
                      <a:pt x="16" y="1101"/>
                      <a:pt x="12" y="1105"/>
                    </a:cubicBezTo>
                    <a:cubicBezTo>
                      <a:pt x="16" y="1121"/>
                      <a:pt x="16" y="1145"/>
                      <a:pt x="0" y="1153"/>
                    </a:cubicBezTo>
                    <a:lnTo>
                      <a:pt x="137" y="1173"/>
                    </a:lnTo>
                    <a:cubicBezTo>
                      <a:pt x="181" y="1081"/>
                      <a:pt x="246" y="988"/>
                      <a:pt x="355" y="968"/>
                    </a:cubicBezTo>
                    <a:cubicBezTo>
                      <a:pt x="613" y="919"/>
                      <a:pt x="907" y="944"/>
                      <a:pt x="1169" y="928"/>
                    </a:cubicBezTo>
                    <a:cubicBezTo>
                      <a:pt x="1322" y="919"/>
                      <a:pt x="1471" y="907"/>
                      <a:pt x="1624" y="903"/>
                    </a:cubicBezTo>
                    <a:cubicBezTo>
                      <a:pt x="1654" y="903"/>
                      <a:pt x="1692" y="898"/>
                      <a:pt x="1729" y="898"/>
                    </a:cubicBezTo>
                    <a:cubicBezTo>
                      <a:pt x="1766" y="898"/>
                      <a:pt x="1803" y="903"/>
                      <a:pt x="1834" y="923"/>
                    </a:cubicBezTo>
                    <a:cubicBezTo>
                      <a:pt x="1874" y="948"/>
                      <a:pt x="1882" y="988"/>
                      <a:pt x="1902" y="1024"/>
                    </a:cubicBezTo>
                    <a:cubicBezTo>
                      <a:pt x="1922" y="1069"/>
                      <a:pt x="1942" y="1125"/>
                      <a:pt x="1963" y="1177"/>
                    </a:cubicBezTo>
                    <a:lnTo>
                      <a:pt x="2007" y="1161"/>
                    </a:lnTo>
                    <a:lnTo>
                      <a:pt x="2007" y="1149"/>
                    </a:lnTo>
                    <a:cubicBezTo>
                      <a:pt x="1971" y="625"/>
                      <a:pt x="1668" y="69"/>
                      <a:pt x="1088" y="5"/>
                    </a:cubicBezTo>
                    <a:cubicBezTo>
                      <a:pt x="1058" y="2"/>
                      <a:pt x="1028" y="0"/>
                      <a:pt x="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102;p43">
                <a:extLst>
                  <a:ext uri="{FF2B5EF4-FFF2-40B4-BE49-F238E27FC236}">
                    <a16:creationId xmlns:a16="http://schemas.microsoft.com/office/drawing/2014/main" id="{E1C083C1-D1E2-4AB5-9FB2-A87D5F76C00C}"/>
                  </a:ext>
                </a:extLst>
              </p:cNvPr>
              <p:cNvSpPr/>
              <p:nvPr/>
            </p:nvSpPr>
            <p:spPr>
              <a:xfrm>
                <a:off x="3694279" y="3197469"/>
                <a:ext cx="136871" cy="92753"/>
              </a:xfrm>
              <a:custGeom>
                <a:avLst/>
                <a:gdLst/>
                <a:ahLst/>
                <a:cxnLst/>
                <a:rect l="l" t="t" r="r" b="b"/>
                <a:pathLst>
                  <a:path w="1424" h="965" extrusionOk="0">
                    <a:moveTo>
                      <a:pt x="1350" y="1"/>
                    </a:moveTo>
                    <a:cubicBezTo>
                      <a:pt x="1333" y="1"/>
                      <a:pt x="1315" y="5"/>
                      <a:pt x="1294" y="12"/>
                    </a:cubicBezTo>
                    <a:cubicBezTo>
                      <a:pt x="1266" y="8"/>
                      <a:pt x="1237" y="6"/>
                      <a:pt x="1206" y="6"/>
                    </a:cubicBezTo>
                    <a:cubicBezTo>
                      <a:pt x="1122" y="6"/>
                      <a:pt x="1030" y="19"/>
                      <a:pt x="948" y="28"/>
                    </a:cubicBezTo>
                    <a:cubicBezTo>
                      <a:pt x="1103" y="237"/>
                      <a:pt x="984" y="556"/>
                      <a:pt x="717" y="556"/>
                    </a:cubicBezTo>
                    <a:cubicBezTo>
                      <a:pt x="701" y="556"/>
                      <a:pt x="683" y="554"/>
                      <a:pt x="665" y="552"/>
                    </a:cubicBezTo>
                    <a:cubicBezTo>
                      <a:pt x="532" y="532"/>
                      <a:pt x="432" y="431"/>
                      <a:pt x="428" y="298"/>
                    </a:cubicBezTo>
                    <a:cubicBezTo>
                      <a:pt x="428" y="201"/>
                      <a:pt x="472" y="97"/>
                      <a:pt x="557" y="52"/>
                    </a:cubicBezTo>
                    <a:lnTo>
                      <a:pt x="557" y="52"/>
                    </a:lnTo>
                    <a:cubicBezTo>
                      <a:pt x="488" y="56"/>
                      <a:pt x="416" y="56"/>
                      <a:pt x="347" y="60"/>
                    </a:cubicBezTo>
                    <a:cubicBezTo>
                      <a:pt x="323" y="60"/>
                      <a:pt x="297" y="60"/>
                      <a:pt x="272" y="60"/>
                    </a:cubicBezTo>
                    <a:cubicBezTo>
                      <a:pt x="220" y="60"/>
                      <a:pt x="167" y="62"/>
                      <a:pt x="121" y="72"/>
                    </a:cubicBezTo>
                    <a:cubicBezTo>
                      <a:pt x="105" y="76"/>
                      <a:pt x="93" y="76"/>
                      <a:pt x="85" y="80"/>
                    </a:cubicBezTo>
                    <a:cubicBezTo>
                      <a:pt x="1" y="499"/>
                      <a:pt x="234" y="935"/>
                      <a:pt x="694" y="963"/>
                    </a:cubicBezTo>
                    <a:cubicBezTo>
                      <a:pt x="710" y="964"/>
                      <a:pt x="726" y="965"/>
                      <a:pt x="742" y="965"/>
                    </a:cubicBezTo>
                    <a:cubicBezTo>
                      <a:pt x="941" y="965"/>
                      <a:pt x="1119" y="874"/>
                      <a:pt x="1250" y="721"/>
                    </a:cubicBezTo>
                    <a:cubicBezTo>
                      <a:pt x="1423" y="520"/>
                      <a:pt x="1423" y="290"/>
                      <a:pt x="1383" y="32"/>
                    </a:cubicBezTo>
                    <a:lnTo>
                      <a:pt x="1383" y="8"/>
                    </a:lnTo>
                    <a:cubicBezTo>
                      <a:pt x="1373" y="3"/>
                      <a:pt x="1362" y="1"/>
                      <a:pt x="13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103;p43">
                <a:extLst>
                  <a:ext uri="{FF2B5EF4-FFF2-40B4-BE49-F238E27FC236}">
                    <a16:creationId xmlns:a16="http://schemas.microsoft.com/office/drawing/2014/main" id="{2EAE2A6F-30A2-4112-B4CF-321B75947154}"/>
                  </a:ext>
                </a:extLst>
              </p:cNvPr>
              <p:cNvSpPr/>
              <p:nvPr/>
            </p:nvSpPr>
            <p:spPr>
              <a:xfrm>
                <a:off x="3772902" y="2781861"/>
                <a:ext cx="54306" cy="66706"/>
              </a:xfrm>
              <a:custGeom>
                <a:avLst/>
                <a:gdLst/>
                <a:ahLst/>
                <a:cxnLst/>
                <a:rect l="l" t="t" r="r" b="b"/>
                <a:pathLst>
                  <a:path w="565" h="694" extrusionOk="0">
                    <a:moveTo>
                      <a:pt x="472" y="0"/>
                    </a:moveTo>
                    <a:cubicBezTo>
                      <a:pt x="315" y="8"/>
                      <a:pt x="158" y="12"/>
                      <a:pt x="1" y="24"/>
                    </a:cubicBezTo>
                    <a:cubicBezTo>
                      <a:pt x="21" y="246"/>
                      <a:pt x="33" y="472"/>
                      <a:pt x="33" y="693"/>
                    </a:cubicBezTo>
                    <a:lnTo>
                      <a:pt x="565" y="693"/>
                    </a:lnTo>
                    <a:cubicBezTo>
                      <a:pt x="524" y="459"/>
                      <a:pt x="500" y="230"/>
                      <a:pt x="4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104;p43">
                <a:extLst>
                  <a:ext uri="{FF2B5EF4-FFF2-40B4-BE49-F238E27FC236}">
                    <a16:creationId xmlns:a16="http://schemas.microsoft.com/office/drawing/2014/main" id="{2D821727-6AF9-41A8-9612-5F0C4E832F3F}"/>
                  </a:ext>
                </a:extLst>
              </p:cNvPr>
              <p:cNvSpPr/>
              <p:nvPr/>
            </p:nvSpPr>
            <p:spPr>
              <a:xfrm>
                <a:off x="3675729" y="2524077"/>
                <a:ext cx="153019" cy="129278"/>
              </a:xfrm>
              <a:custGeom>
                <a:avLst/>
                <a:gdLst/>
                <a:ahLst/>
                <a:cxnLst/>
                <a:rect l="l" t="t" r="r" b="b"/>
                <a:pathLst>
                  <a:path w="1592" h="1345" extrusionOk="0">
                    <a:moveTo>
                      <a:pt x="1472" y="1"/>
                    </a:moveTo>
                    <a:cubicBezTo>
                      <a:pt x="1441" y="1"/>
                      <a:pt x="1407" y="16"/>
                      <a:pt x="1386" y="35"/>
                    </a:cubicBezTo>
                    <a:cubicBezTo>
                      <a:pt x="1354" y="67"/>
                      <a:pt x="1334" y="99"/>
                      <a:pt x="1314" y="135"/>
                    </a:cubicBezTo>
                    <a:cubicBezTo>
                      <a:pt x="1311" y="146"/>
                      <a:pt x="1301" y="150"/>
                      <a:pt x="1290" y="150"/>
                    </a:cubicBezTo>
                    <a:cubicBezTo>
                      <a:pt x="1285" y="150"/>
                      <a:pt x="1279" y="149"/>
                      <a:pt x="1273" y="148"/>
                    </a:cubicBezTo>
                    <a:cubicBezTo>
                      <a:pt x="1261" y="141"/>
                      <a:pt x="1248" y="139"/>
                      <a:pt x="1235" y="139"/>
                    </a:cubicBezTo>
                    <a:cubicBezTo>
                      <a:pt x="1181" y="139"/>
                      <a:pt x="1136" y="190"/>
                      <a:pt x="1136" y="248"/>
                    </a:cubicBezTo>
                    <a:cubicBezTo>
                      <a:pt x="1136" y="256"/>
                      <a:pt x="1128" y="268"/>
                      <a:pt x="1116" y="268"/>
                    </a:cubicBezTo>
                    <a:cubicBezTo>
                      <a:pt x="1116" y="285"/>
                      <a:pt x="1103" y="298"/>
                      <a:pt x="1088" y="298"/>
                    </a:cubicBezTo>
                    <a:cubicBezTo>
                      <a:pt x="1082" y="298"/>
                      <a:pt x="1074" y="295"/>
                      <a:pt x="1068" y="289"/>
                    </a:cubicBezTo>
                    <a:cubicBezTo>
                      <a:pt x="1044" y="260"/>
                      <a:pt x="1015" y="247"/>
                      <a:pt x="986" y="247"/>
                    </a:cubicBezTo>
                    <a:cubicBezTo>
                      <a:pt x="946" y="247"/>
                      <a:pt x="906" y="272"/>
                      <a:pt x="883" y="317"/>
                    </a:cubicBezTo>
                    <a:cubicBezTo>
                      <a:pt x="871" y="333"/>
                      <a:pt x="871" y="357"/>
                      <a:pt x="854" y="373"/>
                    </a:cubicBezTo>
                    <a:cubicBezTo>
                      <a:pt x="834" y="397"/>
                      <a:pt x="830" y="381"/>
                      <a:pt x="806" y="393"/>
                    </a:cubicBezTo>
                    <a:cubicBezTo>
                      <a:pt x="804" y="395"/>
                      <a:pt x="801" y="396"/>
                      <a:pt x="799" y="396"/>
                    </a:cubicBezTo>
                    <a:cubicBezTo>
                      <a:pt x="779" y="396"/>
                      <a:pt x="764" y="339"/>
                      <a:pt x="750" y="321"/>
                    </a:cubicBezTo>
                    <a:lnTo>
                      <a:pt x="734" y="321"/>
                    </a:lnTo>
                    <a:cubicBezTo>
                      <a:pt x="725" y="337"/>
                      <a:pt x="709" y="377"/>
                      <a:pt x="689" y="474"/>
                    </a:cubicBezTo>
                    <a:cubicBezTo>
                      <a:pt x="685" y="494"/>
                      <a:pt x="693" y="518"/>
                      <a:pt x="693" y="538"/>
                    </a:cubicBezTo>
                    <a:cubicBezTo>
                      <a:pt x="693" y="554"/>
                      <a:pt x="679" y="567"/>
                      <a:pt x="664" y="567"/>
                    </a:cubicBezTo>
                    <a:cubicBezTo>
                      <a:pt x="659" y="567"/>
                      <a:pt x="654" y="565"/>
                      <a:pt x="649" y="563"/>
                    </a:cubicBezTo>
                    <a:lnTo>
                      <a:pt x="544" y="611"/>
                    </a:lnTo>
                    <a:cubicBezTo>
                      <a:pt x="544" y="627"/>
                      <a:pt x="532" y="638"/>
                      <a:pt x="515" y="638"/>
                    </a:cubicBezTo>
                    <a:cubicBezTo>
                      <a:pt x="510" y="638"/>
                      <a:pt x="505" y="637"/>
                      <a:pt x="500" y="635"/>
                    </a:cubicBezTo>
                    <a:cubicBezTo>
                      <a:pt x="477" y="623"/>
                      <a:pt x="454" y="617"/>
                      <a:pt x="432" y="617"/>
                    </a:cubicBezTo>
                    <a:cubicBezTo>
                      <a:pt x="360" y="617"/>
                      <a:pt x="300" y="677"/>
                      <a:pt x="306" y="760"/>
                    </a:cubicBezTo>
                    <a:cubicBezTo>
                      <a:pt x="306" y="779"/>
                      <a:pt x="292" y="788"/>
                      <a:pt x="278" y="788"/>
                    </a:cubicBezTo>
                    <a:cubicBezTo>
                      <a:pt x="268" y="788"/>
                      <a:pt x="259" y="784"/>
                      <a:pt x="254" y="776"/>
                    </a:cubicBezTo>
                    <a:cubicBezTo>
                      <a:pt x="246" y="763"/>
                      <a:pt x="238" y="758"/>
                      <a:pt x="230" y="758"/>
                    </a:cubicBezTo>
                    <a:cubicBezTo>
                      <a:pt x="203" y="758"/>
                      <a:pt x="181" y="818"/>
                      <a:pt x="177" y="837"/>
                    </a:cubicBezTo>
                    <a:cubicBezTo>
                      <a:pt x="173" y="857"/>
                      <a:pt x="181" y="885"/>
                      <a:pt x="181" y="905"/>
                    </a:cubicBezTo>
                    <a:cubicBezTo>
                      <a:pt x="181" y="921"/>
                      <a:pt x="165" y="925"/>
                      <a:pt x="157" y="925"/>
                    </a:cubicBezTo>
                    <a:cubicBezTo>
                      <a:pt x="161" y="940"/>
                      <a:pt x="148" y="958"/>
                      <a:pt x="130" y="958"/>
                    </a:cubicBezTo>
                    <a:cubicBezTo>
                      <a:pt x="129" y="958"/>
                      <a:pt x="127" y="958"/>
                      <a:pt x="125" y="957"/>
                    </a:cubicBezTo>
                    <a:cubicBezTo>
                      <a:pt x="113" y="954"/>
                      <a:pt x="102" y="952"/>
                      <a:pt x="93" y="952"/>
                    </a:cubicBezTo>
                    <a:cubicBezTo>
                      <a:pt x="7" y="952"/>
                      <a:pt x="54" y="1112"/>
                      <a:pt x="73" y="1159"/>
                    </a:cubicBezTo>
                    <a:cubicBezTo>
                      <a:pt x="77" y="1167"/>
                      <a:pt x="77" y="1195"/>
                      <a:pt x="57" y="1195"/>
                    </a:cubicBezTo>
                    <a:cubicBezTo>
                      <a:pt x="16" y="1195"/>
                      <a:pt x="0" y="1219"/>
                      <a:pt x="20" y="1264"/>
                    </a:cubicBezTo>
                    <a:cubicBezTo>
                      <a:pt x="2" y="1316"/>
                      <a:pt x="14" y="1341"/>
                      <a:pt x="61" y="1341"/>
                    </a:cubicBezTo>
                    <a:cubicBezTo>
                      <a:pt x="65" y="1341"/>
                      <a:pt x="69" y="1341"/>
                      <a:pt x="73" y="1340"/>
                    </a:cubicBezTo>
                    <a:cubicBezTo>
                      <a:pt x="77" y="1340"/>
                      <a:pt x="81" y="1344"/>
                      <a:pt x="81" y="1344"/>
                    </a:cubicBezTo>
                    <a:lnTo>
                      <a:pt x="85" y="1344"/>
                    </a:lnTo>
                    <a:cubicBezTo>
                      <a:pt x="117" y="1308"/>
                      <a:pt x="157" y="1288"/>
                      <a:pt x="202" y="1280"/>
                    </a:cubicBezTo>
                    <a:cubicBezTo>
                      <a:pt x="111" y="1162"/>
                      <a:pt x="195" y="984"/>
                      <a:pt x="346" y="984"/>
                    </a:cubicBezTo>
                    <a:cubicBezTo>
                      <a:pt x="356" y="984"/>
                      <a:pt x="365" y="984"/>
                      <a:pt x="375" y="986"/>
                    </a:cubicBezTo>
                    <a:cubicBezTo>
                      <a:pt x="360" y="897"/>
                      <a:pt x="424" y="836"/>
                      <a:pt x="497" y="836"/>
                    </a:cubicBezTo>
                    <a:cubicBezTo>
                      <a:pt x="523" y="836"/>
                      <a:pt x="551" y="844"/>
                      <a:pt x="576" y="861"/>
                    </a:cubicBezTo>
                    <a:cubicBezTo>
                      <a:pt x="610" y="790"/>
                      <a:pt x="682" y="751"/>
                      <a:pt x="757" y="751"/>
                    </a:cubicBezTo>
                    <a:cubicBezTo>
                      <a:pt x="789" y="751"/>
                      <a:pt x="821" y="758"/>
                      <a:pt x="850" y="772"/>
                    </a:cubicBezTo>
                    <a:cubicBezTo>
                      <a:pt x="858" y="668"/>
                      <a:pt x="952" y="577"/>
                      <a:pt x="1049" y="577"/>
                    </a:cubicBezTo>
                    <a:cubicBezTo>
                      <a:pt x="1057" y="577"/>
                      <a:pt x="1064" y="578"/>
                      <a:pt x="1072" y="579"/>
                    </a:cubicBezTo>
                    <a:cubicBezTo>
                      <a:pt x="1044" y="498"/>
                      <a:pt x="1108" y="389"/>
                      <a:pt x="1169" y="337"/>
                    </a:cubicBezTo>
                    <a:cubicBezTo>
                      <a:pt x="1193" y="320"/>
                      <a:pt x="1223" y="311"/>
                      <a:pt x="1253" y="311"/>
                    </a:cubicBezTo>
                    <a:cubicBezTo>
                      <a:pt x="1294" y="311"/>
                      <a:pt x="1333" y="327"/>
                      <a:pt x="1354" y="357"/>
                    </a:cubicBezTo>
                    <a:cubicBezTo>
                      <a:pt x="1394" y="228"/>
                      <a:pt x="1487" y="148"/>
                      <a:pt x="1592" y="115"/>
                    </a:cubicBezTo>
                    <a:cubicBezTo>
                      <a:pt x="1584" y="115"/>
                      <a:pt x="1576" y="107"/>
                      <a:pt x="1576" y="95"/>
                    </a:cubicBezTo>
                    <a:lnTo>
                      <a:pt x="1576" y="87"/>
                    </a:lnTo>
                    <a:cubicBezTo>
                      <a:pt x="1556" y="87"/>
                      <a:pt x="1543" y="71"/>
                      <a:pt x="1539" y="67"/>
                    </a:cubicBezTo>
                    <a:cubicBezTo>
                      <a:pt x="1535" y="18"/>
                      <a:pt x="1506" y="1"/>
                      <a:pt x="1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105;p43">
                <a:extLst>
                  <a:ext uri="{FF2B5EF4-FFF2-40B4-BE49-F238E27FC236}">
                    <a16:creationId xmlns:a16="http://schemas.microsoft.com/office/drawing/2014/main" id="{5C6A1A19-A6A1-4A06-B6AE-296167564509}"/>
                  </a:ext>
                </a:extLst>
              </p:cNvPr>
              <p:cNvSpPr/>
              <p:nvPr/>
            </p:nvSpPr>
            <p:spPr>
              <a:xfrm>
                <a:off x="3774632" y="2856160"/>
                <a:ext cx="48347" cy="26913"/>
              </a:xfrm>
              <a:custGeom>
                <a:avLst/>
                <a:gdLst/>
                <a:ahLst/>
                <a:cxnLst/>
                <a:rect l="l" t="t" r="r" b="b"/>
                <a:pathLst>
                  <a:path w="503" h="280" extrusionOk="0">
                    <a:moveTo>
                      <a:pt x="39" y="1"/>
                    </a:moveTo>
                    <a:cubicBezTo>
                      <a:pt x="1" y="135"/>
                      <a:pt x="104" y="280"/>
                      <a:pt x="240" y="280"/>
                    </a:cubicBezTo>
                    <a:cubicBezTo>
                      <a:pt x="246" y="280"/>
                      <a:pt x="254" y="280"/>
                      <a:pt x="261" y="279"/>
                    </a:cubicBezTo>
                    <a:cubicBezTo>
                      <a:pt x="402" y="263"/>
                      <a:pt x="482" y="138"/>
                      <a:pt x="502" y="5"/>
                    </a:cubicBezTo>
                    <a:cubicBezTo>
                      <a:pt x="353" y="5"/>
                      <a:pt x="200" y="1"/>
                      <a:pt x="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106;p43">
                <a:extLst>
                  <a:ext uri="{FF2B5EF4-FFF2-40B4-BE49-F238E27FC236}">
                    <a16:creationId xmlns:a16="http://schemas.microsoft.com/office/drawing/2014/main" id="{BD7AF501-7A6E-42B9-AEE4-D7D3AB32675D}"/>
                  </a:ext>
                </a:extLst>
              </p:cNvPr>
              <p:cNvSpPr/>
              <p:nvPr/>
            </p:nvSpPr>
            <p:spPr>
              <a:xfrm>
                <a:off x="3736474" y="3201314"/>
                <a:ext cx="56998" cy="44502"/>
              </a:xfrm>
              <a:custGeom>
                <a:avLst/>
                <a:gdLst/>
                <a:ahLst/>
                <a:cxnLst/>
                <a:rect l="l" t="t" r="r" b="b"/>
                <a:pathLst>
                  <a:path w="593" h="463" extrusionOk="0">
                    <a:moveTo>
                      <a:pt x="440" y="0"/>
                    </a:moveTo>
                    <a:cubicBezTo>
                      <a:pt x="432" y="4"/>
                      <a:pt x="416" y="4"/>
                      <a:pt x="408" y="4"/>
                    </a:cubicBezTo>
                    <a:cubicBezTo>
                      <a:pt x="335" y="12"/>
                      <a:pt x="271" y="12"/>
                      <a:pt x="206" y="16"/>
                    </a:cubicBezTo>
                    <a:cubicBezTo>
                      <a:pt x="206" y="20"/>
                      <a:pt x="198" y="24"/>
                      <a:pt x="194" y="32"/>
                    </a:cubicBezTo>
                    <a:cubicBezTo>
                      <a:pt x="9" y="125"/>
                      <a:pt x="1" y="423"/>
                      <a:pt x="239" y="459"/>
                    </a:cubicBezTo>
                    <a:cubicBezTo>
                      <a:pt x="253" y="462"/>
                      <a:pt x="266" y="462"/>
                      <a:pt x="279" y="462"/>
                    </a:cubicBezTo>
                    <a:cubicBezTo>
                      <a:pt x="500" y="462"/>
                      <a:pt x="593" y="188"/>
                      <a:pt x="452" y="24"/>
                    </a:cubicBezTo>
                    <a:cubicBezTo>
                      <a:pt x="440" y="16"/>
                      <a:pt x="440" y="8"/>
                      <a:pt x="4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107;p43">
                <a:extLst>
                  <a:ext uri="{FF2B5EF4-FFF2-40B4-BE49-F238E27FC236}">
                    <a16:creationId xmlns:a16="http://schemas.microsoft.com/office/drawing/2014/main" id="{B8204B7A-EC3C-4ED4-9B86-22788B0A28C6}"/>
                  </a:ext>
                </a:extLst>
              </p:cNvPr>
              <p:cNvSpPr/>
              <p:nvPr/>
            </p:nvSpPr>
            <p:spPr>
              <a:xfrm>
                <a:off x="3726382" y="2856544"/>
                <a:ext cx="44310" cy="22876"/>
              </a:xfrm>
              <a:custGeom>
                <a:avLst/>
                <a:gdLst/>
                <a:ahLst/>
                <a:cxnLst/>
                <a:rect l="l" t="t" r="r" b="b"/>
                <a:pathLst>
                  <a:path w="461" h="238" extrusionOk="0">
                    <a:moveTo>
                      <a:pt x="37" y="1"/>
                    </a:moveTo>
                    <a:cubicBezTo>
                      <a:pt x="0" y="126"/>
                      <a:pt x="95" y="238"/>
                      <a:pt x="219" y="238"/>
                    </a:cubicBezTo>
                    <a:cubicBezTo>
                      <a:pt x="231" y="238"/>
                      <a:pt x="243" y="237"/>
                      <a:pt x="255" y="235"/>
                    </a:cubicBezTo>
                    <a:cubicBezTo>
                      <a:pt x="380" y="214"/>
                      <a:pt x="432" y="114"/>
                      <a:pt x="4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2108;p43">
                <a:extLst>
                  <a:ext uri="{FF2B5EF4-FFF2-40B4-BE49-F238E27FC236}">
                    <a16:creationId xmlns:a16="http://schemas.microsoft.com/office/drawing/2014/main" id="{A2572456-067C-4DCE-8C24-B9F8AE5B24A5}"/>
                  </a:ext>
                </a:extLst>
              </p:cNvPr>
              <p:cNvGrpSpPr/>
              <p:nvPr/>
            </p:nvGrpSpPr>
            <p:grpSpPr>
              <a:xfrm>
                <a:off x="3756658" y="2585015"/>
                <a:ext cx="215684" cy="87658"/>
                <a:chOff x="3756658" y="2585015"/>
                <a:chExt cx="215684" cy="87658"/>
              </a:xfrm>
            </p:grpSpPr>
            <p:sp>
              <p:nvSpPr>
                <p:cNvPr id="127" name="Google Shape;2109;p43">
                  <a:extLst>
                    <a:ext uri="{FF2B5EF4-FFF2-40B4-BE49-F238E27FC236}">
                      <a16:creationId xmlns:a16="http://schemas.microsoft.com/office/drawing/2014/main" id="{C42E3ED6-D02C-4965-B4D2-FE18505E5128}"/>
                    </a:ext>
                  </a:extLst>
                </p:cNvPr>
                <p:cNvSpPr/>
                <p:nvPr/>
              </p:nvSpPr>
              <p:spPr>
                <a:xfrm>
                  <a:off x="3955906" y="2645280"/>
                  <a:ext cx="16436" cy="7786"/>
                </a:xfrm>
                <a:custGeom>
                  <a:avLst/>
                  <a:gdLst/>
                  <a:ahLst/>
                  <a:cxnLst/>
                  <a:rect l="l" t="t" r="r" b="b"/>
                  <a:pathLst>
                    <a:path w="171" h="81" extrusionOk="0">
                      <a:moveTo>
                        <a:pt x="23" y="1"/>
                      </a:moveTo>
                      <a:cubicBezTo>
                        <a:pt x="12" y="1"/>
                        <a:pt x="0" y="13"/>
                        <a:pt x="7" y="23"/>
                      </a:cubicBezTo>
                      <a:cubicBezTo>
                        <a:pt x="26" y="49"/>
                        <a:pt x="70" y="81"/>
                        <a:pt x="107" y="81"/>
                      </a:cubicBezTo>
                      <a:cubicBezTo>
                        <a:pt x="116" y="81"/>
                        <a:pt x="124" y="79"/>
                        <a:pt x="131" y="75"/>
                      </a:cubicBezTo>
                      <a:cubicBezTo>
                        <a:pt x="170" y="59"/>
                        <a:pt x="144" y="14"/>
                        <a:pt x="118" y="14"/>
                      </a:cubicBezTo>
                      <a:cubicBezTo>
                        <a:pt x="111" y="14"/>
                        <a:pt x="105" y="17"/>
                        <a:pt x="99" y="23"/>
                      </a:cubicBezTo>
                      <a:cubicBezTo>
                        <a:pt x="99" y="31"/>
                        <a:pt x="91" y="35"/>
                        <a:pt x="91" y="39"/>
                      </a:cubicBezTo>
                      <a:cubicBezTo>
                        <a:pt x="83" y="39"/>
                        <a:pt x="79" y="35"/>
                        <a:pt x="71" y="35"/>
                      </a:cubicBezTo>
                      <a:cubicBezTo>
                        <a:pt x="59" y="23"/>
                        <a:pt x="47" y="15"/>
                        <a:pt x="31" y="3"/>
                      </a:cubicBezTo>
                      <a:cubicBezTo>
                        <a:pt x="28" y="1"/>
                        <a:pt x="26" y="1"/>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110;p43">
                  <a:extLst>
                    <a:ext uri="{FF2B5EF4-FFF2-40B4-BE49-F238E27FC236}">
                      <a16:creationId xmlns:a16="http://schemas.microsoft.com/office/drawing/2014/main" id="{BEE75898-5011-41AB-8E96-A1889A139010}"/>
                    </a:ext>
                  </a:extLst>
                </p:cNvPr>
                <p:cNvSpPr/>
                <p:nvPr/>
              </p:nvSpPr>
              <p:spPr>
                <a:xfrm>
                  <a:off x="3938894" y="2661235"/>
                  <a:ext cx="24318" cy="11438"/>
                </a:xfrm>
                <a:custGeom>
                  <a:avLst/>
                  <a:gdLst/>
                  <a:ahLst/>
                  <a:cxnLst/>
                  <a:rect l="l" t="t" r="r" b="b"/>
                  <a:pathLst>
                    <a:path w="253" h="119" extrusionOk="0">
                      <a:moveTo>
                        <a:pt x="120" y="0"/>
                      </a:moveTo>
                      <a:cubicBezTo>
                        <a:pt x="76" y="0"/>
                        <a:pt x="32" y="18"/>
                        <a:pt x="6" y="54"/>
                      </a:cubicBezTo>
                      <a:cubicBezTo>
                        <a:pt x="0" y="66"/>
                        <a:pt x="12" y="80"/>
                        <a:pt x="25" y="80"/>
                      </a:cubicBezTo>
                      <a:cubicBezTo>
                        <a:pt x="30" y="80"/>
                        <a:pt x="34" y="79"/>
                        <a:pt x="39" y="74"/>
                      </a:cubicBezTo>
                      <a:cubicBezTo>
                        <a:pt x="58" y="52"/>
                        <a:pt x="85" y="41"/>
                        <a:pt x="111" y="41"/>
                      </a:cubicBezTo>
                      <a:cubicBezTo>
                        <a:pt x="150" y="41"/>
                        <a:pt x="189" y="64"/>
                        <a:pt x="204" y="103"/>
                      </a:cubicBezTo>
                      <a:cubicBezTo>
                        <a:pt x="209" y="114"/>
                        <a:pt x="218" y="119"/>
                        <a:pt x="227" y="119"/>
                      </a:cubicBezTo>
                      <a:cubicBezTo>
                        <a:pt x="240" y="119"/>
                        <a:pt x="253" y="108"/>
                        <a:pt x="248" y="91"/>
                      </a:cubicBezTo>
                      <a:cubicBezTo>
                        <a:pt x="234" y="31"/>
                        <a:pt x="178"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111;p43">
                  <a:extLst>
                    <a:ext uri="{FF2B5EF4-FFF2-40B4-BE49-F238E27FC236}">
                      <a16:creationId xmlns:a16="http://schemas.microsoft.com/office/drawing/2014/main" id="{1FD61039-49C3-42A6-8D5C-E70CD7FD42B1}"/>
                    </a:ext>
                  </a:extLst>
                </p:cNvPr>
                <p:cNvSpPr/>
                <p:nvPr/>
              </p:nvSpPr>
              <p:spPr>
                <a:xfrm>
                  <a:off x="3933319" y="2635476"/>
                  <a:ext cx="7017" cy="13649"/>
                </a:xfrm>
                <a:custGeom>
                  <a:avLst/>
                  <a:gdLst/>
                  <a:ahLst/>
                  <a:cxnLst/>
                  <a:rect l="l" t="t" r="r" b="b"/>
                  <a:pathLst>
                    <a:path w="73" h="142" extrusionOk="0">
                      <a:moveTo>
                        <a:pt x="23" y="0"/>
                      </a:moveTo>
                      <a:cubicBezTo>
                        <a:pt x="12" y="0"/>
                        <a:pt x="1" y="15"/>
                        <a:pt x="4" y="24"/>
                      </a:cubicBezTo>
                      <a:cubicBezTo>
                        <a:pt x="24" y="56"/>
                        <a:pt x="24" y="85"/>
                        <a:pt x="16" y="117"/>
                      </a:cubicBezTo>
                      <a:cubicBezTo>
                        <a:pt x="14" y="131"/>
                        <a:pt x="24" y="141"/>
                        <a:pt x="35" y="141"/>
                      </a:cubicBezTo>
                      <a:cubicBezTo>
                        <a:pt x="43" y="141"/>
                        <a:pt x="51" y="136"/>
                        <a:pt x="56" y="125"/>
                      </a:cubicBezTo>
                      <a:cubicBezTo>
                        <a:pt x="72" y="81"/>
                        <a:pt x="60" y="40"/>
                        <a:pt x="32" y="4"/>
                      </a:cubicBezTo>
                      <a:cubicBezTo>
                        <a:pt x="29" y="1"/>
                        <a:pt x="26" y="0"/>
                        <a:pt x="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112;p43">
                  <a:extLst>
                    <a:ext uri="{FF2B5EF4-FFF2-40B4-BE49-F238E27FC236}">
                      <a16:creationId xmlns:a16="http://schemas.microsoft.com/office/drawing/2014/main" id="{BEBCAAAC-C1D9-472B-827E-3C65885FCDC1}"/>
                    </a:ext>
                  </a:extLst>
                </p:cNvPr>
                <p:cNvSpPr/>
                <p:nvPr/>
              </p:nvSpPr>
              <p:spPr>
                <a:xfrm>
                  <a:off x="3871132" y="2602412"/>
                  <a:ext cx="25471" cy="12015"/>
                </a:xfrm>
                <a:custGeom>
                  <a:avLst/>
                  <a:gdLst/>
                  <a:ahLst/>
                  <a:cxnLst/>
                  <a:rect l="l" t="t" r="r" b="b"/>
                  <a:pathLst>
                    <a:path w="265" h="125" extrusionOk="0">
                      <a:moveTo>
                        <a:pt x="27" y="0"/>
                      </a:moveTo>
                      <a:cubicBezTo>
                        <a:pt x="11" y="0"/>
                        <a:pt x="1" y="23"/>
                        <a:pt x="18" y="34"/>
                      </a:cubicBezTo>
                      <a:cubicBezTo>
                        <a:pt x="87" y="62"/>
                        <a:pt x="155" y="94"/>
                        <a:pt x="220" y="122"/>
                      </a:cubicBezTo>
                      <a:cubicBezTo>
                        <a:pt x="224" y="124"/>
                        <a:pt x="229" y="125"/>
                        <a:pt x="232" y="125"/>
                      </a:cubicBezTo>
                      <a:cubicBezTo>
                        <a:pt x="258" y="125"/>
                        <a:pt x="264" y="92"/>
                        <a:pt x="240" y="78"/>
                      </a:cubicBezTo>
                      <a:cubicBezTo>
                        <a:pt x="167" y="54"/>
                        <a:pt x="103" y="22"/>
                        <a:pt x="34" y="1"/>
                      </a:cubicBezTo>
                      <a:cubicBezTo>
                        <a:pt x="32" y="0"/>
                        <a:pt x="29" y="0"/>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113;p43">
                  <a:extLst>
                    <a:ext uri="{FF2B5EF4-FFF2-40B4-BE49-F238E27FC236}">
                      <a16:creationId xmlns:a16="http://schemas.microsoft.com/office/drawing/2014/main" id="{7D20FEEA-B6C5-48F7-8183-3FAA1E5DD9E8}"/>
                    </a:ext>
                  </a:extLst>
                </p:cNvPr>
                <p:cNvSpPr/>
                <p:nvPr/>
              </p:nvSpPr>
              <p:spPr>
                <a:xfrm>
                  <a:off x="3856042" y="2585015"/>
                  <a:ext cx="13745" cy="11342"/>
                </a:xfrm>
                <a:custGeom>
                  <a:avLst/>
                  <a:gdLst/>
                  <a:ahLst/>
                  <a:cxnLst/>
                  <a:rect l="l" t="t" r="r" b="b"/>
                  <a:pathLst>
                    <a:path w="143" h="118" extrusionOk="0">
                      <a:moveTo>
                        <a:pt x="126" y="1"/>
                      </a:moveTo>
                      <a:cubicBezTo>
                        <a:pt x="125" y="1"/>
                        <a:pt x="124" y="1"/>
                        <a:pt x="123" y="1"/>
                      </a:cubicBezTo>
                      <a:cubicBezTo>
                        <a:pt x="78" y="17"/>
                        <a:pt x="34" y="45"/>
                        <a:pt x="10" y="90"/>
                      </a:cubicBezTo>
                      <a:cubicBezTo>
                        <a:pt x="0" y="102"/>
                        <a:pt x="13" y="118"/>
                        <a:pt x="27" y="118"/>
                      </a:cubicBezTo>
                      <a:cubicBezTo>
                        <a:pt x="31" y="118"/>
                        <a:pt x="35" y="117"/>
                        <a:pt x="38" y="114"/>
                      </a:cubicBezTo>
                      <a:cubicBezTo>
                        <a:pt x="54" y="90"/>
                        <a:pt x="62" y="78"/>
                        <a:pt x="78" y="62"/>
                      </a:cubicBezTo>
                      <a:cubicBezTo>
                        <a:pt x="99" y="45"/>
                        <a:pt x="115" y="33"/>
                        <a:pt x="135" y="21"/>
                      </a:cubicBezTo>
                      <a:cubicBezTo>
                        <a:pt x="142" y="18"/>
                        <a:pt x="136"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114;p43">
                  <a:extLst>
                    <a:ext uri="{FF2B5EF4-FFF2-40B4-BE49-F238E27FC236}">
                      <a16:creationId xmlns:a16="http://schemas.microsoft.com/office/drawing/2014/main" id="{6BB3D9D3-C3E5-4A1B-8B03-A758152AFCD9}"/>
                    </a:ext>
                  </a:extLst>
                </p:cNvPr>
                <p:cNvSpPr/>
                <p:nvPr/>
              </p:nvSpPr>
              <p:spPr>
                <a:xfrm>
                  <a:off x="3784243" y="2625480"/>
                  <a:ext cx="18935" cy="11438"/>
                </a:xfrm>
                <a:custGeom>
                  <a:avLst/>
                  <a:gdLst/>
                  <a:ahLst/>
                  <a:cxnLst/>
                  <a:rect l="l" t="t" r="r" b="b"/>
                  <a:pathLst>
                    <a:path w="197" h="119" extrusionOk="0">
                      <a:moveTo>
                        <a:pt x="92" y="0"/>
                      </a:moveTo>
                      <a:cubicBezTo>
                        <a:pt x="57" y="0"/>
                        <a:pt x="23" y="17"/>
                        <a:pt x="3" y="56"/>
                      </a:cubicBezTo>
                      <a:cubicBezTo>
                        <a:pt x="1" y="64"/>
                        <a:pt x="10" y="74"/>
                        <a:pt x="21" y="74"/>
                      </a:cubicBezTo>
                      <a:cubicBezTo>
                        <a:pt x="26" y="74"/>
                        <a:pt x="31" y="73"/>
                        <a:pt x="36" y="68"/>
                      </a:cubicBezTo>
                      <a:cubicBezTo>
                        <a:pt x="49" y="43"/>
                        <a:pt x="71" y="32"/>
                        <a:pt x="93" y="32"/>
                      </a:cubicBezTo>
                      <a:cubicBezTo>
                        <a:pt x="125" y="32"/>
                        <a:pt x="157" y="57"/>
                        <a:pt x="157" y="100"/>
                      </a:cubicBezTo>
                      <a:cubicBezTo>
                        <a:pt x="157" y="112"/>
                        <a:pt x="167" y="118"/>
                        <a:pt x="177" y="118"/>
                      </a:cubicBezTo>
                      <a:cubicBezTo>
                        <a:pt x="187" y="118"/>
                        <a:pt x="197" y="112"/>
                        <a:pt x="197" y="100"/>
                      </a:cubicBezTo>
                      <a:cubicBezTo>
                        <a:pt x="197" y="39"/>
                        <a:pt x="144"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115;p43">
                  <a:extLst>
                    <a:ext uri="{FF2B5EF4-FFF2-40B4-BE49-F238E27FC236}">
                      <a16:creationId xmlns:a16="http://schemas.microsoft.com/office/drawing/2014/main" id="{44F89C50-A3A9-47E1-AC08-8C7E4E2056EC}"/>
                    </a:ext>
                  </a:extLst>
                </p:cNvPr>
                <p:cNvSpPr/>
                <p:nvPr/>
              </p:nvSpPr>
              <p:spPr>
                <a:xfrm>
                  <a:off x="3769826" y="2649125"/>
                  <a:ext cx="23549" cy="11342"/>
                </a:xfrm>
                <a:custGeom>
                  <a:avLst/>
                  <a:gdLst/>
                  <a:ahLst/>
                  <a:cxnLst/>
                  <a:rect l="l" t="t" r="r" b="b"/>
                  <a:pathLst>
                    <a:path w="245" h="118" extrusionOk="0">
                      <a:moveTo>
                        <a:pt x="20" y="1"/>
                      </a:moveTo>
                      <a:cubicBezTo>
                        <a:pt x="9" y="1"/>
                        <a:pt x="1" y="10"/>
                        <a:pt x="8" y="23"/>
                      </a:cubicBezTo>
                      <a:cubicBezTo>
                        <a:pt x="35" y="79"/>
                        <a:pt x="97" y="117"/>
                        <a:pt x="156" y="117"/>
                      </a:cubicBezTo>
                      <a:cubicBezTo>
                        <a:pt x="178" y="117"/>
                        <a:pt x="199" y="112"/>
                        <a:pt x="218" y="100"/>
                      </a:cubicBezTo>
                      <a:cubicBezTo>
                        <a:pt x="245" y="92"/>
                        <a:pt x="232" y="59"/>
                        <a:pt x="210" y="59"/>
                      </a:cubicBezTo>
                      <a:cubicBezTo>
                        <a:pt x="208" y="59"/>
                        <a:pt x="207" y="59"/>
                        <a:pt x="206" y="59"/>
                      </a:cubicBezTo>
                      <a:cubicBezTo>
                        <a:pt x="186" y="64"/>
                        <a:pt x="166" y="68"/>
                        <a:pt x="147" y="68"/>
                      </a:cubicBezTo>
                      <a:cubicBezTo>
                        <a:pt x="105" y="68"/>
                        <a:pt x="67" y="53"/>
                        <a:pt x="37" y="11"/>
                      </a:cubicBezTo>
                      <a:cubicBezTo>
                        <a:pt x="32" y="4"/>
                        <a:pt x="26" y="1"/>
                        <a:pt x="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116;p43">
                  <a:extLst>
                    <a:ext uri="{FF2B5EF4-FFF2-40B4-BE49-F238E27FC236}">
                      <a16:creationId xmlns:a16="http://schemas.microsoft.com/office/drawing/2014/main" id="{BEA7D2BE-53D5-4567-AF31-49FF6903C459}"/>
                    </a:ext>
                  </a:extLst>
                </p:cNvPr>
                <p:cNvSpPr/>
                <p:nvPr/>
              </p:nvSpPr>
              <p:spPr>
                <a:xfrm>
                  <a:off x="3756658" y="2637302"/>
                  <a:ext cx="14033" cy="13456"/>
                </a:xfrm>
                <a:custGeom>
                  <a:avLst/>
                  <a:gdLst/>
                  <a:ahLst/>
                  <a:cxnLst/>
                  <a:rect l="l" t="t" r="r" b="b"/>
                  <a:pathLst>
                    <a:path w="146" h="140" extrusionOk="0">
                      <a:moveTo>
                        <a:pt x="115" y="1"/>
                      </a:moveTo>
                      <a:cubicBezTo>
                        <a:pt x="53" y="1"/>
                        <a:pt x="0" y="60"/>
                        <a:pt x="0" y="122"/>
                      </a:cubicBezTo>
                      <a:cubicBezTo>
                        <a:pt x="0" y="133"/>
                        <a:pt x="8" y="139"/>
                        <a:pt x="15" y="139"/>
                      </a:cubicBezTo>
                      <a:cubicBezTo>
                        <a:pt x="21" y="139"/>
                        <a:pt x="27" y="135"/>
                        <a:pt x="29" y="126"/>
                      </a:cubicBezTo>
                      <a:cubicBezTo>
                        <a:pt x="41" y="78"/>
                        <a:pt x="77" y="45"/>
                        <a:pt x="121" y="41"/>
                      </a:cubicBezTo>
                      <a:cubicBezTo>
                        <a:pt x="145" y="37"/>
                        <a:pt x="145" y="1"/>
                        <a:pt x="121" y="1"/>
                      </a:cubicBezTo>
                      <a:cubicBezTo>
                        <a:pt x="119" y="1"/>
                        <a:pt x="117"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2117;p43">
                <a:extLst>
                  <a:ext uri="{FF2B5EF4-FFF2-40B4-BE49-F238E27FC236}">
                    <a16:creationId xmlns:a16="http://schemas.microsoft.com/office/drawing/2014/main" id="{0EE7A9C6-1A35-431D-9B0E-928CEF03E8C0}"/>
                  </a:ext>
                </a:extLst>
              </p:cNvPr>
              <p:cNvSpPr/>
              <p:nvPr/>
            </p:nvSpPr>
            <p:spPr>
              <a:xfrm>
                <a:off x="3726093" y="2784168"/>
                <a:ext cx="45752" cy="64783"/>
              </a:xfrm>
              <a:custGeom>
                <a:avLst/>
                <a:gdLst/>
                <a:ahLst/>
                <a:cxnLst/>
                <a:rect l="l" t="t" r="r" b="b"/>
                <a:pathLst>
                  <a:path w="476" h="674" extrusionOk="0">
                    <a:moveTo>
                      <a:pt x="423" y="0"/>
                    </a:moveTo>
                    <a:cubicBezTo>
                      <a:pt x="302" y="4"/>
                      <a:pt x="181" y="16"/>
                      <a:pt x="52" y="29"/>
                    </a:cubicBezTo>
                    <a:cubicBezTo>
                      <a:pt x="56" y="33"/>
                      <a:pt x="56" y="41"/>
                      <a:pt x="56" y="49"/>
                    </a:cubicBezTo>
                    <a:cubicBezTo>
                      <a:pt x="24" y="258"/>
                      <a:pt x="20" y="468"/>
                      <a:pt x="0" y="673"/>
                    </a:cubicBezTo>
                    <a:cubicBezTo>
                      <a:pt x="161" y="669"/>
                      <a:pt x="318" y="669"/>
                      <a:pt x="475" y="669"/>
                    </a:cubicBezTo>
                    <a:cubicBezTo>
                      <a:pt x="447" y="448"/>
                      <a:pt x="435" y="222"/>
                      <a:pt x="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118;p43">
                <a:extLst>
                  <a:ext uri="{FF2B5EF4-FFF2-40B4-BE49-F238E27FC236}">
                    <a16:creationId xmlns:a16="http://schemas.microsoft.com/office/drawing/2014/main" id="{9998A2F9-B199-4FDE-9F17-DEE9E8A56E12}"/>
                  </a:ext>
                </a:extLst>
              </p:cNvPr>
              <p:cNvSpPr/>
              <p:nvPr/>
            </p:nvSpPr>
            <p:spPr>
              <a:xfrm>
                <a:off x="3685340" y="2601451"/>
                <a:ext cx="77951" cy="66802"/>
              </a:xfrm>
              <a:custGeom>
                <a:avLst/>
                <a:gdLst/>
                <a:ahLst/>
                <a:cxnLst/>
                <a:rect l="l" t="t" r="r" b="b"/>
                <a:pathLst>
                  <a:path w="811" h="695" extrusionOk="0">
                    <a:moveTo>
                      <a:pt x="662" y="0"/>
                    </a:moveTo>
                    <a:cubicBezTo>
                      <a:pt x="599" y="0"/>
                      <a:pt x="538" y="35"/>
                      <a:pt x="513" y="104"/>
                    </a:cubicBezTo>
                    <a:cubicBezTo>
                      <a:pt x="510" y="112"/>
                      <a:pt x="499" y="120"/>
                      <a:pt x="487" y="120"/>
                    </a:cubicBezTo>
                    <a:cubicBezTo>
                      <a:pt x="480" y="120"/>
                      <a:pt x="474" y="118"/>
                      <a:pt x="468" y="112"/>
                    </a:cubicBezTo>
                    <a:cubicBezTo>
                      <a:pt x="457" y="92"/>
                      <a:pt x="444" y="82"/>
                      <a:pt x="429" y="82"/>
                    </a:cubicBezTo>
                    <a:cubicBezTo>
                      <a:pt x="412" y="82"/>
                      <a:pt x="393" y="96"/>
                      <a:pt x="376" y="124"/>
                    </a:cubicBezTo>
                    <a:cubicBezTo>
                      <a:pt x="323" y="128"/>
                      <a:pt x="303" y="152"/>
                      <a:pt x="311" y="189"/>
                    </a:cubicBezTo>
                    <a:cubicBezTo>
                      <a:pt x="311" y="193"/>
                      <a:pt x="307" y="205"/>
                      <a:pt x="303" y="205"/>
                    </a:cubicBezTo>
                    <a:cubicBezTo>
                      <a:pt x="299" y="217"/>
                      <a:pt x="291" y="229"/>
                      <a:pt x="279" y="229"/>
                    </a:cubicBezTo>
                    <a:cubicBezTo>
                      <a:pt x="277" y="229"/>
                      <a:pt x="275" y="229"/>
                      <a:pt x="273" y="229"/>
                    </a:cubicBezTo>
                    <a:cubicBezTo>
                      <a:pt x="128" y="229"/>
                      <a:pt x="51" y="372"/>
                      <a:pt x="162" y="475"/>
                    </a:cubicBezTo>
                    <a:cubicBezTo>
                      <a:pt x="178" y="491"/>
                      <a:pt x="166" y="515"/>
                      <a:pt x="146" y="515"/>
                    </a:cubicBezTo>
                    <a:cubicBezTo>
                      <a:pt x="140" y="515"/>
                      <a:pt x="134" y="515"/>
                      <a:pt x="128" y="515"/>
                    </a:cubicBezTo>
                    <a:cubicBezTo>
                      <a:pt x="76" y="515"/>
                      <a:pt x="34" y="531"/>
                      <a:pt x="1" y="568"/>
                    </a:cubicBezTo>
                    <a:cubicBezTo>
                      <a:pt x="43" y="652"/>
                      <a:pt x="86" y="695"/>
                      <a:pt x="131" y="695"/>
                    </a:cubicBezTo>
                    <a:cubicBezTo>
                      <a:pt x="167" y="695"/>
                      <a:pt x="205" y="666"/>
                      <a:pt x="243" y="608"/>
                    </a:cubicBezTo>
                    <a:cubicBezTo>
                      <a:pt x="279" y="572"/>
                      <a:pt x="311" y="535"/>
                      <a:pt x="347" y="495"/>
                    </a:cubicBezTo>
                    <a:cubicBezTo>
                      <a:pt x="404" y="435"/>
                      <a:pt x="464" y="374"/>
                      <a:pt x="525" y="318"/>
                    </a:cubicBezTo>
                    <a:cubicBezTo>
                      <a:pt x="617" y="233"/>
                      <a:pt x="710" y="152"/>
                      <a:pt x="811" y="72"/>
                    </a:cubicBezTo>
                    <a:lnTo>
                      <a:pt x="787" y="36"/>
                    </a:lnTo>
                    <a:cubicBezTo>
                      <a:pt x="785" y="40"/>
                      <a:pt x="780" y="42"/>
                      <a:pt x="775" y="42"/>
                    </a:cubicBezTo>
                    <a:cubicBezTo>
                      <a:pt x="771" y="42"/>
                      <a:pt x="767" y="40"/>
                      <a:pt x="767" y="36"/>
                    </a:cubicBezTo>
                    <a:cubicBezTo>
                      <a:pt x="735" y="12"/>
                      <a:pt x="698" y="0"/>
                      <a:pt x="6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119;p43">
                <a:extLst>
                  <a:ext uri="{FF2B5EF4-FFF2-40B4-BE49-F238E27FC236}">
                    <a16:creationId xmlns:a16="http://schemas.microsoft.com/office/drawing/2014/main" id="{3586F894-1168-4BBD-8D98-FC17CF69A94E}"/>
                  </a:ext>
                </a:extLst>
              </p:cNvPr>
              <p:cNvSpPr/>
              <p:nvPr/>
            </p:nvSpPr>
            <p:spPr>
              <a:xfrm>
                <a:off x="3736858" y="2739186"/>
                <a:ext cx="4614" cy="4614"/>
              </a:xfrm>
              <a:custGeom>
                <a:avLst/>
                <a:gdLst/>
                <a:ahLst/>
                <a:cxnLst/>
                <a:rect l="l" t="t" r="r" b="b"/>
                <a:pathLst>
                  <a:path w="48" h="48" extrusionOk="0">
                    <a:moveTo>
                      <a:pt x="45" y="1"/>
                    </a:moveTo>
                    <a:cubicBezTo>
                      <a:pt x="29" y="1"/>
                      <a:pt x="13" y="5"/>
                      <a:pt x="1" y="5"/>
                    </a:cubicBezTo>
                    <a:cubicBezTo>
                      <a:pt x="1" y="13"/>
                      <a:pt x="1" y="21"/>
                      <a:pt x="5" y="29"/>
                    </a:cubicBezTo>
                    <a:cubicBezTo>
                      <a:pt x="8" y="42"/>
                      <a:pt x="16" y="47"/>
                      <a:pt x="24" y="47"/>
                    </a:cubicBezTo>
                    <a:cubicBezTo>
                      <a:pt x="35" y="47"/>
                      <a:pt x="48" y="36"/>
                      <a:pt x="45" y="21"/>
                    </a:cubicBezTo>
                    <a:lnTo>
                      <a:pt x="45" y="1"/>
                    </a:ln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120;p43">
                <a:extLst>
                  <a:ext uri="{FF2B5EF4-FFF2-40B4-BE49-F238E27FC236}">
                    <a16:creationId xmlns:a16="http://schemas.microsoft.com/office/drawing/2014/main" id="{F842A82E-60F7-42CC-9987-CBD66AAB046A}"/>
                  </a:ext>
                </a:extLst>
              </p:cNvPr>
              <p:cNvSpPr/>
              <p:nvPr/>
            </p:nvSpPr>
            <p:spPr>
              <a:xfrm>
                <a:off x="3731187" y="2678344"/>
                <a:ext cx="7689" cy="5190"/>
              </a:xfrm>
              <a:custGeom>
                <a:avLst/>
                <a:gdLst/>
                <a:ahLst/>
                <a:cxnLst/>
                <a:rect l="l" t="t" r="r" b="b"/>
                <a:pathLst>
                  <a:path w="80" h="54" extrusionOk="0">
                    <a:moveTo>
                      <a:pt x="61" y="0"/>
                    </a:moveTo>
                    <a:cubicBezTo>
                      <a:pt x="53" y="0"/>
                      <a:pt x="46" y="4"/>
                      <a:pt x="44" y="13"/>
                    </a:cubicBezTo>
                    <a:cubicBezTo>
                      <a:pt x="44" y="21"/>
                      <a:pt x="32" y="25"/>
                      <a:pt x="28" y="25"/>
                    </a:cubicBezTo>
                    <a:cubicBezTo>
                      <a:pt x="27" y="25"/>
                      <a:pt x="26" y="25"/>
                      <a:pt x="25" y="25"/>
                    </a:cubicBezTo>
                    <a:cubicBezTo>
                      <a:pt x="16" y="25"/>
                      <a:pt x="1" y="38"/>
                      <a:pt x="11" y="46"/>
                    </a:cubicBezTo>
                    <a:cubicBezTo>
                      <a:pt x="21" y="51"/>
                      <a:pt x="31" y="53"/>
                      <a:pt x="41" y="53"/>
                    </a:cubicBezTo>
                    <a:cubicBezTo>
                      <a:pt x="62" y="53"/>
                      <a:pt x="80" y="42"/>
                      <a:pt x="80" y="17"/>
                    </a:cubicBezTo>
                    <a:cubicBezTo>
                      <a:pt x="80" y="6"/>
                      <a:pt x="70" y="0"/>
                      <a:pt x="61"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121;p43">
                <a:extLst>
                  <a:ext uri="{FF2B5EF4-FFF2-40B4-BE49-F238E27FC236}">
                    <a16:creationId xmlns:a16="http://schemas.microsoft.com/office/drawing/2014/main" id="{3C20B530-6D2B-486D-BDC3-F2CA6570B185}"/>
                  </a:ext>
                </a:extLst>
              </p:cNvPr>
              <p:cNvSpPr/>
              <p:nvPr/>
            </p:nvSpPr>
            <p:spPr>
              <a:xfrm>
                <a:off x="3724075" y="2704392"/>
                <a:ext cx="12111" cy="36044"/>
              </a:xfrm>
              <a:custGeom>
                <a:avLst/>
                <a:gdLst/>
                <a:ahLst/>
                <a:cxnLst/>
                <a:rect l="l" t="t" r="r" b="b"/>
                <a:pathLst>
                  <a:path w="126" h="375" extrusionOk="0">
                    <a:moveTo>
                      <a:pt x="9" y="0"/>
                    </a:moveTo>
                    <a:cubicBezTo>
                      <a:pt x="1" y="125"/>
                      <a:pt x="17" y="250"/>
                      <a:pt x="41" y="375"/>
                    </a:cubicBezTo>
                    <a:cubicBezTo>
                      <a:pt x="73" y="371"/>
                      <a:pt x="98" y="371"/>
                      <a:pt x="126" y="367"/>
                    </a:cubicBezTo>
                    <a:cubicBezTo>
                      <a:pt x="98" y="250"/>
                      <a:pt x="98" y="121"/>
                      <a:pt x="118" y="8"/>
                    </a:cubicBezTo>
                    <a:cubicBezTo>
                      <a:pt x="81" y="4"/>
                      <a:pt x="45" y="0"/>
                      <a:pt x="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122;p43">
                <a:extLst>
                  <a:ext uri="{FF2B5EF4-FFF2-40B4-BE49-F238E27FC236}">
                    <a16:creationId xmlns:a16="http://schemas.microsoft.com/office/drawing/2014/main" id="{2E10EDE6-9191-4559-A8A6-7080BB5CF9C4}"/>
                  </a:ext>
                </a:extLst>
              </p:cNvPr>
              <p:cNvSpPr/>
              <p:nvPr/>
            </p:nvSpPr>
            <p:spPr>
              <a:xfrm>
                <a:off x="3723306" y="2740339"/>
                <a:ext cx="5959" cy="5190"/>
              </a:xfrm>
              <a:custGeom>
                <a:avLst/>
                <a:gdLst/>
                <a:ahLst/>
                <a:cxnLst/>
                <a:rect l="l" t="t" r="r" b="b"/>
                <a:pathLst>
                  <a:path w="62" h="54" extrusionOk="0">
                    <a:moveTo>
                      <a:pt x="49" y="1"/>
                    </a:moveTo>
                    <a:cubicBezTo>
                      <a:pt x="33" y="1"/>
                      <a:pt x="13" y="9"/>
                      <a:pt x="1" y="9"/>
                    </a:cubicBezTo>
                    <a:cubicBezTo>
                      <a:pt x="5" y="17"/>
                      <a:pt x="5" y="25"/>
                      <a:pt x="9" y="37"/>
                    </a:cubicBezTo>
                    <a:cubicBezTo>
                      <a:pt x="9" y="49"/>
                      <a:pt x="21" y="53"/>
                      <a:pt x="29" y="53"/>
                    </a:cubicBezTo>
                    <a:cubicBezTo>
                      <a:pt x="45" y="53"/>
                      <a:pt x="61" y="41"/>
                      <a:pt x="53" y="21"/>
                    </a:cubicBezTo>
                    <a:cubicBezTo>
                      <a:pt x="53" y="17"/>
                      <a:pt x="49" y="9"/>
                      <a:pt x="49" y="1"/>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123;p43">
                <a:extLst>
                  <a:ext uri="{FF2B5EF4-FFF2-40B4-BE49-F238E27FC236}">
                    <a16:creationId xmlns:a16="http://schemas.microsoft.com/office/drawing/2014/main" id="{2FF0A5B7-61B4-4FCC-8274-5A728DF78596}"/>
                  </a:ext>
                </a:extLst>
              </p:cNvPr>
              <p:cNvSpPr/>
              <p:nvPr/>
            </p:nvSpPr>
            <p:spPr>
              <a:xfrm>
                <a:off x="3684956" y="2786860"/>
                <a:ext cx="41619" cy="62092"/>
              </a:xfrm>
              <a:custGeom>
                <a:avLst/>
                <a:gdLst/>
                <a:ahLst/>
                <a:cxnLst/>
                <a:rect l="l" t="t" r="r" b="b"/>
                <a:pathLst>
                  <a:path w="433" h="646" extrusionOk="0">
                    <a:moveTo>
                      <a:pt x="432" y="1"/>
                    </a:moveTo>
                    <a:lnTo>
                      <a:pt x="432" y="1"/>
                    </a:lnTo>
                    <a:cubicBezTo>
                      <a:pt x="343" y="13"/>
                      <a:pt x="251" y="21"/>
                      <a:pt x="162" y="29"/>
                    </a:cubicBezTo>
                    <a:cubicBezTo>
                      <a:pt x="102" y="234"/>
                      <a:pt x="45" y="436"/>
                      <a:pt x="1" y="645"/>
                    </a:cubicBezTo>
                    <a:cubicBezTo>
                      <a:pt x="130" y="645"/>
                      <a:pt x="259" y="641"/>
                      <a:pt x="388" y="641"/>
                    </a:cubicBezTo>
                    <a:cubicBezTo>
                      <a:pt x="372" y="432"/>
                      <a:pt x="404" y="206"/>
                      <a:pt x="4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124;p43">
                <a:extLst>
                  <a:ext uri="{FF2B5EF4-FFF2-40B4-BE49-F238E27FC236}">
                    <a16:creationId xmlns:a16="http://schemas.microsoft.com/office/drawing/2014/main" id="{13D98C11-DCB0-4693-8E74-D04E6EAD8BA3}"/>
                  </a:ext>
                </a:extLst>
              </p:cNvPr>
              <p:cNvSpPr/>
              <p:nvPr/>
            </p:nvSpPr>
            <p:spPr>
              <a:xfrm>
                <a:off x="3681015" y="2856544"/>
                <a:ext cx="40465" cy="26625"/>
              </a:xfrm>
              <a:custGeom>
                <a:avLst/>
                <a:gdLst/>
                <a:ahLst/>
                <a:cxnLst/>
                <a:rect l="l" t="t" r="r" b="b"/>
                <a:pathLst>
                  <a:path w="421" h="277" extrusionOk="0">
                    <a:moveTo>
                      <a:pt x="421" y="1"/>
                    </a:moveTo>
                    <a:cubicBezTo>
                      <a:pt x="300" y="1"/>
                      <a:pt x="171" y="1"/>
                      <a:pt x="46" y="9"/>
                    </a:cubicBezTo>
                    <a:lnTo>
                      <a:pt x="46" y="13"/>
                    </a:lnTo>
                    <a:cubicBezTo>
                      <a:pt x="0" y="130"/>
                      <a:pt x="94" y="277"/>
                      <a:pt x="219" y="277"/>
                    </a:cubicBezTo>
                    <a:cubicBezTo>
                      <a:pt x="227" y="277"/>
                      <a:pt x="235" y="276"/>
                      <a:pt x="243" y="275"/>
                    </a:cubicBezTo>
                    <a:cubicBezTo>
                      <a:pt x="380" y="255"/>
                      <a:pt x="421" y="118"/>
                      <a:pt x="4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125;p43">
                <a:extLst>
                  <a:ext uri="{FF2B5EF4-FFF2-40B4-BE49-F238E27FC236}">
                    <a16:creationId xmlns:a16="http://schemas.microsoft.com/office/drawing/2014/main" id="{8566C85B-C6E6-4646-BFFA-37FCE7115DE1}"/>
                  </a:ext>
                </a:extLst>
              </p:cNvPr>
              <p:cNvSpPr/>
              <p:nvPr/>
            </p:nvSpPr>
            <p:spPr>
              <a:xfrm>
                <a:off x="3639301" y="2790320"/>
                <a:ext cx="55460" cy="60170"/>
              </a:xfrm>
              <a:custGeom>
                <a:avLst/>
                <a:gdLst/>
                <a:ahLst/>
                <a:cxnLst/>
                <a:rect l="l" t="t" r="r" b="b"/>
                <a:pathLst>
                  <a:path w="577" h="626" extrusionOk="0">
                    <a:moveTo>
                      <a:pt x="577" y="1"/>
                    </a:moveTo>
                    <a:lnTo>
                      <a:pt x="577" y="1"/>
                    </a:lnTo>
                    <a:cubicBezTo>
                      <a:pt x="464" y="13"/>
                      <a:pt x="355" y="25"/>
                      <a:pt x="242" y="37"/>
                    </a:cubicBezTo>
                    <a:cubicBezTo>
                      <a:pt x="242" y="41"/>
                      <a:pt x="238" y="41"/>
                      <a:pt x="238" y="45"/>
                    </a:cubicBezTo>
                    <a:cubicBezTo>
                      <a:pt x="141" y="234"/>
                      <a:pt x="73" y="428"/>
                      <a:pt x="0" y="625"/>
                    </a:cubicBezTo>
                    <a:cubicBezTo>
                      <a:pt x="149" y="625"/>
                      <a:pt x="291" y="621"/>
                      <a:pt x="432" y="617"/>
                    </a:cubicBezTo>
                    <a:cubicBezTo>
                      <a:pt x="460" y="408"/>
                      <a:pt x="500" y="198"/>
                      <a:pt x="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126;p43">
                <a:extLst>
                  <a:ext uri="{FF2B5EF4-FFF2-40B4-BE49-F238E27FC236}">
                    <a16:creationId xmlns:a16="http://schemas.microsoft.com/office/drawing/2014/main" id="{1AC707FA-9981-4A77-8AB4-76D7B70E9F9D}"/>
                  </a:ext>
                </a:extLst>
              </p:cNvPr>
              <p:cNvSpPr/>
              <p:nvPr/>
            </p:nvSpPr>
            <p:spPr>
              <a:xfrm>
                <a:off x="3494070" y="3196988"/>
                <a:ext cx="181758" cy="42772"/>
              </a:xfrm>
              <a:custGeom>
                <a:avLst/>
                <a:gdLst/>
                <a:ahLst/>
                <a:cxnLst/>
                <a:rect l="l" t="t" r="r" b="b"/>
                <a:pathLst>
                  <a:path w="1891" h="445" extrusionOk="0">
                    <a:moveTo>
                      <a:pt x="166" y="1"/>
                    </a:moveTo>
                    <a:cubicBezTo>
                      <a:pt x="165" y="1"/>
                      <a:pt x="163" y="1"/>
                      <a:pt x="161" y="1"/>
                    </a:cubicBezTo>
                    <a:cubicBezTo>
                      <a:pt x="0" y="17"/>
                      <a:pt x="61" y="319"/>
                      <a:pt x="69" y="444"/>
                    </a:cubicBezTo>
                    <a:cubicBezTo>
                      <a:pt x="359" y="428"/>
                      <a:pt x="653" y="428"/>
                      <a:pt x="943" y="416"/>
                    </a:cubicBezTo>
                    <a:cubicBezTo>
                      <a:pt x="1241" y="400"/>
                      <a:pt x="1544" y="359"/>
                      <a:pt x="1842" y="355"/>
                    </a:cubicBezTo>
                    <a:cubicBezTo>
                      <a:pt x="1854" y="307"/>
                      <a:pt x="1870" y="263"/>
                      <a:pt x="1890" y="218"/>
                    </a:cubicBezTo>
                    <a:lnTo>
                      <a:pt x="1753" y="198"/>
                    </a:lnTo>
                    <a:cubicBezTo>
                      <a:pt x="1750" y="201"/>
                      <a:pt x="1745" y="204"/>
                      <a:pt x="1739" y="204"/>
                    </a:cubicBezTo>
                    <a:cubicBezTo>
                      <a:pt x="1736" y="204"/>
                      <a:pt x="1733" y="203"/>
                      <a:pt x="1729" y="202"/>
                    </a:cubicBezTo>
                    <a:cubicBezTo>
                      <a:pt x="1362" y="166"/>
                      <a:pt x="984" y="182"/>
                      <a:pt x="621" y="126"/>
                    </a:cubicBezTo>
                    <a:cubicBezTo>
                      <a:pt x="552" y="118"/>
                      <a:pt x="484" y="102"/>
                      <a:pt x="419" y="85"/>
                    </a:cubicBezTo>
                    <a:cubicBezTo>
                      <a:pt x="357" y="74"/>
                      <a:pt x="229" y="1"/>
                      <a:pt x="1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127;p43">
                <a:extLst>
                  <a:ext uri="{FF2B5EF4-FFF2-40B4-BE49-F238E27FC236}">
                    <a16:creationId xmlns:a16="http://schemas.microsoft.com/office/drawing/2014/main" id="{2B78C29E-8D30-4084-9E73-E544FF4560A3}"/>
                  </a:ext>
                </a:extLst>
              </p:cNvPr>
              <p:cNvSpPr/>
              <p:nvPr/>
            </p:nvSpPr>
            <p:spPr>
              <a:xfrm>
                <a:off x="3636129" y="2857313"/>
                <a:ext cx="42772" cy="22011"/>
              </a:xfrm>
              <a:custGeom>
                <a:avLst/>
                <a:gdLst/>
                <a:ahLst/>
                <a:cxnLst/>
                <a:rect l="l" t="t" r="r" b="b"/>
                <a:pathLst>
                  <a:path w="445" h="229" extrusionOk="0">
                    <a:moveTo>
                      <a:pt x="444" y="1"/>
                    </a:moveTo>
                    <a:lnTo>
                      <a:pt x="444" y="1"/>
                    </a:lnTo>
                    <a:cubicBezTo>
                      <a:pt x="303" y="5"/>
                      <a:pt x="162" y="5"/>
                      <a:pt x="21" y="5"/>
                    </a:cubicBezTo>
                    <a:lnTo>
                      <a:pt x="21" y="9"/>
                    </a:lnTo>
                    <a:cubicBezTo>
                      <a:pt x="0" y="129"/>
                      <a:pt x="104" y="228"/>
                      <a:pt x="217" y="228"/>
                    </a:cubicBezTo>
                    <a:cubicBezTo>
                      <a:pt x="232" y="228"/>
                      <a:pt x="248" y="226"/>
                      <a:pt x="263" y="223"/>
                    </a:cubicBezTo>
                    <a:cubicBezTo>
                      <a:pt x="364" y="194"/>
                      <a:pt x="428" y="94"/>
                      <a:pt x="4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128;p43">
                <a:extLst>
                  <a:ext uri="{FF2B5EF4-FFF2-40B4-BE49-F238E27FC236}">
                    <a16:creationId xmlns:a16="http://schemas.microsoft.com/office/drawing/2014/main" id="{84029C01-1A79-4238-9E47-ACDF9784EA55}"/>
                  </a:ext>
                </a:extLst>
              </p:cNvPr>
              <p:cNvSpPr/>
              <p:nvPr/>
            </p:nvSpPr>
            <p:spPr>
              <a:xfrm>
                <a:off x="3599413" y="2794645"/>
                <a:ext cx="57382" cy="57767"/>
              </a:xfrm>
              <a:custGeom>
                <a:avLst/>
                <a:gdLst/>
                <a:ahLst/>
                <a:cxnLst/>
                <a:rect l="l" t="t" r="r" b="b"/>
                <a:pathLst>
                  <a:path w="597" h="601" extrusionOk="0">
                    <a:moveTo>
                      <a:pt x="597" y="0"/>
                    </a:moveTo>
                    <a:lnTo>
                      <a:pt x="597" y="0"/>
                    </a:lnTo>
                    <a:cubicBezTo>
                      <a:pt x="524" y="12"/>
                      <a:pt x="452" y="20"/>
                      <a:pt x="375" y="32"/>
                    </a:cubicBezTo>
                    <a:lnTo>
                      <a:pt x="355" y="32"/>
                    </a:lnTo>
                    <a:cubicBezTo>
                      <a:pt x="246" y="222"/>
                      <a:pt x="121" y="415"/>
                      <a:pt x="0" y="600"/>
                    </a:cubicBezTo>
                    <a:cubicBezTo>
                      <a:pt x="129" y="596"/>
                      <a:pt x="254" y="592"/>
                      <a:pt x="383" y="584"/>
                    </a:cubicBezTo>
                    <a:cubicBezTo>
                      <a:pt x="432" y="379"/>
                      <a:pt x="508" y="189"/>
                      <a:pt x="5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129;p43">
                <a:extLst>
                  <a:ext uri="{FF2B5EF4-FFF2-40B4-BE49-F238E27FC236}">
                    <a16:creationId xmlns:a16="http://schemas.microsoft.com/office/drawing/2014/main" id="{1AECA23E-CED0-4DAE-87D6-2686A191EB94}"/>
                  </a:ext>
                </a:extLst>
              </p:cNvPr>
              <p:cNvSpPr/>
              <p:nvPr/>
            </p:nvSpPr>
            <p:spPr>
              <a:xfrm>
                <a:off x="3588263" y="2858082"/>
                <a:ext cx="43349" cy="25567"/>
              </a:xfrm>
              <a:custGeom>
                <a:avLst/>
                <a:gdLst/>
                <a:ahLst/>
                <a:cxnLst/>
                <a:rect l="l" t="t" r="r" b="b"/>
                <a:pathLst>
                  <a:path w="451" h="266" extrusionOk="0">
                    <a:moveTo>
                      <a:pt x="451" y="1"/>
                    </a:moveTo>
                    <a:lnTo>
                      <a:pt x="451" y="1"/>
                    </a:lnTo>
                    <a:cubicBezTo>
                      <a:pt x="326" y="5"/>
                      <a:pt x="197" y="13"/>
                      <a:pt x="60" y="13"/>
                    </a:cubicBezTo>
                    <a:lnTo>
                      <a:pt x="60" y="17"/>
                    </a:lnTo>
                    <a:cubicBezTo>
                      <a:pt x="1" y="143"/>
                      <a:pt x="81" y="266"/>
                      <a:pt x="207" y="266"/>
                    </a:cubicBezTo>
                    <a:cubicBezTo>
                      <a:pt x="218" y="266"/>
                      <a:pt x="230" y="265"/>
                      <a:pt x="241" y="263"/>
                    </a:cubicBezTo>
                    <a:cubicBezTo>
                      <a:pt x="378" y="243"/>
                      <a:pt x="431" y="122"/>
                      <a:pt x="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 name="Google Shape;1984;p43">
            <a:extLst>
              <a:ext uri="{FF2B5EF4-FFF2-40B4-BE49-F238E27FC236}">
                <a16:creationId xmlns:a16="http://schemas.microsoft.com/office/drawing/2014/main" id="{920E4E8A-50ED-49C8-9137-858B3B48ED99}"/>
              </a:ext>
            </a:extLst>
          </p:cNvPr>
          <p:cNvGrpSpPr/>
          <p:nvPr/>
        </p:nvGrpSpPr>
        <p:grpSpPr>
          <a:xfrm>
            <a:off x="5786192" y="3228644"/>
            <a:ext cx="739432" cy="811321"/>
            <a:chOff x="3645396" y="1645862"/>
            <a:chExt cx="739432" cy="811321"/>
          </a:xfrm>
        </p:grpSpPr>
        <p:sp>
          <p:nvSpPr>
            <p:cNvPr id="136" name="Google Shape;1985;p43">
              <a:extLst>
                <a:ext uri="{FF2B5EF4-FFF2-40B4-BE49-F238E27FC236}">
                  <a16:creationId xmlns:a16="http://schemas.microsoft.com/office/drawing/2014/main" id="{8CDA6308-F046-402C-A44B-1DFEFC45B137}"/>
                </a:ext>
              </a:extLst>
            </p:cNvPr>
            <p:cNvSpPr/>
            <p:nvPr/>
          </p:nvSpPr>
          <p:spPr>
            <a:xfrm>
              <a:off x="3645396" y="1645862"/>
              <a:ext cx="739432" cy="760770"/>
            </a:xfrm>
            <a:custGeom>
              <a:avLst/>
              <a:gdLst/>
              <a:ahLst/>
              <a:cxnLst/>
              <a:rect l="l" t="t" r="r" b="b"/>
              <a:pathLst>
                <a:path w="7693" h="7915" extrusionOk="0">
                  <a:moveTo>
                    <a:pt x="2906" y="263"/>
                  </a:moveTo>
                  <a:cubicBezTo>
                    <a:pt x="2914" y="283"/>
                    <a:pt x="2918" y="307"/>
                    <a:pt x="2918" y="327"/>
                  </a:cubicBezTo>
                  <a:cubicBezTo>
                    <a:pt x="2918" y="343"/>
                    <a:pt x="2922" y="380"/>
                    <a:pt x="2914" y="388"/>
                  </a:cubicBezTo>
                  <a:cubicBezTo>
                    <a:pt x="2914" y="394"/>
                    <a:pt x="2907" y="397"/>
                    <a:pt x="2898" y="397"/>
                  </a:cubicBezTo>
                  <a:cubicBezTo>
                    <a:pt x="2894" y="397"/>
                    <a:pt x="2890" y="397"/>
                    <a:pt x="2886" y="396"/>
                  </a:cubicBezTo>
                  <a:cubicBezTo>
                    <a:pt x="2817" y="396"/>
                    <a:pt x="2817" y="299"/>
                    <a:pt x="2878" y="283"/>
                  </a:cubicBezTo>
                  <a:cubicBezTo>
                    <a:pt x="2882" y="283"/>
                    <a:pt x="2886" y="279"/>
                    <a:pt x="2886" y="275"/>
                  </a:cubicBezTo>
                  <a:cubicBezTo>
                    <a:pt x="2894" y="267"/>
                    <a:pt x="2902" y="267"/>
                    <a:pt x="2906" y="263"/>
                  </a:cubicBezTo>
                  <a:close/>
                  <a:moveTo>
                    <a:pt x="3608" y="98"/>
                  </a:moveTo>
                  <a:cubicBezTo>
                    <a:pt x="4139" y="98"/>
                    <a:pt x="4645" y="378"/>
                    <a:pt x="4755" y="988"/>
                  </a:cubicBezTo>
                  <a:cubicBezTo>
                    <a:pt x="4352" y="1065"/>
                    <a:pt x="3925" y="1069"/>
                    <a:pt x="3510" y="1101"/>
                  </a:cubicBezTo>
                  <a:cubicBezTo>
                    <a:pt x="3381" y="1110"/>
                    <a:pt x="3256" y="1116"/>
                    <a:pt x="3132" y="1116"/>
                  </a:cubicBezTo>
                  <a:cubicBezTo>
                    <a:pt x="2846" y="1116"/>
                    <a:pt x="2572" y="1082"/>
                    <a:pt x="2293" y="964"/>
                  </a:cubicBezTo>
                  <a:cubicBezTo>
                    <a:pt x="2297" y="944"/>
                    <a:pt x="2305" y="916"/>
                    <a:pt x="2318" y="896"/>
                  </a:cubicBezTo>
                  <a:cubicBezTo>
                    <a:pt x="2326" y="891"/>
                    <a:pt x="2326" y="887"/>
                    <a:pt x="2326" y="875"/>
                  </a:cubicBezTo>
                  <a:cubicBezTo>
                    <a:pt x="2422" y="646"/>
                    <a:pt x="2596" y="464"/>
                    <a:pt x="2797" y="331"/>
                  </a:cubicBezTo>
                  <a:lnTo>
                    <a:pt x="2797" y="331"/>
                  </a:lnTo>
                  <a:cubicBezTo>
                    <a:pt x="2785" y="376"/>
                    <a:pt x="2805" y="420"/>
                    <a:pt x="2849" y="440"/>
                  </a:cubicBezTo>
                  <a:cubicBezTo>
                    <a:pt x="2860" y="443"/>
                    <a:pt x="2873" y="445"/>
                    <a:pt x="2887" y="445"/>
                  </a:cubicBezTo>
                  <a:cubicBezTo>
                    <a:pt x="2916" y="445"/>
                    <a:pt x="2947" y="437"/>
                    <a:pt x="2958" y="412"/>
                  </a:cubicBezTo>
                  <a:cubicBezTo>
                    <a:pt x="2966" y="388"/>
                    <a:pt x="2962" y="347"/>
                    <a:pt x="2962" y="319"/>
                  </a:cubicBezTo>
                  <a:cubicBezTo>
                    <a:pt x="2958" y="295"/>
                    <a:pt x="2954" y="267"/>
                    <a:pt x="2946" y="247"/>
                  </a:cubicBezTo>
                  <a:cubicBezTo>
                    <a:pt x="3152" y="149"/>
                    <a:pt x="3382" y="98"/>
                    <a:pt x="3608" y="98"/>
                  </a:cubicBezTo>
                  <a:close/>
                  <a:moveTo>
                    <a:pt x="4993" y="1246"/>
                  </a:moveTo>
                  <a:lnTo>
                    <a:pt x="4993" y="1246"/>
                  </a:lnTo>
                  <a:cubicBezTo>
                    <a:pt x="5013" y="1294"/>
                    <a:pt x="4957" y="1302"/>
                    <a:pt x="4896" y="1307"/>
                  </a:cubicBezTo>
                  <a:cubicBezTo>
                    <a:pt x="4933" y="1290"/>
                    <a:pt x="4961" y="1270"/>
                    <a:pt x="4993" y="1246"/>
                  </a:cubicBezTo>
                  <a:close/>
                  <a:moveTo>
                    <a:pt x="2225" y="1210"/>
                  </a:moveTo>
                  <a:lnTo>
                    <a:pt x="2225" y="1210"/>
                  </a:lnTo>
                  <a:cubicBezTo>
                    <a:pt x="2221" y="1270"/>
                    <a:pt x="2249" y="1331"/>
                    <a:pt x="2289" y="1375"/>
                  </a:cubicBezTo>
                  <a:cubicBezTo>
                    <a:pt x="2221" y="1371"/>
                    <a:pt x="2120" y="1371"/>
                    <a:pt x="2112" y="1355"/>
                  </a:cubicBezTo>
                  <a:cubicBezTo>
                    <a:pt x="2064" y="1311"/>
                    <a:pt x="2104" y="1270"/>
                    <a:pt x="2140" y="1222"/>
                  </a:cubicBezTo>
                  <a:cubicBezTo>
                    <a:pt x="2148" y="1223"/>
                    <a:pt x="2156" y="1223"/>
                    <a:pt x="2164" y="1223"/>
                  </a:cubicBezTo>
                  <a:cubicBezTo>
                    <a:pt x="2186" y="1223"/>
                    <a:pt x="2207" y="1219"/>
                    <a:pt x="2225" y="1210"/>
                  </a:cubicBezTo>
                  <a:close/>
                  <a:moveTo>
                    <a:pt x="4840" y="906"/>
                  </a:moveTo>
                  <a:cubicBezTo>
                    <a:pt x="4970" y="906"/>
                    <a:pt x="5041" y="1059"/>
                    <a:pt x="4969" y="1174"/>
                  </a:cubicBezTo>
                  <a:cubicBezTo>
                    <a:pt x="4964" y="1174"/>
                    <a:pt x="4962" y="1177"/>
                    <a:pt x="4961" y="1177"/>
                  </a:cubicBezTo>
                  <a:cubicBezTo>
                    <a:pt x="4961" y="1177"/>
                    <a:pt x="4961" y="1176"/>
                    <a:pt x="4961" y="1174"/>
                  </a:cubicBezTo>
                  <a:cubicBezTo>
                    <a:pt x="4920" y="1228"/>
                    <a:pt x="4866" y="1251"/>
                    <a:pt x="4810" y="1251"/>
                  </a:cubicBezTo>
                  <a:cubicBezTo>
                    <a:pt x="4734" y="1251"/>
                    <a:pt x="4656" y="1210"/>
                    <a:pt x="4602" y="1149"/>
                  </a:cubicBezTo>
                  <a:cubicBezTo>
                    <a:pt x="4594" y="1141"/>
                    <a:pt x="4582" y="1133"/>
                    <a:pt x="4574" y="1133"/>
                  </a:cubicBezTo>
                  <a:cubicBezTo>
                    <a:pt x="4562" y="1133"/>
                    <a:pt x="4554" y="1141"/>
                    <a:pt x="4550" y="1153"/>
                  </a:cubicBezTo>
                  <a:cubicBezTo>
                    <a:pt x="4531" y="1245"/>
                    <a:pt x="4468" y="1288"/>
                    <a:pt x="4399" y="1288"/>
                  </a:cubicBezTo>
                  <a:cubicBezTo>
                    <a:pt x="4350" y="1288"/>
                    <a:pt x="4299" y="1266"/>
                    <a:pt x="4260" y="1222"/>
                  </a:cubicBezTo>
                  <a:cubicBezTo>
                    <a:pt x="4260" y="1210"/>
                    <a:pt x="4256" y="1206"/>
                    <a:pt x="4248" y="1202"/>
                  </a:cubicBezTo>
                  <a:lnTo>
                    <a:pt x="4240" y="1194"/>
                  </a:lnTo>
                  <a:cubicBezTo>
                    <a:pt x="4237" y="1190"/>
                    <a:pt x="4232" y="1188"/>
                    <a:pt x="4227" y="1188"/>
                  </a:cubicBezTo>
                  <a:cubicBezTo>
                    <a:pt x="4217" y="1188"/>
                    <a:pt x="4205" y="1196"/>
                    <a:pt x="4207" y="1210"/>
                  </a:cubicBezTo>
                  <a:lnTo>
                    <a:pt x="4207" y="1214"/>
                  </a:lnTo>
                  <a:cubicBezTo>
                    <a:pt x="4179" y="1323"/>
                    <a:pt x="4123" y="1423"/>
                    <a:pt x="4002" y="1423"/>
                  </a:cubicBezTo>
                  <a:cubicBezTo>
                    <a:pt x="4000" y="1423"/>
                    <a:pt x="3997" y="1423"/>
                    <a:pt x="3995" y="1423"/>
                  </a:cubicBezTo>
                  <a:cubicBezTo>
                    <a:pt x="3878" y="1423"/>
                    <a:pt x="3812" y="1321"/>
                    <a:pt x="3784" y="1222"/>
                  </a:cubicBezTo>
                  <a:cubicBezTo>
                    <a:pt x="3783" y="1215"/>
                    <a:pt x="3776" y="1212"/>
                    <a:pt x="3769" y="1212"/>
                  </a:cubicBezTo>
                  <a:cubicBezTo>
                    <a:pt x="3761" y="1212"/>
                    <a:pt x="3752" y="1217"/>
                    <a:pt x="3752" y="1226"/>
                  </a:cubicBezTo>
                  <a:lnTo>
                    <a:pt x="3752" y="1246"/>
                  </a:lnTo>
                  <a:cubicBezTo>
                    <a:pt x="3748" y="1246"/>
                    <a:pt x="3744" y="1246"/>
                    <a:pt x="3740" y="1250"/>
                  </a:cubicBezTo>
                  <a:cubicBezTo>
                    <a:pt x="3710" y="1280"/>
                    <a:pt x="3672" y="1302"/>
                    <a:pt x="3632" y="1302"/>
                  </a:cubicBezTo>
                  <a:cubicBezTo>
                    <a:pt x="3618" y="1302"/>
                    <a:pt x="3605" y="1299"/>
                    <a:pt x="3591" y="1294"/>
                  </a:cubicBezTo>
                  <a:cubicBezTo>
                    <a:pt x="3543" y="1274"/>
                    <a:pt x="3518" y="1230"/>
                    <a:pt x="3510" y="1182"/>
                  </a:cubicBezTo>
                  <a:cubicBezTo>
                    <a:pt x="3849" y="1165"/>
                    <a:pt x="4224" y="1170"/>
                    <a:pt x="4566" y="1109"/>
                  </a:cubicBezTo>
                  <a:cubicBezTo>
                    <a:pt x="4643" y="1101"/>
                    <a:pt x="4719" y="1081"/>
                    <a:pt x="4792" y="1061"/>
                  </a:cubicBezTo>
                  <a:cubicBezTo>
                    <a:pt x="4816" y="1053"/>
                    <a:pt x="4820" y="1033"/>
                    <a:pt x="4816" y="1012"/>
                  </a:cubicBezTo>
                  <a:cubicBezTo>
                    <a:pt x="4828" y="1008"/>
                    <a:pt x="4832" y="992"/>
                    <a:pt x="4832" y="980"/>
                  </a:cubicBezTo>
                  <a:cubicBezTo>
                    <a:pt x="4828" y="952"/>
                    <a:pt x="4820" y="932"/>
                    <a:pt x="4816" y="908"/>
                  </a:cubicBezTo>
                  <a:cubicBezTo>
                    <a:pt x="4824" y="906"/>
                    <a:pt x="4832" y="906"/>
                    <a:pt x="4840" y="906"/>
                  </a:cubicBezTo>
                  <a:close/>
                  <a:moveTo>
                    <a:pt x="2256" y="891"/>
                  </a:moveTo>
                  <a:cubicBezTo>
                    <a:pt x="2257" y="891"/>
                    <a:pt x="2259" y="891"/>
                    <a:pt x="2261" y="891"/>
                  </a:cubicBezTo>
                  <a:cubicBezTo>
                    <a:pt x="2257" y="912"/>
                    <a:pt x="2253" y="940"/>
                    <a:pt x="2249" y="960"/>
                  </a:cubicBezTo>
                  <a:cubicBezTo>
                    <a:pt x="2233" y="964"/>
                    <a:pt x="2229" y="988"/>
                    <a:pt x="2249" y="1000"/>
                  </a:cubicBezTo>
                  <a:cubicBezTo>
                    <a:pt x="2489" y="1163"/>
                    <a:pt x="2785" y="1202"/>
                    <a:pt x="3077" y="1202"/>
                  </a:cubicBezTo>
                  <a:cubicBezTo>
                    <a:pt x="3162" y="1202"/>
                    <a:pt x="3246" y="1198"/>
                    <a:pt x="3329" y="1194"/>
                  </a:cubicBezTo>
                  <a:lnTo>
                    <a:pt x="3329" y="1194"/>
                  </a:lnTo>
                  <a:cubicBezTo>
                    <a:pt x="3312" y="1296"/>
                    <a:pt x="3232" y="1349"/>
                    <a:pt x="3144" y="1349"/>
                  </a:cubicBezTo>
                  <a:cubicBezTo>
                    <a:pt x="3103" y="1349"/>
                    <a:pt x="3061" y="1337"/>
                    <a:pt x="3023" y="1315"/>
                  </a:cubicBezTo>
                  <a:cubicBezTo>
                    <a:pt x="3019" y="1315"/>
                    <a:pt x="3019" y="1311"/>
                    <a:pt x="3015" y="1307"/>
                  </a:cubicBezTo>
                  <a:cubicBezTo>
                    <a:pt x="3009" y="1296"/>
                    <a:pt x="2999" y="1291"/>
                    <a:pt x="2989" y="1291"/>
                  </a:cubicBezTo>
                  <a:cubicBezTo>
                    <a:pt x="2979" y="1291"/>
                    <a:pt x="2970" y="1296"/>
                    <a:pt x="2966" y="1307"/>
                  </a:cubicBezTo>
                  <a:cubicBezTo>
                    <a:pt x="2949" y="1377"/>
                    <a:pt x="2900" y="1435"/>
                    <a:pt x="2829" y="1435"/>
                  </a:cubicBezTo>
                  <a:cubicBezTo>
                    <a:pt x="2819" y="1435"/>
                    <a:pt x="2808" y="1434"/>
                    <a:pt x="2797" y="1431"/>
                  </a:cubicBezTo>
                  <a:cubicBezTo>
                    <a:pt x="2721" y="1415"/>
                    <a:pt x="2664" y="1355"/>
                    <a:pt x="2624" y="1290"/>
                  </a:cubicBezTo>
                  <a:cubicBezTo>
                    <a:pt x="2632" y="1286"/>
                    <a:pt x="2632" y="1286"/>
                    <a:pt x="2632" y="1282"/>
                  </a:cubicBezTo>
                  <a:cubicBezTo>
                    <a:pt x="2637" y="1264"/>
                    <a:pt x="2621" y="1247"/>
                    <a:pt x="2605" y="1247"/>
                  </a:cubicBezTo>
                  <a:cubicBezTo>
                    <a:pt x="2597" y="1247"/>
                    <a:pt x="2589" y="1251"/>
                    <a:pt x="2584" y="1262"/>
                  </a:cubicBezTo>
                  <a:cubicBezTo>
                    <a:pt x="2557" y="1329"/>
                    <a:pt x="2500" y="1382"/>
                    <a:pt x="2428" y="1382"/>
                  </a:cubicBezTo>
                  <a:cubicBezTo>
                    <a:pt x="2413" y="1382"/>
                    <a:pt x="2398" y="1380"/>
                    <a:pt x="2382" y="1375"/>
                  </a:cubicBezTo>
                  <a:cubicBezTo>
                    <a:pt x="2293" y="1351"/>
                    <a:pt x="2257" y="1242"/>
                    <a:pt x="2277" y="1153"/>
                  </a:cubicBezTo>
                  <a:cubicBezTo>
                    <a:pt x="2280" y="1141"/>
                    <a:pt x="2271" y="1133"/>
                    <a:pt x="2262" y="1133"/>
                  </a:cubicBezTo>
                  <a:cubicBezTo>
                    <a:pt x="2257" y="1133"/>
                    <a:pt x="2252" y="1135"/>
                    <a:pt x="2249" y="1141"/>
                  </a:cubicBezTo>
                  <a:cubicBezTo>
                    <a:pt x="2241" y="1141"/>
                    <a:pt x="2237" y="1141"/>
                    <a:pt x="2233" y="1145"/>
                  </a:cubicBezTo>
                  <a:cubicBezTo>
                    <a:pt x="2212" y="1161"/>
                    <a:pt x="2191" y="1172"/>
                    <a:pt x="2169" y="1172"/>
                  </a:cubicBezTo>
                  <a:cubicBezTo>
                    <a:pt x="2157" y="1172"/>
                    <a:pt x="2145" y="1169"/>
                    <a:pt x="2132" y="1161"/>
                  </a:cubicBezTo>
                  <a:cubicBezTo>
                    <a:pt x="2088" y="1133"/>
                    <a:pt x="2088" y="1081"/>
                    <a:pt x="2096" y="1033"/>
                  </a:cubicBezTo>
                  <a:cubicBezTo>
                    <a:pt x="2112" y="966"/>
                    <a:pt x="2185" y="891"/>
                    <a:pt x="2256" y="891"/>
                  </a:cubicBezTo>
                  <a:close/>
                  <a:moveTo>
                    <a:pt x="2612" y="1335"/>
                  </a:moveTo>
                  <a:cubicBezTo>
                    <a:pt x="2636" y="1371"/>
                    <a:pt x="2660" y="1407"/>
                    <a:pt x="2696" y="1435"/>
                  </a:cubicBezTo>
                  <a:cubicBezTo>
                    <a:pt x="2640" y="1423"/>
                    <a:pt x="2584" y="1411"/>
                    <a:pt x="2535" y="1407"/>
                  </a:cubicBezTo>
                  <a:cubicBezTo>
                    <a:pt x="2563" y="1391"/>
                    <a:pt x="2592" y="1367"/>
                    <a:pt x="2612" y="1335"/>
                  </a:cubicBezTo>
                  <a:close/>
                  <a:moveTo>
                    <a:pt x="3466" y="1186"/>
                  </a:moveTo>
                  <a:cubicBezTo>
                    <a:pt x="3466" y="1286"/>
                    <a:pt x="3556" y="1357"/>
                    <a:pt x="3644" y="1357"/>
                  </a:cubicBezTo>
                  <a:cubicBezTo>
                    <a:pt x="3686" y="1357"/>
                    <a:pt x="3729" y="1341"/>
                    <a:pt x="3760" y="1302"/>
                  </a:cubicBezTo>
                  <a:cubicBezTo>
                    <a:pt x="3784" y="1403"/>
                    <a:pt x="3893" y="1488"/>
                    <a:pt x="4002" y="1488"/>
                  </a:cubicBezTo>
                  <a:cubicBezTo>
                    <a:pt x="4111" y="1488"/>
                    <a:pt x="4224" y="1403"/>
                    <a:pt x="4252" y="1294"/>
                  </a:cubicBezTo>
                  <a:cubicBezTo>
                    <a:pt x="4288" y="1331"/>
                    <a:pt x="4336" y="1348"/>
                    <a:pt x="4386" y="1348"/>
                  </a:cubicBezTo>
                  <a:cubicBezTo>
                    <a:pt x="4469" y="1348"/>
                    <a:pt x="4555" y="1300"/>
                    <a:pt x="4590" y="1214"/>
                  </a:cubicBezTo>
                  <a:cubicBezTo>
                    <a:pt x="4639" y="1274"/>
                    <a:pt x="4715" y="1311"/>
                    <a:pt x="4788" y="1315"/>
                  </a:cubicBezTo>
                  <a:cubicBezTo>
                    <a:pt x="4651" y="1343"/>
                    <a:pt x="4510" y="1375"/>
                    <a:pt x="4373" y="1415"/>
                  </a:cubicBezTo>
                  <a:cubicBezTo>
                    <a:pt x="4252" y="1452"/>
                    <a:pt x="4131" y="1492"/>
                    <a:pt x="4014" y="1544"/>
                  </a:cubicBezTo>
                  <a:cubicBezTo>
                    <a:pt x="3894" y="1599"/>
                    <a:pt x="3757" y="1697"/>
                    <a:pt x="3615" y="1697"/>
                  </a:cubicBezTo>
                  <a:cubicBezTo>
                    <a:pt x="3600" y="1697"/>
                    <a:pt x="3586" y="1696"/>
                    <a:pt x="3571" y="1693"/>
                  </a:cubicBezTo>
                  <a:cubicBezTo>
                    <a:pt x="3438" y="1669"/>
                    <a:pt x="3301" y="1593"/>
                    <a:pt x="3168" y="1552"/>
                  </a:cubicBezTo>
                  <a:cubicBezTo>
                    <a:pt x="3079" y="1524"/>
                    <a:pt x="2986" y="1496"/>
                    <a:pt x="2898" y="1476"/>
                  </a:cubicBezTo>
                  <a:cubicBezTo>
                    <a:pt x="2954" y="1464"/>
                    <a:pt x="3003" y="1415"/>
                    <a:pt x="3019" y="1367"/>
                  </a:cubicBezTo>
                  <a:cubicBezTo>
                    <a:pt x="3056" y="1393"/>
                    <a:pt x="3096" y="1405"/>
                    <a:pt x="3136" y="1405"/>
                  </a:cubicBezTo>
                  <a:cubicBezTo>
                    <a:pt x="3248" y="1405"/>
                    <a:pt x="3358" y="1312"/>
                    <a:pt x="3381" y="1190"/>
                  </a:cubicBezTo>
                  <a:cubicBezTo>
                    <a:pt x="3397" y="1186"/>
                    <a:pt x="3410" y="1186"/>
                    <a:pt x="3426" y="1186"/>
                  </a:cubicBezTo>
                  <a:close/>
                  <a:moveTo>
                    <a:pt x="4751" y="1375"/>
                  </a:moveTo>
                  <a:lnTo>
                    <a:pt x="4751" y="1383"/>
                  </a:lnTo>
                  <a:cubicBezTo>
                    <a:pt x="4910" y="1721"/>
                    <a:pt x="4172" y="1894"/>
                    <a:pt x="3456" y="1894"/>
                  </a:cubicBezTo>
                  <a:cubicBezTo>
                    <a:pt x="2788" y="1894"/>
                    <a:pt x="2138" y="1743"/>
                    <a:pt x="2257" y="1431"/>
                  </a:cubicBezTo>
                  <a:lnTo>
                    <a:pt x="2257" y="1423"/>
                  </a:lnTo>
                  <a:cubicBezTo>
                    <a:pt x="2491" y="1448"/>
                    <a:pt x="2716" y="1488"/>
                    <a:pt x="2942" y="1544"/>
                  </a:cubicBezTo>
                  <a:cubicBezTo>
                    <a:pt x="3075" y="1577"/>
                    <a:pt x="3204" y="1613"/>
                    <a:pt x="3329" y="1657"/>
                  </a:cubicBezTo>
                  <a:cubicBezTo>
                    <a:pt x="3426" y="1689"/>
                    <a:pt x="3526" y="1754"/>
                    <a:pt x="3631" y="1754"/>
                  </a:cubicBezTo>
                  <a:cubicBezTo>
                    <a:pt x="3633" y="1754"/>
                    <a:pt x="3636" y="1754"/>
                    <a:pt x="3638" y="1754"/>
                  </a:cubicBezTo>
                  <a:cubicBezTo>
                    <a:pt x="3818" y="1754"/>
                    <a:pt x="4032" y="1592"/>
                    <a:pt x="4191" y="1532"/>
                  </a:cubicBezTo>
                  <a:cubicBezTo>
                    <a:pt x="4373" y="1464"/>
                    <a:pt x="4558" y="1411"/>
                    <a:pt x="4751" y="1375"/>
                  </a:cubicBezTo>
                  <a:close/>
                  <a:moveTo>
                    <a:pt x="4735" y="1705"/>
                  </a:moveTo>
                  <a:lnTo>
                    <a:pt x="4735" y="1705"/>
                  </a:lnTo>
                  <a:cubicBezTo>
                    <a:pt x="4812" y="1851"/>
                    <a:pt x="4707" y="1935"/>
                    <a:pt x="4554" y="1992"/>
                  </a:cubicBezTo>
                  <a:cubicBezTo>
                    <a:pt x="4550" y="1992"/>
                    <a:pt x="4538" y="1992"/>
                    <a:pt x="4534" y="1996"/>
                  </a:cubicBezTo>
                  <a:cubicBezTo>
                    <a:pt x="4473" y="2016"/>
                    <a:pt x="4413" y="2032"/>
                    <a:pt x="4352" y="2040"/>
                  </a:cubicBezTo>
                  <a:cubicBezTo>
                    <a:pt x="4351" y="2032"/>
                    <a:pt x="4343" y="2028"/>
                    <a:pt x="4336" y="2028"/>
                  </a:cubicBezTo>
                  <a:cubicBezTo>
                    <a:pt x="4328" y="2028"/>
                    <a:pt x="4320" y="2033"/>
                    <a:pt x="4320" y="2044"/>
                  </a:cubicBezTo>
                  <a:cubicBezTo>
                    <a:pt x="4220" y="2060"/>
                    <a:pt x="4135" y="2072"/>
                    <a:pt x="4091" y="2076"/>
                  </a:cubicBezTo>
                  <a:cubicBezTo>
                    <a:pt x="3905" y="2096"/>
                    <a:pt x="3724" y="2112"/>
                    <a:pt x="3534" y="2112"/>
                  </a:cubicBezTo>
                  <a:cubicBezTo>
                    <a:pt x="3465" y="2113"/>
                    <a:pt x="3367" y="2117"/>
                    <a:pt x="3257" y="2117"/>
                  </a:cubicBezTo>
                  <a:cubicBezTo>
                    <a:pt x="2862" y="2117"/>
                    <a:pt x="2303" y="2073"/>
                    <a:pt x="2281" y="1718"/>
                  </a:cubicBezTo>
                  <a:lnTo>
                    <a:pt x="2281" y="1718"/>
                  </a:lnTo>
                  <a:cubicBezTo>
                    <a:pt x="2518" y="1909"/>
                    <a:pt x="3142" y="1941"/>
                    <a:pt x="3425" y="1941"/>
                  </a:cubicBezTo>
                  <a:cubicBezTo>
                    <a:pt x="3470" y="1941"/>
                    <a:pt x="3506" y="1940"/>
                    <a:pt x="3530" y="1939"/>
                  </a:cubicBezTo>
                  <a:cubicBezTo>
                    <a:pt x="3732" y="1939"/>
                    <a:pt x="4457" y="1923"/>
                    <a:pt x="4735" y="1705"/>
                  </a:cubicBezTo>
                  <a:close/>
                  <a:moveTo>
                    <a:pt x="2922" y="2137"/>
                  </a:moveTo>
                  <a:lnTo>
                    <a:pt x="2922" y="2137"/>
                  </a:lnTo>
                  <a:cubicBezTo>
                    <a:pt x="2958" y="2141"/>
                    <a:pt x="2986" y="2149"/>
                    <a:pt x="3023" y="2149"/>
                  </a:cubicBezTo>
                  <a:cubicBezTo>
                    <a:pt x="3027" y="2213"/>
                    <a:pt x="3027" y="2282"/>
                    <a:pt x="3039" y="2350"/>
                  </a:cubicBezTo>
                  <a:cubicBezTo>
                    <a:pt x="3039" y="2362"/>
                    <a:pt x="3055" y="2374"/>
                    <a:pt x="3063" y="2374"/>
                  </a:cubicBezTo>
                  <a:cubicBezTo>
                    <a:pt x="3027" y="2374"/>
                    <a:pt x="2999" y="2378"/>
                    <a:pt x="2962" y="2378"/>
                  </a:cubicBezTo>
                  <a:cubicBezTo>
                    <a:pt x="2958" y="2298"/>
                    <a:pt x="2938" y="2213"/>
                    <a:pt x="2922" y="2137"/>
                  </a:cubicBezTo>
                  <a:close/>
                  <a:moveTo>
                    <a:pt x="4328" y="2096"/>
                  </a:moveTo>
                  <a:cubicBezTo>
                    <a:pt x="4332" y="2201"/>
                    <a:pt x="4340" y="2310"/>
                    <a:pt x="4365" y="2415"/>
                  </a:cubicBezTo>
                  <a:cubicBezTo>
                    <a:pt x="4054" y="2383"/>
                    <a:pt x="3740" y="2366"/>
                    <a:pt x="3432" y="2366"/>
                  </a:cubicBezTo>
                  <a:cubicBezTo>
                    <a:pt x="3308" y="2366"/>
                    <a:pt x="3186" y="2369"/>
                    <a:pt x="3065" y="2374"/>
                  </a:cubicBezTo>
                  <a:lnTo>
                    <a:pt x="3065" y="2374"/>
                  </a:lnTo>
                  <a:cubicBezTo>
                    <a:pt x="3076" y="2373"/>
                    <a:pt x="3083" y="2362"/>
                    <a:pt x="3083" y="2350"/>
                  </a:cubicBezTo>
                  <a:cubicBezTo>
                    <a:pt x="3075" y="2282"/>
                    <a:pt x="3059" y="2217"/>
                    <a:pt x="3047" y="2153"/>
                  </a:cubicBezTo>
                  <a:lnTo>
                    <a:pt x="3047" y="2153"/>
                  </a:lnTo>
                  <a:cubicBezTo>
                    <a:pt x="3170" y="2161"/>
                    <a:pt x="3292" y="2165"/>
                    <a:pt x="3413" y="2165"/>
                  </a:cubicBezTo>
                  <a:cubicBezTo>
                    <a:pt x="3517" y="2165"/>
                    <a:pt x="3621" y="2162"/>
                    <a:pt x="3724" y="2157"/>
                  </a:cubicBezTo>
                  <a:cubicBezTo>
                    <a:pt x="3804" y="2153"/>
                    <a:pt x="4070" y="2141"/>
                    <a:pt x="4328" y="2096"/>
                  </a:cubicBezTo>
                  <a:close/>
                  <a:moveTo>
                    <a:pt x="4530" y="2048"/>
                  </a:moveTo>
                  <a:lnTo>
                    <a:pt x="4530" y="2048"/>
                  </a:lnTo>
                  <a:cubicBezTo>
                    <a:pt x="4514" y="2177"/>
                    <a:pt x="4518" y="2310"/>
                    <a:pt x="4518" y="2435"/>
                  </a:cubicBezTo>
                  <a:cubicBezTo>
                    <a:pt x="4485" y="2431"/>
                    <a:pt x="4449" y="2423"/>
                    <a:pt x="4417" y="2419"/>
                  </a:cubicBezTo>
                  <a:cubicBezTo>
                    <a:pt x="4409" y="2310"/>
                    <a:pt x="4393" y="2197"/>
                    <a:pt x="4369" y="2088"/>
                  </a:cubicBezTo>
                  <a:cubicBezTo>
                    <a:pt x="4425" y="2076"/>
                    <a:pt x="4477" y="2060"/>
                    <a:pt x="4530" y="2048"/>
                  </a:cubicBezTo>
                  <a:close/>
                  <a:moveTo>
                    <a:pt x="7576" y="6509"/>
                  </a:moveTo>
                  <a:cubicBezTo>
                    <a:pt x="7588" y="6650"/>
                    <a:pt x="7588" y="6791"/>
                    <a:pt x="7588" y="6932"/>
                  </a:cubicBezTo>
                  <a:cubicBezTo>
                    <a:pt x="7579" y="6933"/>
                    <a:pt x="7569" y="6934"/>
                    <a:pt x="7560" y="6934"/>
                  </a:cubicBezTo>
                  <a:cubicBezTo>
                    <a:pt x="7440" y="6934"/>
                    <a:pt x="7348" y="6818"/>
                    <a:pt x="7375" y="6702"/>
                  </a:cubicBezTo>
                  <a:cubicBezTo>
                    <a:pt x="7403" y="6601"/>
                    <a:pt x="7491" y="6549"/>
                    <a:pt x="7576" y="6509"/>
                  </a:cubicBezTo>
                  <a:close/>
                  <a:moveTo>
                    <a:pt x="7568" y="6360"/>
                  </a:moveTo>
                  <a:cubicBezTo>
                    <a:pt x="7568" y="6388"/>
                    <a:pt x="7572" y="6420"/>
                    <a:pt x="7572" y="6448"/>
                  </a:cubicBezTo>
                  <a:cubicBezTo>
                    <a:pt x="7427" y="6472"/>
                    <a:pt x="7294" y="6613"/>
                    <a:pt x="7306" y="6767"/>
                  </a:cubicBezTo>
                  <a:cubicBezTo>
                    <a:pt x="7313" y="6884"/>
                    <a:pt x="7415" y="6984"/>
                    <a:pt x="7526" y="6984"/>
                  </a:cubicBezTo>
                  <a:cubicBezTo>
                    <a:pt x="7544" y="6984"/>
                    <a:pt x="7562" y="6982"/>
                    <a:pt x="7580" y="6976"/>
                  </a:cubicBezTo>
                  <a:lnTo>
                    <a:pt x="7580" y="7037"/>
                  </a:lnTo>
                  <a:cubicBezTo>
                    <a:pt x="7411" y="7024"/>
                    <a:pt x="7238" y="6936"/>
                    <a:pt x="7213" y="6750"/>
                  </a:cubicBezTo>
                  <a:cubicBezTo>
                    <a:pt x="7185" y="6541"/>
                    <a:pt x="7367" y="6368"/>
                    <a:pt x="7568" y="6360"/>
                  </a:cubicBezTo>
                  <a:close/>
                  <a:moveTo>
                    <a:pt x="3394" y="2432"/>
                  </a:moveTo>
                  <a:cubicBezTo>
                    <a:pt x="4004" y="2432"/>
                    <a:pt x="4620" y="2508"/>
                    <a:pt x="5183" y="2624"/>
                  </a:cubicBezTo>
                  <a:cubicBezTo>
                    <a:pt x="5682" y="2725"/>
                    <a:pt x="6218" y="2874"/>
                    <a:pt x="6609" y="3217"/>
                  </a:cubicBezTo>
                  <a:cubicBezTo>
                    <a:pt x="6952" y="3507"/>
                    <a:pt x="7149" y="3922"/>
                    <a:pt x="7270" y="4349"/>
                  </a:cubicBezTo>
                  <a:cubicBezTo>
                    <a:pt x="7407" y="4840"/>
                    <a:pt x="7467" y="5356"/>
                    <a:pt x="7528" y="5864"/>
                  </a:cubicBezTo>
                  <a:cubicBezTo>
                    <a:pt x="7540" y="6001"/>
                    <a:pt x="7556" y="6138"/>
                    <a:pt x="7568" y="6271"/>
                  </a:cubicBezTo>
                  <a:cubicBezTo>
                    <a:pt x="7330" y="6283"/>
                    <a:pt x="7105" y="6493"/>
                    <a:pt x="7145" y="6746"/>
                  </a:cubicBezTo>
                  <a:cubicBezTo>
                    <a:pt x="7174" y="6922"/>
                    <a:pt x="7346" y="7076"/>
                    <a:pt x="7523" y="7076"/>
                  </a:cubicBezTo>
                  <a:cubicBezTo>
                    <a:pt x="7545" y="7076"/>
                    <a:pt x="7567" y="7074"/>
                    <a:pt x="7588" y="7069"/>
                  </a:cubicBezTo>
                  <a:lnTo>
                    <a:pt x="7588" y="7069"/>
                  </a:lnTo>
                  <a:cubicBezTo>
                    <a:pt x="7576" y="7278"/>
                    <a:pt x="7552" y="7496"/>
                    <a:pt x="7512" y="7713"/>
                  </a:cubicBezTo>
                  <a:cubicBezTo>
                    <a:pt x="7276" y="7777"/>
                    <a:pt x="7045" y="7798"/>
                    <a:pt x="6806" y="7798"/>
                  </a:cubicBezTo>
                  <a:cubicBezTo>
                    <a:pt x="6742" y="7798"/>
                    <a:pt x="6678" y="7797"/>
                    <a:pt x="6613" y="7794"/>
                  </a:cubicBezTo>
                  <a:cubicBezTo>
                    <a:pt x="6809" y="7260"/>
                    <a:pt x="6439" y="6665"/>
                    <a:pt x="5861" y="6665"/>
                  </a:cubicBezTo>
                  <a:cubicBezTo>
                    <a:pt x="5846" y="6665"/>
                    <a:pt x="5831" y="6665"/>
                    <a:pt x="5815" y="6666"/>
                  </a:cubicBezTo>
                  <a:cubicBezTo>
                    <a:pt x="5255" y="6690"/>
                    <a:pt x="4880" y="7226"/>
                    <a:pt x="4989" y="7758"/>
                  </a:cubicBezTo>
                  <a:cubicBezTo>
                    <a:pt x="4103" y="7762"/>
                    <a:pt x="3204" y="7762"/>
                    <a:pt x="2322" y="7854"/>
                  </a:cubicBezTo>
                  <a:lnTo>
                    <a:pt x="2322" y="7838"/>
                  </a:lnTo>
                  <a:cubicBezTo>
                    <a:pt x="2310" y="7528"/>
                    <a:pt x="2213" y="7206"/>
                    <a:pt x="2019" y="6952"/>
                  </a:cubicBezTo>
                  <a:cubicBezTo>
                    <a:pt x="1873" y="6753"/>
                    <a:pt x="1683" y="6690"/>
                    <a:pt x="1454" y="6690"/>
                  </a:cubicBezTo>
                  <a:cubicBezTo>
                    <a:pt x="1419" y="6690"/>
                    <a:pt x="1383" y="6691"/>
                    <a:pt x="1346" y="6694"/>
                  </a:cubicBezTo>
                  <a:cubicBezTo>
                    <a:pt x="1085" y="6714"/>
                    <a:pt x="887" y="6863"/>
                    <a:pt x="782" y="7105"/>
                  </a:cubicBezTo>
                  <a:cubicBezTo>
                    <a:pt x="706" y="7266"/>
                    <a:pt x="625" y="7576"/>
                    <a:pt x="702" y="7770"/>
                  </a:cubicBezTo>
                  <a:cubicBezTo>
                    <a:pt x="637" y="7774"/>
                    <a:pt x="577" y="7798"/>
                    <a:pt x="508" y="7802"/>
                  </a:cubicBezTo>
                  <a:cubicBezTo>
                    <a:pt x="491" y="7805"/>
                    <a:pt x="474" y="7806"/>
                    <a:pt x="457" y="7806"/>
                  </a:cubicBezTo>
                  <a:cubicBezTo>
                    <a:pt x="408" y="7806"/>
                    <a:pt x="359" y="7798"/>
                    <a:pt x="308" y="7798"/>
                  </a:cubicBezTo>
                  <a:cubicBezTo>
                    <a:pt x="301" y="7798"/>
                    <a:pt x="294" y="7798"/>
                    <a:pt x="287" y="7798"/>
                  </a:cubicBezTo>
                  <a:cubicBezTo>
                    <a:pt x="272" y="7801"/>
                    <a:pt x="262" y="7810"/>
                    <a:pt x="257" y="7823"/>
                  </a:cubicBezTo>
                  <a:lnTo>
                    <a:pt x="257" y="7823"/>
                  </a:lnTo>
                  <a:cubicBezTo>
                    <a:pt x="125" y="6759"/>
                    <a:pt x="21" y="5723"/>
                    <a:pt x="162" y="4655"/>
                  </a:cubicBezTo>
                  <a:cubicBezTo>
                    <a:pt x="234" y="4139"/>
                    <a:pt x="383" y="3644"/>
                    <a:pt x="758" y="3265"/>
                  </a:cubicBezTo>
                  <a:cubicBezTo>
                    <a:pt x="1101" y="2918"/>
                    <a:pt x="1552" y="2701"/>
                    <a:pt x="2027" y="2584"/>
                  </a:cubicBezTo>
                  <a:cubicBezTo>
                    <a:pt x="2460" y="2477"/>
                    <a:pt x="2925" y="2432"/>
                    <a:pt x="3394" y="2432"/>
                  </a:cubicBezTo>
                  <a:close/>
                  <a:moveTo>
                    <a:pt x="3628" y="0"/>
                  </a:moveTo>
                  <a:cubicBezTo>
                    <a:pt x="3612" y="0"/>
                    <a:pt x="3595" y="0"/>
                    <a:pt x="3579" y="1"/>
                  </a:cubicBezTo>
                  <a:cubicBezTo>
                    <a:pt x="3063" y="17"/>
                    <a:pt x="2451" y="315"/>
                    <a:pt x="2281" y="831"/>
                  </a:cubicBezTo>
                  <a:cubicBezTo>
                    <a:pt x="2271" y="829"/>
                    <a:pt x="2260" y="827"/>
                    <a:pt x="2250" y="827"/>
                  </a:cubicBezTo>
                  <a:cubicBezTo>
                    <a:pt x="2140" y="827"/>
                    <a:pt x="2040" y="954"/>
                    <a:pt x="2040" y="1061"/>
                  </a:cubicBezTo>
                  <a:cubicBezTo>
                    <a:pt x="2040" y="1121"/>
                    <a:pt x="2068" y="1170"/>
                    <a:pt x="2116" y="1194"/>
                  </a:cubicBezTo>
                  <a:cubicBezTo>
                    <a:pt x="2076" y="1246"/>
                    <a:pt x="2040" y="1302"/>
                    <a:pt x="2007" y="1351"/>
                  </a:cubicBezTo>
                  <a:cubicBezTo>
                    <a:pt x="1991" y="1371"/>
                    <a:pt x="2007" y="1391"/>
                    <a:pt x="2027" y="1391"/>
                  </a:cubicBezTo>
                  <a:cubicBezTo>
                    <a:pt x="2096" y="1395"/>
                    <a:pt x="2168" y="1403"/>
                    <a:pt x="2233" y="1407"/>
                  </a:cubicBezTo>
                  <a:cubicBezTo>
                    <a:pt x="2168" y="1528"/>
                    <a:pt x="2193" y="1625"/>
                    <a:pt x="2273" y="1693"/>
                  </a:cubicBezTo>
                  <a:cubicBezTo>
                    <a:pt x="2269" y="1693"/>
                    <a:pt x="2257" y="1697"/>
                    <a:pt x="2257" y="1709"/>
                  </a:cubicBezTo>
                  <a:cubicBezTo>
                    <a:pt x="2233" y="1935"/>
                    <a:pt x="2430" y="2040"/>
                    <a:pt x="2624" y="2080"/>
                  </a:cubicBezTo>
                  <a:cubicBezTo>
                    <a:pt x="2712" y="2100"/>
                    <a:pt x="2801" y="2116"/>
                    <a:pt x="2886" y="2125"/>
                  </a:cubicBezTo>
                  <a:cubicBezTo>
                    <a:pt x="2894" y="2209"/>
                    <a:pt x="2898" y="2294"/>
                    <a:pt x="2914" y="2374"/>
                  </a:cubicBezTo>
                  <a:cubicBezTo>
                    <a:pt x="2721" y="2390"/>
                    <a:pt x="2535" y="2403"/>
                    <a:pt x="2354" y="2435"/>
                  </a:cubicBezTo>
                  <a:cubicBezTo>
                    <a:pt x="1431" y="2576"/>
                    <a:pt x="545" y="3055"/>
                    <a:pt x="226" y="3982"/>
                  </a:cubicBezTo>
                  <a:cubicBezTo>
                    <a:pt x="33" y="4558"/>
                    <a:pt x="13" y="5215"/>
                    <a:pt x="5" y="5820"/>
                  </a:cubicBezTo>
                  <a:cubicBezTo>
                    <a:pt x="1" y="6488"/>
                    <a:pt x="37" y="7190"/>
                    <a:pt x="202" y="7838"/>
                  </a:cubicBezTo>
                  <a:cubicBezTo>
                    <a:pt x="208" y="7853"/>
                    <a:pt x="220" y="7859"/>
                    <a:pt x="231" y="7859"/>
                  </a:cubicBezTo>
                  <a:cubicBezTo>
                    <a:pt x="241" y="7859"/>
                    <a:pt x="250" y="7855"/>
                    <a:pt x="255" y="7847"/>
                  </a:cubicBezTo>
                  <a:lnTo>
                    <a:pt x="255" y="7847"/>
                  </a:lnTo>
                  <a:cubicBezTo>
                    <a:pt x="257" y="7854"/>
                    <a:pt x="260" y="7860"/>
                    <a:pt x="267" y="7863"/>
                  </a:cubicBezTo>
                  <a:cubicBezTo>
                    <a:pt x="316" y="7887"/>
                    <a:pt x="383" y="7900"/>
                    <a:pt x="453" y="7900"/>
                  </a:cubicBezTo>
                  <a:cubicBezTo>
                    <a:pt x="552" y="7900"/>
                    <a:pt x="656" y="7874"/>
                    <a:pt x="722" y="7822"/>
                  </a:cubicBezTo>
                  <a:cubicBezTo>
                    <a:pt x="726" y="7830"/>
                    <a:pt x="730" y="7838"/>
                    <a:pt x="738" y="7842"/>
                  </a:cubicBezTo>
                  <a:cubicBezTo>
                    <a:pt x="742" y="7848"/>
                    <a:pt x="746" y="7851"/>
                    <a:pt x="751" y="7851"/>
                  </a:cubicBezTo>
                  <a:cubicBezTo>
                    <a:pt x="763" y="7851"/>
                    <a:pt x="776" y="7837"/>
                    <a:pt x="770" y="7822"/>
                  </a:cubicBezTo>
                  <a:cubicBezTo>
                    <a:pt x="710" y="7597"/>
                    <a:pt x="762" y="7286"/>
                    <a:pt x="871" y="7085"/>
                  </a:cubicBezTo>
                  <a:cubicBezTo>
                    <a:pt x="998" y="6858"/>
                    <a:pt x="1202" y="6774"/>
                    <a:pt x="1449" y="6774"/>
                  </a:cubicBezTo>
                  <a:cubicBezTo>
                    <a:pt x="1460" y="6774"/>
                    <a:pt x="1472" y="6774"/>
                    <a:pt x="1483" y="6775"/>
                  </a:cubicBezTo>
                  <a:cubicBezTo>
                    <a:pt x="2015" y="6795"/>
                    <a:pt x="2201" y="7387"/>
                    <a:pt x="2233" y="7842"/>
                  </a:cubicBezTo>
                  <a:cubicBezTo>
                    <a:pt x="2233" y="7875"/>
                    <a:pt x="2257" y="7883"/>
                    <a:pt x="2277" y="7883"/>
                  </a:cubicBezTo>
                  <a:cubicBezTo>
                    <a:pt x="2277" y="7899"/>
                    <a:pt x="2281" y="7915"/>
                    <a:pt x="2301" y="7915"/>
                  </a:cubicBezTo>
                  <a:cubicBezTo>
                    <a:pt x="3200" y="7911"/>
                    <a:pt x="4095" y="7854"/>
                    <a:pt x="4993" y="7850"/>
                  </a:cubicBezTo>
                  <a:cubicBezTo>
                    <a:pt x="5017" y="7842"/>
                    <a:pt x="5033" y="7830"/>
                    <a:pt x="5033" y="7810"/>
                  </a:cubicBezTo>
                  <a:cubicBezTo>
                    <a:pt x="5042" y="7802"/>
                    <a:pt x="5046" y="7794"/>
                    <a:pt x="5046" y="7778"/>
                  </a:cubicBezTo>
                  <a:cubicBezTo>
                    <a:pt x="5037" y="7701"/>
                    <a:pt x="5037" y="7629"/>
                    <a:pt x="5042" y="7552"/>
                  </a:cubicBezTo>
                  <a:cubicBezTo>
                    <a:pt x="5078" y="7137"/>
                    <a:pt x="5352" y="6771"/>
                    <a:pt x="5807" y="6750"/>
                  </a:cubicBezTo>
                  <a:cubicBezTo>
                    <a:pt x="5821" y="6750"/>
                    <a:pt x="5834" y="6749"/>
                    <a:pt x="5848" y="6749"/>
                  </a:cubicBezTo>
                  <a:cubicBezTo>
                    <a:pt x="6395" y="6749"/>
                    <a:pt x="6705" y="7306"/>
                    <a:pt x="6520" y="7798"/>
                  </a:cubicBezTo>
                  <a:lnTo>
                    <a:pt x="6520" y="7810"/>
                  </a:lnTo>
                  <a:cubicBezTo>
                    <a:pt x="6514" y="7837"/>
                    <a:pt x="6537" y="7853"/>
                    <a:pt x="6564" y="7853"/>
                  </a:cubicBezTo>
                  <a:cubicBezTo>
                    <a:pt x="6570" y="7853"/>
                    <a:pt x="6575" y="7852"/>
                    <a:pt x="6581" y="7850"/>
                  </a:cubicBezTo>
                  <a:cubicBezTo>
                    <a:pt x="6581" y="7854"/>
                    <a:pt x="6581" y="7854"/>
                    <a:pt x="6585" y="7854"/>
                  </a:cubicBezTo>
                  <a:cubicBezTo>
                    <a:pt x="6699" y="7880"/>
                    <a:pt x="6816" y="7891"/>
                    <a:pt x="6934" y="7891"/>
                  </a:cubicBezTo>
                  <a:cubicBezTo>
                    <a:pt x="7137" y="7891"/>
                    <a:pt x="7342" y="7857"/>
                    <a:pt x="7536" y="7798"/>
                  </a:cubicBezTo>
                  <a:cubicBezTo>
                    <a:pt x="7540" y="7798"/>
                    <a:pt x="7548" y="7794"/>
                    <a:pt x="7552" y="7790"/>
                  </a:cubicBezTo>
                  <a:cubicBezTo>
                    <a:pt x="7560" y="7790"/>
                    <a:pt x="7572" y="7778"/>
                    <a:pt x="7576" y="7762"/>
                  </a:cubicBezTo>
                  <a:cubicBezTo>
                    <a:pt x="7693" y="7198"/>
                    <a:pt x="7673" y="6630"/>
                    <a:pt x="7616" y="6061"/>
                  </a:cubicBezTo>
                  <a:cubicBezTo>
                    <a:pt x="7564" y="5562"/>
                    <a:pt x="7512" y="5050"/>
                    <a:pt x="7407" y="4534"/>
                  </a:cubicBezTo>
                  <a:cubicBezTo>
                    <a:pt x="7310" y="4123"/>
                    <a:pt x="7157" y="3712"/>
                    <a:pt x="6891" y="3382"/>
                  </a:cubicBezTo>
                  <a:cubicBezTo>
                    <a:pt x="6593" y="3011"/>
                    <a:pt x="6162" y="2801"/>
                    <a:pt x="5714" y="2664"/>
                  </a:cubicBezTo>
                  <a:cubicBezTo>
                    <a:pt x="5356" y="2556"/>
                    <a:pt x="4977" y="2479"/>
                    <a:pt x="4590" y="2423"/>
                  </a:cubicBezTo>
                  <a:cubicBezTo>
                    <a:pt x="4590" y="2286"/>
                    <a:pt x="4590" y="2153"/>
                    <a:pt x="4578" y="2016"/>
                  </a:cubicBezTo>
                  <a:cubicBezTo>
                    <a:pt x="4788" y="1943"/>
                    <a:pt x="4917" y="1830"/>
                    <a:pt x="4788" y="1649"/>
                  </a:cubicBezTo>
                  <a:cubicBezTo>
                    <a:pt x="4856" y="1572"/>
                    <a:pt x="4880" y="1472"/>
                    <a:pt x="4828" y="1347"/>
                  </a:cubicBezTo>
                  <a:cubicBezTo>
                    <a:pt x="4913" y="1331"/>
                    <a:pt x="5001" y="1315"/>
                    <a:pt x="5090" y="1307"/>
                  </a:cubicBezTo>
                  <a:cubicBezTo>
                    <a:pt x="5110" y="1307"/>
                    <a:pt x="5118" y="1282"/>
                    <a:pt x="5102" y="1266"/>
                  </a:cubicBezTo>
                  <a:cubicBezTo>
                    <a:pt x="5078" y="1242"/>
                    <a:pt x="5058" y="1214"/>
                    <a:pt x="5033" y="1190"/>
                  </a:cubicBezTo>
                  <a:cubicBezTo>
                    <a:pt x="5037" y="1186"/>
                    <a:pt x="5042" y="1174"/>
                    <a:pt x="5050" y="1165"/>
                  </a:cubicBezTo>
                  <a:cubicBezTo>
                    <a:pt x="5133" y="1002"/>
                    <a:pt x="5006" y="825"/>
                    <a:pt x="4839" y="825"/>
                  </a:cubicBezTo>
                  <a:cubicBezTo>
                    <a:pt x="4829" y="825"/>
                    <a:pt x="4818" y="826"/>
                    <a:pt x="4808" y="827"/>
                  </a:cubicBezTo>
                  <a:cubicBezTo>
                    <a:pt x="4659" y="315"/>
                    <a:pt x="4158" y="0"/>
                    <a:pt x="3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986;p43">
              <a:extLst>
                <a:ext uri="{FF2B5EF4-FFF2-40B4-BE49-F238E27FC236}">
                  <a16:creationId xmlns:a16="http://schemas.microsoft.com/office/drawing/2014/main" id="{9F661F4C-43FB-4BC7-8EA4-39BF59DF626D}"/>
                </a:ext>
              </a:extLst>
            </p:cNvPr>
            <p:cNvSpPr/>
            <p:nvPr/>
          </p:nvSpPr>
          <p:spPr>
            <a:xfrm>
              <a:off x="4351656" y="2271388"/>
              <a:ext cx="23164" cy="40946"/>
            </a:xfrm>
            <a:custGeom>
              <a:avLst/>
              <a:gdLst/>
              <a:ahLst/>
              <a:cxnLst/>
              <a:rect l="l" t="t" r="r" b="b"/>
              <a:pathLst>
                <a:path w="241" h="426" extrusionOk="0">
                  <a:moveTo>
                    <a:pt x="228" y="1"/>
                  </a:moveTo>
                  <a:cubicBezTo>
                    <a:pt x="139" y="41"/>
                    <a:pt x="59" y="93"/>
                    <a:pt x="31" y="194"/>
                  </a:cubicBezTo>
                  <a:cubicBezTo>
                    <a:pt x="1" y="310"/>
                    <a:pt x="96" y="426"/>
                    <a:pt x="213" y="426"/>
                  </a:cubicBezTo>
                  <a:cubicBezTo>
                    <a:pt x="222" y="426"/>
                    <a:pt x="231" y="425"/>
                    <a:pt x="240" y="424"/>
                  </a:cubicBezTo>
                  <a:cubicBezTo>
                    <a:pt x="240" y="283"/>
                    <a:pt x="240" y="142"/>
                    <a:pt x="228" y="1"/>
                  </a:cubicBezTo>
                  <a:close/>
                </a:path>
              </a:pathLst>
            </a:custGeom>
            <a:solidFill>
              <a:srgbClr val="ECD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987;p43">
              <a:extLst>
                <a:ext uri="{FF2B5EF4-FFF2-40B4-BE49-F238E27FC236}">
                  <a16:creationId xmlns:a16="http://schemas.microsoft.com/office/drawing/2014/main" id="{54340AB7-A684-4B9A-87F1-66ABC57618EC}"/>
                </a:ext>
              </a:extLst>
            </p:cNvPr>
            <p:cNvSpPr/>
            <p:nvPr/>
          </p:nvSpPr>
          <p:spPr>
            <a:xfrm>
              <a:off x="4335220" y="2257067"/>
              <a:ext cx="38831" cy="65168"/>
            </a:xfrm>
            <a:custGeom>
              <a:avLst/>
              <a:gdLst/>
              <a:ahLst/>
              <a:cxnLst/>
              <a:rect l="l" t="t" r="r" b="b"/>
              <a:pathLst>
                <a:path w="404" h="678" extrusionOk="0">
                  <a:moveTo>
                    <a:pt x="391" y="1"/>
                  </a:moveTo>
                  <a:cubicBezTo>
                    <a:pt x="190" y="9"/>
                    <a:pt x="0" y="182"/>
                    <a:pt x="36" y="391"/>
                  </a:cubicBezTo>
                  <a:cubicBezTo>
                    <a:pt x="69" y="577"/>
                    <a:pt x="234" y="665"/>
                    <a:pt x="403" y="678"/>
                  </a:cubicBezTo>
                  <a:lnTo>
                    <a:pt x="403" y="617"/>
                  </a:lnTo>
                  <a:cubicBezTo>
                    <a:pt x="385" y="623"/>
                    <a:pt x="367" y="625"/>
                    <a:pt x="349" y="625"/>
                  </a:cubicBezTo>
                  <a:cubicBezTo>
                    <a:pt x="238" y="625"/>
                    <a:pt x="136" y="525"/>
                    <a:pt x="129" y="408"/>
                  </a:cubicBezTo>
                  <a:cubicBezTo>
                    <a:pt x="113" y="254"/>
                    <a:pt x="250" y="109"/>
                    <a:pt x="395" y="89"/>
                  </a:cubicBezTo>
                  <a:cubicBezTo>
                    <a:pt x="395" y="61"/>
                    <a:pt x="391" y="29"/>
                    <a:pt x="391"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988;p43">
              <a:extLst>
                <a:ext uri="{FF2B5EF4-FFF2-40B4-BE49-F238E27FC236}">
                  <a16:creationId xmlns:a16="http://schemas.microsoft.com/office/drawing/2014/main" id="{63BB2387-43A4-43D0-9BC5-BA0FA80CB7BD}"/>
                </a:ext>
              </a:extLst>
            </p:cNvPr>
            <p:cNvSpPr/>
            <p:nvPr/>
          </p:nvSpPr>
          <p:spPr>
            <a:xfrm>
              <a:off x="3645781" y="1882501"/>
              <a:ext cx="727898" cy="520284"/>
            </a:xfrm>
            <a:custGeom>
              <a:avLst/>
              <a:gdLst/>
              <a:ahLst/>
              <a:cxnLst/>
              <a:rect l="l" t="t" r="r" b="b"/>
              <a:pathLst>
                <a:path w="7573" h="5413" extrusionOk="0">
                  <a:moveTo>
                    <a:pt x="2836" y="497"/>
                  </a:moveTo>
                  <a:cubicBezTo>
                    <a:pt x="3075" y="497"/>
                    <a:pt x="3313" y="509"/>
                    <a:pt x="3551" y="533"/>
                  </a:cubicBezTo>
                  <a:lnTo>
                    <a:pt x="3563" y="533"/>
                  </a:lnTo>
                  <a:cubicBezTo>
                    <a:pt x="3796" y="557"/>
                    <a:pt x="4022" y="585"/>
                    <a:pt x="4248" y="634"/>
                  </a:cubicBezTo>
                  <a:cubicBezTo>
                    <a:pt x="4272" y="638"/>
                    <a:pt x="4280" y="662"/>
                    <a:pt x="4268" y="682"/>
                  </a:cubicBezTo>
                  <a:cubicBezTo>
                    <a:pt x="4272" y="682"/>
                    <a:pt x="4272" y="682"/>
                    <a:pt x="4272" y="686"/>
                  </a:cubicBezTo>
                  <a:cubicBezTo>
                    <a:pt x="4312" y="819"/>
                    <a:pt x="4369" y="940"/>
                    <a:pt x="4425" y="1065"/>
                  </a:cubicBezTo>
                  <a:cubicBezTo>
                    <a:pt x="4429" y="1081"/>
                    <a:pt x="4421" y="1097"/>
                    <a:pt x="4409" y="1101"/>
                  </a:cubicBezTo>
                  <a:cubicBezTo>
                    <a:pt x="4421" y="1117"/>
                    <a:pt x="4413" y="1137"/>
                    <a:pt x="4393" y="1145"/>
                  </a:cubicBezTo>
                  <a:cubicBezTo>
                    <a:pt x="4401" y="1182"/>
                    <a:pt x="4393" y="1210"/>
                    <a:pt x="4385" y="1242"/>
                  </a:cubicBezTo>
                  <a:cubicBezTo>
                    <a:pt x="4389" y="1246"/>
                    <a:pt x="4393" y="1250"/>
                    <a:pt x="4393" y="1262"/>
                  </a:cubicBezTo>
                  <a:cubicBezTo>
                    <a:pt x="4401" y="1710"/>
                    <a:pt x="4425" y="2157"/>
                    <a:pt x="4449" y="2608"/>
                  </a:cubicBezTo>
                  <a:cubicBezTo>
                    <a:pt x="4449" y="2624"/>
                    <a:pt x="4440" y="2630"/>
                    <a:pt x="4430" y="2630"/>
                  </a:cubicBezTo>
                  <a:cubicBezTo>
                    <a:pt x="4427" y="2630"/>
                    <a:pt x="4424" y="2629"/>
                    <a:pt x="4421" y="2628"/>
                  </a:cubicBezTo>
                  <a:lnTo>
                    <a:pt x="4421" y="2628"/>
                  </a:lnTo>
                  <a:cubicBezTo>
                    <a:pt x="4453" y="2673"/>
                    <a:pt x="4473" y="2721"/>
                    <a:pt x="4494" y="2773"/>
                  </a:cubicBezTo>
                  <a:cubicBezTo>
                    <a:pt x="4530" y="2842"/>
                    <a:pt x="4562" y="2918"/>
                    <a:pt x="4594" y="2995"/>
                  </a:cubicBezTo>
                  <a:lnTo>
                    <a:pt x="4594" y="3011"/>
                  </a:lnTo>
                  <a:cubicBezTo>
                    <a:pt x="4602" y="3019"/>
                    <a:pt x="4602" y="3031"/>
                    <a:pt x="4594" y="3039"/>
                  </a:cubicBezTo>
                  <a:cubicBezTo>
                    <a:pt x="4622" y="3055"/>
                    <a:pt x="4631" y="3084"/>
                    <a:pt x="4627" y="3112"/>
                  </a:cubicBezTo>
                  <a:cubicBezTo>
                    <a:pt x="4627" y="3124"/>
                    <a:pt x="4622" y="3136"/>
                    <a:pt x="4606" y="3156"/>
                  </a:cubicBezTo>
                  <a:cubicBezTo>
                    <a:pt x="4598" y="3156"/>
                    <a:pt x="4594" y="3160"/>
                    <a:pt x="4590" y="3164"/>
                  </a:cubicBezTo>
                  <a:cubicBezTo>
                    <a:pt x="4590" y="3180"/>
                    <a:pt x="4578" y="3196"/>
                    <a:pt x="4558" y="3196"/>
                  </a:cubicBezTo>
                  <a:cubicBezTo>
                    <a:pt x="3769" y="3213"/>
                    <a:pt x="2971" y="3245"/>
                    <a:pt x="2176" y="3245"/>
                  </a:cubicBezTo>
                  <a:cubicBezTo>
                    <a:pt x="1813" y="3245"/>
                    <a:pt x="1452" y="3238"/>
                    <a:pt x="1093" y="3221"/>
                  </a:cubicBezTo>
                  <a:cubicBezTo>
                    <a:pt x="1085" y="3221"/>
                    <a:pt x="1081" y="3213"/>
                    <a:pt x="1081" y="3200"/>
                  </a:cubicBezTo>
                  <a:cubicBezTo>
                    <a:pt x="1044" y="3160"/>
                    <a:pt x="1048" y="3092"/>
                    <a:pt x="1081" y="3043"/>
                  </a:cubicBezTo>
                  <a:lnTo>
                    <a:pt x="1081" y="3035"/>
                  </a:lnTo>
                  <a:cubicBezTo>
                    <a:pt x="1125" y="2902"/>
                    <a:pt x="1169" y="2777"/>
                    <a:pt x="1226" y="2652"/>
                  </a:cubicBezTo>
                  <a:cubicBezTo>
                    <a:pt x="1205" y="2636"/>
                    <a:pt x="1193" y="2616"/>
                    <a:pt x="1185" y="2596"/>
                  </a:cubicBezTo>
                  <a:cubicBezTo>
                    <a:pt x="1133" y="2475"/>
                    <a:pt x="1189" y="2205"/>
                    <a:pt x="1193" y="2072"/>
                  </a:cubicBezTo>
                  <a:cubicBezTo>
                    <a:pt x="1205" y="1863"/>
                    <a:pt x="1209" y="1645"/>
                    <a:pt x="1226" y="1431"/>
                  </a:cubicBezTo>
                  <a:cubicBezTo>
                    <a:pt x="1165" y="1387"/>
                    <a:pt x="1161" y="1282"/>
                    <a:pt x="1181" y="1206"/>
                  </a:cubicBezTo>
                  <a:lnTo>
                    <a:pt x="1181" y="1206"/>
                  </a:lnTo>
                  <a:cubicBezTo>
                    <a:pt x="1180" y="1206"/>
                    <a:pt x="1178" y="1206"/>
                    <a:pt x="1177" y="1206"/>
                  </a:cubicBezTo>
                  <a:cubicBezTo>
                    <a:pt x="1159" y="1206"/>
                    <a:pt x="1145" y="1184"/>
                    <a:pt x="1149" y="1166"/>
                  </a:cubicBezTo>
                  <a:cubicBezTo>
                    <a:pt x="1209" y="996"/>
                    <a:pt x="1266" y="827"/>
                    <a:pt x="1334" y="662"/>
                  </a:cubicBezTo>
                  <a:cubicBezTo>
                    <a:pt x="1339" y="653"/>
                    <a:pt x="1347" y="649"/>
                    <a:pt x="1354" y="649"/>
                  </a:cubicBezTo>
                  <a:cubicBezTo>
                    <a:pt x="1361" y="649"/>
                    <a:pt x="1367" y="652"/>
                    <a:pt x="1371" y="658"/>
                  </a:cubicBezTo>
                  <a:cubicBezTo>
                    <a:pt x="1849" y="549"/>
                    <a:pt x="2342" y="497"/>
                    <a:pt x="2836" y="497"/>
                  </a:cubicBezTo>
                  <a:close/>
                  <a:moveTo>
                    <a:pt x="5626" y="591"/>
                  </a:moveTo>
                  <a:cubicBezTo>
                    <a:pt x="5811" y="591"/>
                    <a:pt x="6007" y="656"/>
                    <a:pt x="6158" y="734"/>
                  </a:cubicBezTo>
                  <a:cubicBezTo>
                    <a:pt x="6770" y="1041"/>
                    <a:pt x="7032" y="1710"/>
                    <a:pt x="7121" y="2354"/>
                  </a:cubicBezTo>
                  <a:cubicBezTo>
                    <a:pt x="7165" y="2693"/>
                    <a:pt x="7205" y="3071"/>
                    <a:pt x="7157" y="3414"/>
                  </a:cubicBezTo>
                  <a:cubicBezTo>
                    <a:pt x="7133" y="3575"/>
                    <a:pt x="7068" y="3716"/>
                    <a:pt x="7020" y="3877"/>
                  </a:cubicBezTo>
                  <a:cubicBezTo>
                    <a:pt x="6931" y="4123"/>
                    <a:pt x="6931" y="4361"/>
                    <a:pt x="7012" y="4607"/>
                  </a:cubicBezTo>
                  <a:cubicBezTo>
                    <a:pt x="7020" y="4623"/>
                    <a:pt x="7008" y="4635"/>
                    <a:pt x="7000" y="4647"/>
                  </a:cubicBezTo>
                  <a:cubicBezTo>
                    <a:pt x="6951" y="4678"/>
                    <a:pt x="6907" y="4691"/>
                    <a:pt x="6866" y="4691"/>
                  </a:cubicBezTo>
                  <a:cubicBezTo>
                    <a:pt x="6709" y="4691"/>
                    <a:pt x="6605" y="4499"/>
                    <a:pt x="6528" y="4365"/>
                  </a:cubicBezTo>
                  <a:cubicBezTo>
                    <a:pt x="6303" y="3946"/>
                    <a:pt x="5795" y="4002"/>
                    <a:pt x="5380" y="3978"/>
                  </a:cubicBezTo>
                  <a:cubicBezTo>
                    <a:pt x="5356" y="3970"/>
                    <a:pt x="5348" y="3958"/>
                    <a:pt x="5348" y="3938"/>
                  </a:cubicBezTo>
                  <a:lnTo>
                    <a:pt x="5336" y="3938"/>
                  </a:lnTo>
                  <a:cubicBezTo>
                    <a:pt x="5336" y="3950"/>
                    <a:pt x="5327" y="3956"/>
                    <a:pt x="5317" y="3956"/>
                  </a:cubicBezTo>
                  <a:cubicBezTo>
                    <a:pt x="5308" y="3956"/>
                    <a:pt x="5297" y="3950"/>
                    <a:pt x="5295" y="3938"/>
                  </a:cubicBezTo>
                  <a:cubicBezTo>
                    <a:pt x="5195" y="3063"/>
                    <a:pt x="5199" y="2165"/>
                    <a:pt x="5211" y="1282"/>
                  </a:cubicBezTo>
                  <a:cubicBezTo>
                    <a:pt x="5215" y="1069"/>
                    <a:pt x="5142" y="726"/>
                    <a:pt x="5392" y="634"/>
                  </a:cubicBezTo>
                  <a:cubicBezTo>
                    <a:pt x="5465" y="604"/>
                    <a:pt x="5545" y="591"/>
                    <a:pt x="5626" y="591"/>
                  </a:cubicBezTo>
                  <a:close/>
                  <a:moveTo>
                    <a:pt x="3764" y="3468"/>
                  </a:moveTo>
                  <a:cubicBezTo>
                    <a:pt x="4025" y="3468"/>
                    <a:pt x="4286" y="3472"/>
                    <a:pt x="4546" y="3478"/>
                  </a:cubicBezTo>
                  <a:cubicBezTo>
                    <a:pt x="4554" y="3478"/>
                    <a:pt x="4566" y="3483"/>
                    <a:pt x="4570" y="3487"/>
                  </a:cubicBezTo>
                  <a:cubicBezTo>
                    <a:pt x="4577" y="3474"/>
                    <a:pt x="4590" y="3468"/>
                    <a:pt x="4603" y="3468"/>
                  </a:cubicBezTo>
                  <a:cubicBezTo>
                    <a:pt x="4619" y="3468"/>
                    <a:pt x="4633" y="3478"/>
                    <a:pt x="4631" y="3499"/>
                  </a:cubicBezTo>
                  <a:cubicBezTo>
                    <a:pt x="4578" y="3946"/>
                    <a:pt x="4671" y="4361"/>
                    <a:pt x="4675" y="4804"/>
                  </a:cubicBezTo>
                  <a:cubicBezTo>
                    <a:pt x="4675" y="4823"/>
                    <a:pt x="4662" y="4830"/>
                    <a:pt x="4649" y="4830"/>
                  </a:cubicBezTo>
                  <a:cubicBezTo>
                    <a:pt x="4646" y="4830"/>
                    <a:pt x="4642" y="4829"/>
                    <a:pt x="4639" y="4828"/>
                  </a:cubicBezTo>
                  <a:cubicBezTo>
                    <a:pt x="4639" y="4844"/>
                    <a:pt x="4631" y="4865"/>
                    <a:pt x="4606" y="4869"/>
                  </a:cubicBezTo>
                  <a:cubicBezTo>
                    <a:pt x="4264" y="4897"/>
                    <a:pt x="3913" y="4917"/>
                    <a:pt x="3571" y="4929"/>
                  </a:cubicBezTo>
                  <a:cubicBezTo>
                    <a:pt x="3379" y="4932"/>
                    <a:pt x="3163" y="4952"/>
                    <a:pt x="2954" y="4952"/>
                  </a:cubicBezTo>
                  <a:cubicBezTo>
                    <a:pt x="2843" y="4952"/>
                    <a:pt x="2734" y="4946"/>
                    <a:pt x="2632" y="4929"/>
                  </a:cubicBezTo>
                  <a:cubicBezTo>
                    <a:pt x="2459" y="4901"/>
                    <a:pt x="2495" y="4732"/>
                    <a:pt x="2483" y="4587"/>
                  </a:cubicBezTo>
                  <a:cubicBezTo>
                    <a:pt x="2471" y="4236"/>
                    <a:pt x="2443" y="3889"/>
                    <a:pt x="2438" y="3543"/>
                  </a:cubicBezTo>
                  <a:cubicBezTo>
                    <a:pt x="2438" y="3531"/>
                    <a:pt x="2448" y="3525"/>
                    <a:pt x="2456" y="3525"/>
                  </a:cubicBezTo>
                  <a:cubicBezTo>
                    <a:pt x="2458" y="3525"/>
                    <a:pt x="2461" y="3526"/>
                    <a:pt x="2463" y="3527"/>
                  </a:cubicBezTo>
                  <a:cubicBezTo>
                    <a:pt x="2463" y="3519"/>
                    <a:pt x="2475" y="3515"/>
                    <a:pt x="2483" y="3515"/>
                  </a:cubicBezTo>
                  <a:cubicBezTo>
                    <a:pt x="2908" y="3480"/>
                    <a:pt x="3336" y="3468"/>
                    <a:pt x="3764" y="3468"/>
                  </a:cubicBezTo>
                  <a:close/>
                  <a:moveTo>
                    <a:pt x="3371" y="1"/>
                  </a:moveTo>
                  <a:cubicBezTo>
                    <a:pt x="2903" y="1"/>
                    <a:pt x="2439" y="45"/>
                    <a:pt x="2007" y="150"/>
                  </a:cubicBezTo>
                  <a:cubicBezTo>
                    <a:pt x="1532" y="263"/>
                    <a:pt x="1081" y="481"/>
                    <a:pt x="738" y="827"/>
                  </a:cubicBezTo>
                  <a:cubicBezTo>
                    <a:pt x="363" y="1206"/>
                    <a:pt x="214" y="1705"/>
                    <a:pt x="142" y="2217"/>
                  </a:cubicBezTo>
                  <a:cubicBezTo>
                    <a:pt x="1" y="3293"/>
                    <a:pt x="113" y="4333"/>
                    <a:pt x="238" y="5397"/>
                  </a:cubicBezTo>
                  <a:cubicBezTo>
                    <a:pt x="238" y="5376"/>
                    <a:pt x="254" y="5356"/>
                    <a:pt x="275" y="5356"/>
                  </a:cubicBezTo>
                  <a:cubicBezTo>
                    <a:pt x="283" y="5356"/>
                    <a:pt x="291" y="5356"/>
                    <a:pt x="300" y="5356"/>
                  </a:cubicBezTo>
                  <a:cubicBezTo>
                    <a:pt x="349" y="5356"/>
                    <a:pt x="398" y="5363"/>
                    <a:pt x="450" y="5363"/>
                  </a:cubicBezTo>
                  <a:cubicBezTo>
                    <a:pt x="465" y="5363"/>
                    <a:pt x="481" y="5362"/>
                    <a:pt x="496" y="5360"/>
                  </a:cubicBezTo>
                  <a:cubicBezTo>
                    <a:pt x="561" y="5356"/>
                    <a:pt x="621" y="5332"/>
                    <a:pt x="686" y="5328"/>
                  </a:cubicBezTo>
                  <a:cubicBezTo>
                    <a:pt x="609" y="5135"/>
                    <a:pt x="698" y="4824"/>
                    <a:pt x="766" y="4663"/>
                  </a:cubicBezTo>
                  <a:cubicBezTo>
                    <a:pt x="871" y="4413"/>
                    <a:pt x="1068" y="4272"/>
                    <a:pt x="1330" y="4252"/>
                  </a:cubicBezTo>
                  <a:cubicBezTo>
                    <a:pt x="1365" y="4250"/>
                    <a:pt x="1400" y="4248"/>
                    <a:pt x="1433" y="4248"/>
                  </a:cubicBezTo>
                  <a:cubicBezTo>
                    <a:pt x="1662" y="4248"/>
                    <a:pt x="1856" y="4313"/>
                    <a:pt x="2007" y="4510"/>
                  </a:cubicBezTo>
                  <a:cubicBezTo>
                    <a:pt x="2197" y="4764"/>
                    <a:pt x="2293" y="5086"/>
                    <a:pt x="2310" y="5397"/>
                  </a:cubicBezTo>
                  <a:lnTo>
                    <a:pt x="2310" y="5413"/>
                  </a:lnTo>
                  <a:cubicBezTo>
                    <a:pt x="3188" y="5320"/>
                    <a:pt x="4087" y="5320"/>
                    <a:pt x="4973" y="5316"/>
                  </a:cubicBezTo>
                  <a:cubicBezTo>
                    <a:pt x="4868" y="4784"/>
                    <a:pt x="5239" y="4248"/>
                    <a:pt x="5799" y="4224"/>
                  </a:cubicBezTo>
                  <a:cubicBezTo>
                    <a:pt x="5815" y="4223"/>
                    <a:pt x="5830" y="4223"/>
                    <a:pt x="5845" y="4223"/>
                  </a:cubicBezTo>
                  <a:cubicBezTo>
                    <a:pt x="6427" y="4223"/>
                    <a:pt x="6801" y="4818"/>
                    <a:pt x="6601" y="5352"/>
                  </a:cubicBezTo>
                  <a:cubicBezTo>
                    <a:pt x="6659" y="5354"/>
                    <a:pt x="6715" y="5355"/>
                    <a:pt x="6772" y="5355"/>
                  </a:cubicBezTo>
                  <a:cubicBezTo>
                    <a:pt x="7015" y="5355"/>
                    <a:pt x="7250" y="5337"/>
                    <a:pt x="7496" y="5272"/>
                  </a:cubicBezTo>
                  <a:cubicBezTo>
                    <a:pt x="7540" y="5058"/>
                    <a:pt x="7560" y="4844"/>
                    <a:pt x="7572" y="4627"/>
                  </a:cubicBezTo>
                  <a:lnTo>
                    <a:pt x="7572" y="4627"/>
                  </a:lnTo>
                  <a:cubicBezTo>
                    <a:pt x="7549" y="4632"/>
                    <a:pt x="7526" y="4635"/>
                    <a:pt x="7502" y="4635"/>
                  </a:cubicBezTo>
                  <a:cubicBezTo>
                    <a:pt x="7324" y="4635"/>
                    <a:pt x="7154" y="4479"/>
                    <a:pt x="7129" y="4305"/>
                  </a:cubicBezTo>
                  <a:cubicBezTo>
                    <a:pt x="7089" y="4051"/>
                    <a:pt x="7314" y="3841"/>
                    <a:pt x="7552" y="3829"/>
                  </a:cubicBezTo>
                  <a:cubicBezTo>
                    <a:pt x="7540" y="3696"/>
                    <a:pt x="7528" y="3559"/>
                    <a:pt x="7512" y="3422"/>
                  </a:cubicBezTo>
                  <a:cubicBezTo>
                    <a:pt x="7451" y="2914"/>
                    <a:pt x="7395" y="2395"/>
                    <a:pt x="7250" y="1911"/>
                  </a:cubicBezTo>
                  <a:cubicBezTo>
                    <a:pt x="7129" y="1488"/>
                    <a:pt x="6931" y="1069"/>
                    <a:pt x="6589" y="779"/>
                  </a:cubicBezTo>
                  <a:cubicBezTo>
                    <a:pt x="6198" y="436"/>
                    <a:pt x="5662" y="295"/>
                    <a:pt x="5162" y="190"/>
                  </a:cubicBezTo>
                  <a:cubicBezTo>
                    <a:pt x="4599" y="76"/>
                    <a:pt x="3981"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989;p43">
              <a:extLst>
                <a:ext uri="{FF2B5EF4-FFF2-40B4-BE49-F238E27FC236}">
                  <a16:creationId xmlns:a16="http://schemas.microsoft.com/office/drawing/2014/main" id="{9AAAF95A-FB5C-4BCA-9751-C29D7CA82059}"/>
                </a:ext>
              </a:extLst>
            </p:cNvPr>
            <p:cNvSpPr/>
            <p:nvPr/>
          </p:nvSpPr>
          <p:spPr>
            <a:xfrm>
              <a:off x="4140777" y="1937864"/>
              <a:ext cx="197618" cy="394851"/>
            </a:xfrm>
            <a:custGeom>
              <a:avLst/>
              <a:gdLst/>
              <a:ahLst/>
              <a:cxnLst/>
              <a:rect l="l" t="t" r="r" b="b"/>
              <a:pathLst>
                <a:path w="2056" h="4108" extrusionOk="0">
                  <a:moveTo>
                    <a:pt x="477" y="0"/>
                  </a:moveTo>
                  <a:cubicBezTo>
                    <a:pt x="396" y="0"/>
                    <a:pt x="318" y="12"/>
                    <a:pt x="246" y="42"/>
                  </a:cubicBezTo>
                  <a:cubicBezTo>
                    <a:pt x="0" y="142"/>
                    <a:pt x="65" y="477"/>
                    <a:pt x="65" y="690"/>
                  </a:cubicBezTo>
                  <a:cubicBezTo>
                    <a:pt x="57" y="1565"/>
                    <a:pt x="49" y="2467"/>
                    <a:pt x="149" y="3346"/>
                  </a:cubicBezTo>
                  <a:cubicBezTo>
                    <a:pt x="153" y="3358"/>
                    <a:pt x="164" y="3364"/>
                    <a:pt x="173" y="3364"/>
                  </a:cubicBezTo>
                  <a:cubicBezTo>
                    <a:pt x="182" y="3364"/>
                    <a:pt x="190" y="3358"/>
                    <a:pt x="190" y="3346"/>
                  </a:cubicBezTo>
                  <a:cubicBezTo>
                    <a:pt x="178" y="2411"/>
                    <a:pt x="117" y="1484"/>
                    <a:pt x="129" y="549"/>
                  </a:cubicBezTo>
                  <a:cubicBezTo>
                    <a:pt x="133" y="469"/>
                    <a:pt x="121" y="328"/>
                    <a:pt x="145" y="247"/>
                  </a:cubicBezTo>
                  <a:cubicBezTo>
                    <a:pt x="194" y="106"/>
                    <a:pt x="327" y="75"/>
                    <a:pt x="453" y="75"/>
                  </a:cubicBezTo>
                  <a:cubicBezTo>
                    <a:pt x="493" y="75"/>
                    <a:pt x="533" y="78"/>
                    <a:pt x="569" y="82"/>
                  </a:cubicBezTo>
                  <a:cubicBezTo>
                    <a:pt x="770" y="94"/>
                    <a:pt x="967" y="179"/>
                    <a:pt x="1133" y="291"/>
                  </a:cubicBezTo>
                  <a:cubicBezTo>
                    <a:pt x="1507" y="549"/>
                    <a:pt x="1729" y="952"/>
                    <a:pt x="1834" y="1387"/>
                  </a:cubicBezTo>
                  <a:cubicBezTo>
                    <a:pt x="1935" y="1794"/>
                    <a:pt x="1971" y="2246"/>
                    <a:pt x="1955" y="2669"/>
                  </a:cubicBezTo>
                  <a:cubicBezTo>
                    <a:pt x="1939" y="3052"/>
                    <a:pt x="1693" y="3382"/>
                    <a:pt x="1737" y="3773"/>
                  </a:cubicBezTo>
                  <a:cubicBezTo>
                    <a:pt x="1749" y="3870"/>
                    <a:pt x="1830" y="3990"/>
                    <a:pt x="1677" y="4023"/>
                  </a:cubicBezTo>
                  <a:cubicBezTo>
                    <a:pt x="1670" y="4024"/>
                    <a:pt x="1664" y="4025"/>
                    <a:pt x="1657" y="4025"/>
                  </a:cubicBezTo>
                  <a:cubicBezTo>
                    <a:pt x="1538" y="4025"/>
                    <a:pt x="1453" y="3749"/>
                    <a:pt x="1407" y="3672"/>
                  </a:cubicBezTo>
                  <a:cubicBezTo>
                    <a:pt x="1346" y="3571"/>
                    <a:pt x="1270" y="3495"/>
                    <a:pt x="1165" y="3446"/>
                  </a:cubicBezTo>
                  <a:cubicBezTo>
                    <a:pt x="891" y="3309"/>
                    <a:pt x="528" y="3334"/>
                    <a:pt x="230" y="3318"/>
                  </a:cubicBezTo>
                  <a:cubicBezTo>
                    <a:pt x="206" y="3318"/>
                    <a:pt x="198" y="3334"/>
                    <a:pt x="198" y="3350"/>
                  </a:cubicBezTo>
                  <a:cubicBezTo>
                    <a:pt x="198" y="3370"/>
                    <a:pt x="206" y="3390"/>
                    <a:pt x="230" y="3390"/>
                  </a:cubicBezTo>
                  <a:cubicBezTo>
                    <a:pt x="645" y="3414"/>
                    <a:pt x="1153" y="3362"/>
                    <a:pt x="1378" y="3777"/>
                  </a:cubicBezTo>
                  <a:cubicBezTo>
                    <a:pt x="1451" y="3916"/>
                    <a:pt x="1554" y="4107"/>
                    <a:pt x="1709" y="4107"/>
                  </a:cubicBezTo>
                  <a:cubicBezTo>
                    <a:pt x="1752" y="4107"/>
                    <a:pt x="1799" y="4093"/>
                    <a:pt x="1850" y="4059"/>
                  </a:cubicBezTo>
                  <a:cubicBezTo>
                    <a:pt x="1858" y="4051"/>
                    <a:pt x="1870" y="4035"/>
                    <a:pt x="1862" y="4019"/>
                  </a:cubicBezTo>
                  <a:cubicBezTo>
                    <a:pt x="1781" y="3773"/>
                    <a:pt x="1781" y="3535"/>
                    <a:pt x="1870" y="3289"/>
                  </a:cubicBezTo>
                  <a:cubicBezTo>
                    <a:pt x="1918" y="3132"/>
                    <a:pt x="1987" y="2999"/>
                    <a:pt x="2007" y="2830"/>
                  </a:cubicBezTo>
                  <a:cubicBezTo>
                    <a:pt x="2055" y="2495"/>
                    <a:pt x="2015" y="2113"/>
                    <a:pt x="1971" y="1774"/>
                  </a:cubicBezTo>
                  <a:cubicBezTo>
                    <a:pt x="1882" y="1129"/>
                    <a:pt x="1620" y="465"/>
                    <a:pt x="1012" y="142"/>
                  </a:cubicBezTo>
                  <a:cubicBezTo>
                    <a:pt x="863" y="66"/>
                    <a:pt x="664"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990;p43">
              <a:extLst>
                <a:ext uri="{FF2B5EF4-FFF2-40B4-BE49-F238E27FC236}">
                  <a16:creationId xmlns:a16="http://schemas.microsoft.com/office/drawing/2014/main" id="{B1860414-50AE-4CBA-A2E7-305329DFAB39}"/>
                </a:ext>
              </a:extLst>
            </p:cNvPr>
            <p:cNvSpPr/>
            <p:nvPr/>
          </p:nvSpPr>
          <p:spPr>
            <a:xfrm>
              <a:off x="4150870" y="1945938"/>
              <a:ext cx="179355" cy="379568"/>
            </a:xfrm>
            <a:custGeom>
              <a:avLst/>
              <a:gdLst/>
              <a:ahLst/>
              <a:cxnLst/>
              <a:rect l="l" t="t" r="r" b="b"/>
              <a:pathLst>
                <a:path w="1866" h="3949" extrusionOk="0">
                  <a:moveTo>
                    <a:pt x="422" y="109"/>
                  </a:moveTo>
                  <a:cubicBezTo>
                    <a:pt x="649" y="109"/>
                    <a:pt x="965" y="267"/>
                    <a:pt x="1068" y="356"/>
                  </a:cubicBezTo>
                  <a:cubicBezTo>
                    <a:pt x="1265" y="522"/>
                    <a:pt x="1394" y="751"/>
                    <a:pt x="1471" y="1001"/>
                  </a:cubicBezTo>
                  <a:cubicBezTo>
                    <a:pt x="1523" y="1154"/>
                    <a:pt x="1551" y="1315"/>
                    <a:pt x="1572" y="1477"/>
                  </a:cubicBezTo>
                  <a:cubicBezTo>
                    <a:pt x="1588" y="1589"/>
                    <a:pt x="1640" y="1767"/>
                    <a:pt x="1612" y="1872"/>
                  </a:cubicBezTo>
                  <a:cubicBezTo>
                    <a:pt x="1564" y="2037"/>
                    <a:pt x="1334" y="2009"/>
                    <a:pt x="1193" y="2021"/>
                  </a:cubicBezTo>
                  <a:cubicBezTo>
                    <a:pt x="1085" y="2028"/>
                    <a:pt x="954" y="2038"/>
                    <a:pt x="821" y="2038"/>
                  </a:cubicBezTo>
                  <a:cubicBezTo>
                    <a:pt x="646" y="2038"/>
                    <a:pt x="467" y="2020"/>
                    <a:pt x="335" y="1956"/>
                  </a:cubicBezTo>
                  <a:cubicBezTo>
                    <a:pt x="137" y="1859"/>
                    <a:pt x="185" y="1589"/>
                    <a:pt x="181" y="1412"/>
                  </a:cubicBezTo>
                  <a:cubicBezTo>
                    <a:pt x="177" y="1041"/>
                    <a:pt x="165" y="667"/>
                    <a:pt x="165" y="296"/>
                  </a:cubicBezTo>
                  <a:cubicBezTo>
                    <a:pt x="165" y="280"/>
                    <a:pt x="173" y="276"/>
                    <a:pt x="181" y="276"/>
                  </a:cubicBezTo>
                  <a:cubicBezTo>
                    <a:pt x="207" y="153"/>
                    <a:pt x="302" y="109"/>
                    <a:pt x="422" y="109"/>
                  </a:cubicBezTo>
                  <a:close/>
                  <a:moveTo>
                    <a:pt x="325" y="2250"/>
                  </a:moveTo>
                  <a:cubicBezTo>
                    <a:pt x="326" y="2250"/>
                    <a:pt x="328" y="2250"/>
                    <a:pt x="331" y="2250"/>
                  </a:cubicBezTo>
                  <a:cubicBezTo>
                    <a:pt x="423" y="2254"/>
                    <a:pt x="516" y="2254"/>
                    <a:pt x="605" y="2274"/>
                  </a:cubicBezTo>
                  <a:cubicBezTo>
                    <a:pt x="633" y="2279"/>
                    <a:pt x="625" y="2331"/>
                    <a:pt x="592" y="2331"/>
                  </a:cubicBezTo>
                  <a:cubicBezTo>
                    <a:pt x="508" y="2323"/>
                    <a:pt x="419" y="2311"/>
                    <a:pt x="331" y="2303"/>
                  </a:cubicBezTo>
                  <a:cubicBezTo>
                    <a:pt x="300" y="2299"/>
                    <a:pt x="298" y="2250"/>
                    <a:pt x="325" y="2250"/>
                  </a:cubicBezTo>
                  <a:close/>
                  <a:moveTo>
                    <a:pt x="342" y="1"/>
                  </a:moveTo>
                  <a:cubicBezTo>
                    <a:pt x="213" y="1"/>
                    <a:pt x="81" y="29"/>
                    <a:pt x="28" y="175"/>
                  </a:cubicBezTo>
                  <a:cubicBezTo>
                    <a:pt x="0" y="248"/>
                    <a:pt x="16" y="389"/>
                    <a:pt x="16" y="477"/>
                  </a:cubicBezTo>
                  <a:cubicBezTo>
                    <a:pt x="0" y="1408"/>
                    <a:pt x="61" y="2339"/>
                    <a:pt x="77" y="3270"/>
                  </a:cubicBezTo>
                  <a:lnTo>
                    <a:pt x="85" y="3270"/>
                  </a:lnTo>
                  <a:cubicBezTo>
                    <a:pt x="93" y="3254"/>
                    <a:pt x="101" y="3242"/>
                    <a:pt x="121" y="3242"/>
                  </a:cubicBezTo>
                  <a:cubicBezTo>
                    <a:pt x="419" y="3254"/>
                    <a:pt x="778" y="3229"/>
                    <a:pt x="1052" y="3366"/>
                  </a:cubicBezTo>
                  <a:cubicBezTo>
                    <a:pt x="1161" y="3419"/>
                    <a:pt x="1233" y="3491"/>
                    <a:pt x="1294" y="3592"/>
                  </a:cubicBezTo>
                  <a:cubicBezTo>
                    <a:pt x="1344" y="3677"/>
                    <a:pt x="1427" y="3949"/>
                    <a:pt x="1550" y="3949"/>
                  </a:cubicBezTo>
                  <a:cubicBezTo>
                    <a:pt x="1556" y="3949"/>
                    <a:pt x="1562" y="3948"/>
                    <a:pt x="1568" y="3947"/>
                  </a:cubicBezTo>
                  <a:cubicBezTo>
                    <a:pt x="1725" y="3910"/>
                    <a:pt x="1636" y="3790"/>
                    <a:pt x="1628" y="3693"/>
                  </a:cubicBezTo>
                  <a:cubicBezTo>
                    <a:pt x="1588" y="3302"/>
                    <a:pt x="1830" y="2980"/>
                    <a:pt x="1846" y="2593"/>
                  </a:cubicBezTo>
                  <a:cubicBezTo>
                    <a:pt x="1866" y="2170"/>
                    <a:pt x="1826" y="1714"/>
                    <a:pt x="1725" y="1307"/>
                  </a:cubicBezTo>
                  <a:cubicBezTo>
                    <a:pt x="1612" y="880"/>
                    <a:pt x="1394" y="469"/>
                    <a:pt x="1020" y="219"/>
                  </a:cubicBezTo>
                  <a:cubicBezTo>
                    <a:pt x="850" y="107"/>
                    <a:pt x="657" y="26"/>
                    <a:pt x="455" y="6"/>
                  </a:cubicBezTo>
                  <a:cubicBezTo>
                    <a:pt x="419" y="3"/>
                    <a:pt x="381"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991;p43">
              <a:extLst>
                <a:ext uri="{FF2B5EF4-FFF2-40B4-BE49-F238E27FC236}">
                  <a16:creationId xmlns:a16="http://schemas.microsoft.com/office/drawing/2014/main" id="{C3ACCEE8-8F0B-4DC1-A938-976112EDB87A}"/>
                </a:ext>
              </a:extLst>
            </p:cNvPr>
            <p:cNvSpPr/>
            <p:nvPr/>
          </p:nvSpPr>
          <p:spPr>
            <a:xfrm>
              <a:off x="4164422" y="1955838"/>
              <a:ext cx="144561" cy="185891"/>
            </a:xfrm>
            <a:custGeom>
              <a:avLst/>
              <a:gdLst/>
              <a:ahLst/>
              <a:cxnLst/>
              <a:rect l="l" t="t" r="r" b="b"/>
              <a:pathLst>
                <a:path w="1504" h="1934" extrusionOk="0">
                  <a:moveTo>
                    <a:pt x="314" y="64"/>
                  </a:moveTo>
                  <a:cubicBezTo>
                    <a:pt x="482" y="64"/>
                    <a:pt x="699" y="160"/>
                    <a:pt x="778" y="209"/>
                  </a:cubicBezTo>
                  <a:cubicBezTo>
                    <a:pt x="931" y="310"/>
                    <a:pt x="1060" y="459"/>
                    <a:pt x="1149" y="620"/>
                  </a:cubicBezTo>
                  <a:cubicBezTo>
                    <a:pt x="1245" y="789"/>
                    <a:pt x="1302" y="987"/>
                    <a:pt x="1334" y="1184"/>
                  </a:cubicBezTo>
                  <a:cubicBezTo>
                    <a:pt x="1354" y="1305"/>
                    <a:pt x="1370" y="1422"/>
                    <a:pt x="1386" y="1543"/>
                  </a:cubicBezTo>
                  <a:cubicBezTo>
                    <a:pt x="1402" y="1688"/>
                    <a:pt x="1447" y="1756"/>
                    <a:pt x="1241" y="1829"/>
                  </a:cubicBezTo>
                  <a:cubicBezTo>
                    <a:pt x="1171" y="1854"/>
                    <a:pt x="1087" y="1862"/>
                    <a:pt x="1001" y="1862"/>
                  </a:cubicBezTo>
                  <a:cubicBezTo>
                    <a:pt x="892" y="1862"/>
                    <a:pt x="780" y="1848"/>
                    <a:pt x="689" y="1837"/>
                  </a:cubicBezTo>
                  <a:cubicBezTo>
                    <a:pt x="580" y="1833"/>
                    <a:pt x="399" y="1841"/>
                    <a:pt x="302" y="1797"/>
                  </a:cubicBezTo>
                  <a:cubicBezTo>
                    <a:pt x="105" y="1712"/>
                    <a:pt x="117" y="1555"/>
                    <a:pt x="113" y="1390"/>
                  </a:cubicBezTo>
                  <a:cubicBezTo>
                    <a:pt x="101" y="1007"/>
                    <a:pt x="85" y="620"/>
                    <a:pt x="65" y="237"/>
                  </a:cubicBezTo>
                  <a:lnTo>
                    <a:pt x="65" y="237"/>
                  </a:lnTo>
                  <a:cubicBezTo>
                    <a:pt x="67" y="238"/>
                    <a:pt x="69" y="238"/>
                    <a:pt x="71" y="238"/>
                  </a:cubicBezTo>
                  <a:cubicBezTo>
                    <a:pt x="85" y="238"/>
                    <a:pt x="97" y="228"/>
                    <a:pt x="101" y="217"/>
                  </a:cubicBezTo>
                  <a:cubicBezTo>
                    <a:pt x="120" y="103"/>
                    <a:pt x="207" y="64"/>
                    <a:pt x="314" y="64"/>
                  </a:cubicBezTo>
                  <a:close/>
                  <a:moveTo>
                    <a:pt x="284" y="0"/>
                  </a:moveTo>
                  <a:cubicBezTo>
                    <a:pt x="164" y="0"/>
                    <a:pt x="69" y="44"/>
                    <a:pt x="44" y="165"/>
                  </a:cubicBezTo>
                  <a:cubicBezTo>
                    <a:pt x="36" y="173"/>
                    <a:pt x="32" y="177"/>
                    <a:pt x="32" y="185"/>
                  </a:cubicBezTo>
                  <a:cubicBezTo>
                    <a:pt x="24" y="560"/>
                    <a:pt x="36" y="930"/>
                    <a:pt x="44" y="1305"/>
                  </a:cubicBezTo>
                  <a:cubicBezTo>
                    <a:pt x="49" y="1486"/>
                    <a:pt x="0" y="1756"/>
                    <a:pt x="198" y="1849"/>
                  </a:cubicBezTo>
                  <a:cubicBezTo>
                    <a:pt x="333" y="1912"/>
                    <a:pt x="516" y="1929"/>
                    <a:pt x="695" y="1929"/>
                  </a:cubicBezTo>
                  <a:cubicBezTo>
                    <a:pt x="824" y="1929"/>
                    <a:pt x="951" y="1920"/>
                    <a:pt x="1056" y="1914"/>
                  </a:cubicBezTo>
                  <a:cubicBezTo>
                    <a:pt x="1197" y="1906"/>
                    <a:pt x="1423" y="1934"/>
                    <a:pt x="1471" y="1769"/>
                  </a:cubicBezTo>
                  <a:cubicBezTo>
                    <a:pt x="1503" y="1664"/>
                    <a:pt x="1447" y="1486"/>
                    <a:pt x="1431" y="1374"/>
                  </a:cubicBezTo>
                  <a:cubicBezTo>
                    <a:pt x="1406" y="1212"/>
                    <a:pt x="1382" y="1051"/>
                    <a:pt x="1334" y="890"/>
                  </a:cubicBezTo>
                  <a:cubicBezTo>
                    <a:pt x="1253" y="648"/>
                    <a:pt x="1128" y="419"/>
                    <a:pt x="931" y="245"/>
                  </a:cubicBezTo>
                  <a:cubicBezTo>
                    <a:pt x="831" y="158"/>
                    <a:pt x="512" y="0"/>
                    <a:pt x="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992;p43">
              <a:extLst>
                <a:ext uri="{FF2B5EF4-FFF2-40B4-BE49-F238E27FC236}">
                  <a16:creationId xmlns:a16="http://schemas.microsoft.com/office/drawing/2014/main" id="{474501C7-07AA-4763-9994-4F212B38C10C}"/>
                </a:ext>
              </a:extLst>
            </p:cNvPr>
            <p:cNvSpPr/>
            <p:nvPr/>
          </p:nvSpPr>
          <p:spPr>
            <a:xfrm>
              <a:off x="4170189" y="1963623"/>
              <a:ext cx="133315" cy="171570"/>
            </a:xfrm>
            <a:custGeom>
              <a:avLst/>
              <a:gdLst/>
              <a:ahLst/>
              <a:cxnLst/>
              <a:rect l="l" t="t" r="r" b="b"/>
              <a:pathLst>
                <a:path w="1387" h="1785" extrusionOk="0">
                  <a:moveTo>
                    <a:pt x="250" y="1"/>
                  </a:moveTo>
                  <a:cubicBezTo>
                    <a:pt x="143" y="1"/>
                    <a:pt x="56" y="39"/>
                    <a:pt x="37" y="152"/>
                  </a:cubicBezTo>
                  <a:cubicBezTo>
                    <a:pt x="29" y="164"/>
                    <a:pt x="17" y="172"/>
                    <a:pt x="1" y="172"/>
                  </a:cubicBezTo>
                  <a:cubicBezTo>
                    <a:pt x="21" y="555"/>
                    <a:pt x="37" y="938"/>
                    <a:pt x="45" y="1325"/>
                  </a:cubicBezTo>
                  <a:cubicBezTo>
                    <a:pt x="49" y="1490"/>
                    <a:pt x="41" y="1643"/>
                    <a:pt x="238" y="1732"/>
                  </a:cubicBezTo>
                  <a:cubicBezTo>
                    <a:pt x="339" y="1776"/>
                    <a:pt x="512" y="1768"/>
                    <a:pt x="625" y="1772"/>
                  </a:cubicBezTo>
                  <a:cubicBezTo>
                    <a:pt x="715" y="1774"/>
                    <a:pt x="824" y="1785"/>
                    <a:pt x="929" y="1785"/>
                  </a:cubicBezTo>
                  <a:cubicBezTo>
                    <a:pt x="1018" y="1785"/>
                    <a:pt x="1104" y="1778"/>
                    <a:pt x="1177" y="1752"/>
                  </a:cubicBezTo>
                  <a:cubicBezTo>
                    <a:pt x="1387" y="1684"/>
                    <a:pt x="1338" y="1607"/>
                    <a:pt x="1326" y="1466"/>
                  </a:cubicBezTo>
                  <a:cubicBezTo>
                    <a:pt x="1310" y="1345"/>
                    <a:pt x="1294" y="1228"/>
                    <a:pt x="1270" y="1119"/>
                  </a:cubicBezTo>
                  <a:cubicBezTo>
                    <a:pt x="1234" y="922"/>
                    <a:pt x="1181" y="729"/>
                    <a:pt x="1085" y="555"/>
                  </a:cubicBezTo>
                  <a:cubicBezTo>
                    <a:pt x="992" y="394"/>
                    <a:pt x="867" y="245"/>
                    <a:pt x="710" y="144"/>
                  </a:cubicBezTo>
                  <a:cubicBezTo>
                    <a:pt x="634" y="95"/>
                    <a:pt x="418" y="1"/>
                    <a:pt x="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993;p43">
              <a:extLst>
                <a:ext uri="{FF2B5EF4-FFF2-40B4-BE49-F238E27FC236}">
                  <a16:creationId xmlns:a16="http://schemas.microsoft.com/office/drawing/2014/main" id="{2F773D4B-8179-439B-B89C-0084211FB06F}"/>
                </a:ext>
              </a:extLst>
            </p:cNvPr>
            <p:cNvSpPr/>
            <p:nvPr/>
          </p:nvSpPr>
          <p:spPr>
            <a:xfrm>
              <a:off x="4141162" y="2322138"/>
              <a:ext cx="138601" cy="135045"/>
            </a:xfrm>
            <a:custGeom>
              <a:avLst/>
              <a:gdLst/>
              <a:ahLst/>
              <a:cxnLst/>
              <a:rect l="l" t="t" r="r" b="b"/>
              <a:pathLst>
                <a:path w="1442" h="1405" extrusionOk="0">
                  <a:moveTo>
                    <a:pt x="646" y="73"/>
                  </a:moveTo>
                  <a:cubicBezTo>
                    <a:pt x="651" y="73"/>
                    <a:pt x="656" y="73"/>
                    <a:pt x="661" y="73"/>
                  </a:cubicBezTo>
                  <a:cubicBezTo>
                    <a:pt x="1349" y="93"/>
                    <a:pt x="1442" y="1326"/>
                    <a:pt x="729" y="1326"/>
                  </a:cubicBezTo>
                  <a:cubicBezTo>
                    <a:pt x="707" y="1326"/>
                    <a:pt x="685" y="1325"/>
                    <a:pt x="661" y="1322"/>
                  </a:cubicBezTo>
                  <a:cubicBezTo>
                    <a:pt x="641" y="1322"/>
                    <a:pt x="629" y="1326"/>
                    <a:pt x="629" y="1334"/>
                  </a:cubicBezTo>
                  <a:cubicBezTo>
                    <a:pt x="286" y="1322"/>
                    <a:pt x="121" y="1032"/>
                    <a:pt x="93" y="714"/>
                  </a:cubicBezTo>
                  <a:cubicBezTo>
                    <a:pt x="73" y="520"/>
                    <a:pt x="97" y="339"/>
                    <a:pt x="258" y="214"/>
                  </a:cubicBezTo>
                  <a:cubicBezTo>
                    <a:pt x="363" y="125"/>
                    <a:pt x="506" y="73"/>
                    <a:pt x="646" y="73"/>
                  </a:cubicBezTo>
                  <a:close/>
                  <a:moveTo>
                    <a:pt x="644" y="0"/>
                  </a:moveTo>
                  <a:cubicBezTo>
                    <a:pt x="638" y="0"/>
                    <a:pt x="631" y="0"/>
                    <a:pt x="625" y="1"/>
                  </a:cubicBezTo>
                  <a:cubicBezTo>
                    <a:pt x="456" y="9"/>
                    <a:pt x="278" y="77"/>
                    <a:pt x="154" y="198"/>
                  </a:cubicBezTo>
                  <a:cubicBezTo>
                    <a:pt x="53" y="295"/>
                    <a:pt x="17" y="412"/>
                    <a:pt x="4" y="532"/>
                  </a:cubicBezTo>
                  <a:cubicBezTo>
                    <a:pt x="0" y="601"/>
                    <a:pt x="4" y="673"/>
                    <a:pt x="17" y="746"/>
                  </a:cubicBezTo>
                  <a:cubicBezTo>
                    <a:pt x="50" y="1037"/>
                    <a:pt x="241" y="1401"/>
                    <a:pt x="553" y="1401"/>
                  </a:cubicBezTo>
                  <a:cubicBezTo>
                    <a:pt x="582" y="1401"/>
                    <a:pt x="613" y="1398"/>
                    <a:pt x="645" y="1391"/>
                  </a:cubicBezTo>
                  <a:cubicBezTo>
                    <a:pt x="645" y="1399"/>
                    <a:pt x="649" y="1399"/>
                    <a:pt x="657" y="1399"/>
                  </a:cubicBezTo>
                  <a:cubicBezTo>
                    <a:pt x="688" y="1403"/>
                    <a:pt x="718" y="1404"/>
                    <a:pt x="746" y="1404"/>
                  </a:cubicBezTo>
                  <a:cubicBezTo>
                    <a:pt x="1112" y="1404"/>
                    <a:pt x="1286" y="1104"/>
                    <a:pt x="1290" y="782"/>
                  </a:cubicBezTo>
                  <a:cubicBezTo>
                    <a:pt x="1302" y="405"/>
                    <a:pt x="1071" y="0"/>
                    <a:pt x="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994;p43">
              <a:extLst>
                <a:ext uri="{FF2B5EF4-FFF2-40B4-BE49-F238E27FC236}">
                  <a16:creationId xmlns:a16="http://schemas.microsoft.com/office/drawing/2014/main" id="{D1B3F473-7B72-412F-987A-63F1055327BF}"/>
                </a:ext>
              </a:extLst>
            </p:cNvPr>
            <p:cNvSpPr/>
            <p:nvPr/>
          </p:nvSpPr>
          <p:spPr>
            <a:xfrm>
              <a:off x="4182203" y="2367024"/>
              <a:ext cx="47386" cy="43157"/>
            </a:xfrm>
            <a:custGeom>
              <a:avLst/>
              <a:gdLst/>
              <a:ahLst/>
              <a:cxnLst/>
              <a:rect l="l" t="t" r="r" b="b"/>
              <a:pathLst>
                <a:path w="493" h="449" extrusionOk="0">
                  <a:moveTo>
                    <a:pt x="245" y="77"/>
                  </a:moveTo>
                  <a:cubicBezTo>
                    <a:pt x="251" y="77"/>
                    <a:pt x="257" y="77"/>
                    <a:pt x="262" y="77"/>
                  </a:cubicBezTo>
                  <a:cubicBezTo>
                    <a:pt x="351" y="90"/>
                    <a:pt x="399" y="158"/>
                    <a:pt x="383" y="247"/>
                  </a:cubicBezTo>
                  <a:cubicBezTo>
                    <a:pt x="377" y="302"/>
                    <a:pt x="318" y="373"/>
                    <a:pt x="255" y="373"/>
                  </a:cubicBezTo>
                  <a:cubicBezTo>
                    <a:pt x="234" y="373"/>
                    <a:pt x="214" y="365"/>
                    <a:pt x="194" y="347"/>
                  </a:cubicBezTo>
                  <a:cubicBezTo>
                    <a:pt x="187" y="339"/>
                    <a:pt x="178" y="336"/>
                    <a:pt x="170" y="336"/>
                  </a:cubicBezTo>
                  <a:cubicBezTo>
                    <a:pt x="163" y="336"/>
                    <a:pt x="157" y="338"/>
                    <a:pt x="154" y="339"/>
                  </a:cubicBezTo>
                  <a:cubicBezTo>
                    <a:pt x="117" y="307"/>
                    <a:pt x="93" y="259"/>
                    <a:pt x="93" y="206"/>
                  </a:cubicBezTo>
                  <a:cubicBezTo>
                    <a:pt x="97" y="124"/>
                    <a:pt x="170" y="77"/>
                    <a:pt x="245" y="77"/>
                  </a:cubicBezTo>
                  <a:close/>
                  <a:moveTo>
                    <a:pt x="246" y="0"/>
                  </a:moveTo>
                  <a:cubicBezTo>
                    <a:pt x="147" y="0"/>
                    <a:pt x="49" y="59"/>
                    <a:pt x="29" y="158"/>
                  </a:cubicBezTo>
                  <a:cubicBezTo>
                    <a:pt x="1" y="267"/>
                    <a:pt x="73" y="400"/>
                    <a:pt x="178" y="428"/>
                  </a:cubicBezTo>
                  <a:cubicBezTo>
                    <a:pt x="199" y="442"/>
                    <a:pt x="222" y="448"/>
                    <a:pt x="246" y="448"/>
                  </a:cubicBezTo>
                  <a:cubicBezTo>
                    <a:pt x="331" y="448"/>
                    <a:pt x="424" y="371"/>
                    <a:pt x="452" y="295"/>
                  </a:cubicBezTo>
                  <a:cubicBezTo>
                    <a:pt x="492" y="178"/>
                    <a:pt x="436" y="45"/>
                    <a:pt x="311" y="9"/>
                  </a:cubicBezTo>
                  <a:cubicBezTo>
                    <a:pt x="290" y="3"/>
                    <a:pt x="268" y="0"/>
                    <a:pt x="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995;p43">
              <a:extLst>
                <a:ext uri="{FF2B5EF4-FFF2-40B4-BE49-F238E27FC236}">
                  <a16:creationId xmlns:a16="http://schemas.microsoft.com/office/drawing/2014/main" id="{B4AD1A5A-0973-4EA0-B853-B879831E06AE}"/>
                </a:ext>
              </a:extLst>
            </p:cNvPr>
            <p:cNvSpPr/>
            <p:nvPr/>
          </p:nvSpPr>
          <p:spPr>
            <a:xfrm>
              <a:off x="4190958" y="2374092"/>
              <a:ext cx="29893" cy="29027"/>
            </a:xfrm>
            <a:custGeom>
              <a:avLst/>
              <a:gdLst/>
              <a:ahLst/>
              <a:cxnLst/>
              <a:rect l="l" t="t" r="r" b="b"/>
              <a:pathLst>
                <a:path w="311" h="302" extrusionOk="0">
                  <a:moveTo>
                    <a:pt x="156" y="1"/>
                  </a:moveTo>
                  <a:cubicBezTo>
                    <a:pt x="81" y="1"/>
                    <a:pt x="8" y="48"/>
                    <a:pt x="4" y="134"/>
                  </a:cubicBezTo>
                  <a:cubicBezTo>
                    <a:pt x="0" y="187"/>
                    <a:pt x="24" y="235"/>
                    <a:pt x="65" y="271"/>
                  </a:cubicBezTo>
                  <a:cubicBezTo>
                    <a:pt x="68" y="266"/>
                    <a:pt x="74" y="263"/>
                    <a:pt x="80" y="263"/>
                  </a:cubicBezTo>
                  <a:cubicBezTo>
                    <a:pt x="88" y="263"/>
                    <a:pt x="96" y="267"/>
                    <a:pt x="105" y="275"/>
                  </a:cubicBezTo>
                  <a:cubicBezTo>
                    <a:pt x="124" y="294"/>
                    <a:pt x="145" y="302"/>
                    <a:pt x="165" y="302"/>
                  </a:cubicBezTo>
                  <a:cubicBezTo>
                    <a:pt x="227" y="302"/>
                    <a:pt x="285" y="226"/>
                    <a:pt x="294" y="171"/>
                  </a:cubicBezTo>
                  <a:cubicBezTo>
                    <a:pt x="310" y="82"/>
                    <a:pt x="262" y="14"/>
                    <a:pt x="173" y="1"/>
                  </a:cubicBezTo>
                  <a:cubicBezTo>
                    <a:pt x="168" y="1"/>
                    <a:pt x="162"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996;p43">
              <a:extLst>
                <a:ext uri="{FF2B5EF4-FFF2-40B4-BE49-F238E27FC236}">
                  <a16:creationId xmlns:a16="http://schemas.microsoft.com/office/drawing/2014/main" id="{B6A2F3B9-8278-48F4-AD94-9D5EFC7247EB}"/>
                </a:ext>
              </a:extLst>
            </p:cNvPr>
            <p:cNvSpPr/>
            <p:nvPr/>
          </p:nvSpPr>
          <p:spPr>
            <a:xfrm>
              <a:off x="4147357" y="2328454"/>
              <a:ext cx="131681" cy="122069"/>
            </a:xfrm>
            <a:custGeom>
              <a:avLst/>
              <a:gdLst/>
              <a:ahLst/>
              <a:cxnLst/>
              <a:rect l="l" t="t" r="r" b="b"/>
              <a:pathLst>
                <a:path w="1370" h="1270" extrusionOk="0">
                  <a:moveTo>
                    <a:pt x="604" y="399"/>
                  </a:moveTo>
                  <a:cubicBezTo>
                    <a:pt x="625" y="399"/>
                    <a:pt x="646" y="401"/>
                    <a:pt x="666" y="407"/>
                  </a:cubicBezTo>
                  <a:cubicBezTo>
                    <a:pt x="795" y="439"/>
                    <a:pt x="851" y="572"/>
                    <a:pt x="807" y="693"/>
                  </a:cubicBezTo>
                  <a:cubicBezTo>
                    <a:pt x="775" y="769"/>
                    <a:pt x="683" y="848"/>
                    <a:pt x="598" y="848"/>
                  </a:cubicBezTo>
                  <a:cubicBezTo>
                    <a:pt x="575" y="848"/>
                    <a:pt x="553" y="843"/>
                    <a:pt x="533" y="830"/>
                  </a:cubicBezTo>
                  <a:cubicBezTo>
                    <a:pt x="428" y="806"/>
                    <a:pt x="356" y="669"/>
                    <a:pt x="384" y="564"/>
                  </a:cubicBezTo>
                  <a:cubicBezTo>
                    <a:pt x="404" y="461"/>
                    <a:pt x="504" y="399"/>
                    <a:pt x="604" y="399"/>
                  </a:cubicBezTo>
                  <a:close/>
                  <a:moveTo>
                    <a:pt x="589" y="0"/>
                  </a:moveTo>
                  <a:cubicBezTo>
                    <a:pt x="444" y="0"/>
                    <a:pt x="295" y="48"/>
                    <a:pt x="182" y="145"/>
                  </a:cubicBezTo>
                  <a:cubicBezTo>
                    <a:pt x="25" y="270"/>
                    <a:pt x="1" y="451"/>
                    <a:pt x="13" y="645"/>
                  </a:cubicBezTo>
                  <a:cubicBezTo>
                    <a:pt x="45" y="967"/>
                    <a:pt x="210" y="1253"/>
                    <a:pt x="553" y="1269"/>
                  </a:cubicBezTo>
                  <a:cubicBezTo>
                    <a:pt x="557" y="1253"/>
                    <a:pt x="573" y="1249"/>
                    <a:pt x="589" y="1249"/>
                  </a:cubicBezTo>
                  <a:cubicBezTo>
                    <a:pt x="613" y="1252"/>
                    <a:pt x="635" y="1253"/>
                    <a:pt x="657" y="1253"/>
                  </a:cubicBezTo>
                  <a:cubicBezTo>
                    <a:pt x="1370" y="1253"/>
                    <a:pt x="1277" y="16"/>
                    <a:pt x="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997;p43">
              <a:extLst>
                <a:ext uri="{FF2B5EF4-FFF2-40B4-BE49-F238E27FC236}">
                  <a16:creationId xmlns:a16="http://schemas.microsoft.com/office/drawing/2014/main" id="{ACCFA408-64DC-4B4A-8557-7D77FDB98887}"/>
                </a:ext>
              </a:extLst>
            </p:cNvPr>
            <p:cNvSpPr/>
            <p:nvPr/>
          </p:nvSpPr>
          <p:spPr>
            <a:xfrm>
              <a:off x="4178743" y="2161431"/>
              <a:ext cx="32968" cy="8554"/>
            </a:xfrm>
            <a:custGeom>
              <a:avLst/>
              <a:gdLst/>
              <a:ahLst/>
              <a:cxnLst/>
              <a:rect l="l" t="t" r="r" b="b"/>
              <a:pathLst>
                <a:path w="343" h="89" extrusionOk="0">
                  <a:moveTo>
                    <a:pt x="37" y="0"/>
                  </a:moveTo>
                  <a:cubicBezTo>
                    <a:pt x="0" y="0"/>
                    <a:pt x="0" y="53"/>
                    <a:pt x="37" y="57"/>
                  </a:cubicBezTo>
                  <a:cubicBezTo>
                    <a:pt x="129" y="69"/>
                    <a:pt x="218" y="89"/>
                    <a:pt x="302" y="89"/>
                  </a:cubicBezTo>
                  <a:cubicBezTo>
                    <a:pt x="339" y="89"/>
                    <a:pt x="343" y="37"/>
                    <a:pt x="315" y="32"/>
                  </a:cubicBezTo>
                  <a:cubicBezTo>
                    <a:pt x="226" y="12"/>
                    <a:pt x="129" y="12"/>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998;p43">
              <a:extLst>
                <a:ext uri="{FF2B5EF4-FFF2-40B4-BE49-F238E27FC236}">
                  <a16:creationId xmlns:a16="http://schemas.microsoft.com/office/drawing/2014/main" id="{622CC909-10A1-43FA-B228-1048944162A1}"/>
                </a:ext>
              </a:extLst>
            </p:cNvPr>
            <p:cNvSpPr/>
            <p:nvPr/>
          </p:nvSpPr>
          <p:spPr>
            <a:xfrm>
              <a:off x="4115980" y="1765624"/>
              <a:ext cx="11342" cy="5863"/>
            </a:xfrm>
            <a:custGeom>
              <a:avLst/>
              <a:gdLst/>
              <a:ahLst/>
              <a:cxnLst/>
              <a:rect l="l" t="t" r="r" b="b"/>
              <a:pathLst>
                <a:path w="118" h="61" extrusionOk="0">
                  <a:moveTo>
                    <a:pt x="97" y="0"/>
                  </a:moveTo>
                  <a:lnTo>
                    <a:pt x="97" y="0"/>
                  </a:lnTo>
                  <a:cubicBezTo>
                    <a:pt x="65" y="24"/>
                    <a:pt x="37" y="44"/>
                    <a:pt x="0" y="61"/>
                  </a:cubicBezTo>
                  <a:cubicBezTo>
                    <a:pt x="65" y="56"/>
                    <a:pt x="117" y="48"/>
                    <a:pt x="97" y="0"/>
                  </a:cubicBezTo>
                  <a:close/>
                </a:path>
              </a:pathLst>
            </a:custGeom>
            <a:solidFill>
              <a:srgbClr val="F2E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999;p43">
              <a:extLst>
                <a:ext uri="{FF2B5EF4-FFF2-40B4-BE49-F238E27FC236}">
                  <a16:creationId xmlns:a16="http://schemas.microsoft.com/office/drawing/2014/main" id="{A4AA2AF9-875E-44BD-A4FB-A6262069D7F3}"/>
                </a:ext>
              </a:extLst>
            </p:cNvPr>
            <p:cNvSpPr/>
            <p:nvPr/>
          </p:nvSpPr>
          <p:spPr>
            <a:xfrm>
              <a:off x="4084646" y="1732560"/>
              <a:ext cx="45464" cy="34218"/>
            </a:xfrm>
            <a:custGeom>
              <a:avLst/>
              <a:gdLst/>
              <a:ahLst/>
              <a:cxnLst/>
              <a:rect l="l" t="t" r="r" b="b"/>
              <a:pathLst>
                <a:path w="473" h="356" extrusionOk="0">
                  <a:moveTo>
                    <a:pt x="265" y="0"/>
                  </a:moveTo>
                  <a:cubicBezTo>
                    <a:pt x="259" y="0"/>
                    <a:pt x="253" y="1"/>
                    <a:pt x="246" y="2"/>
                  </a:cubicBezTo>
                  <a:cubicBezTo>
                    <a:pt x="250" y="26"/>
                    <a:pt x="258" y="50"/>
                    <a:pt x="266" y="82"/>
                  </a:cubicBezTo>
                  <a:cubicBezTo>
                    <a:pt x="266" y="98"/>
                    <a:pt x="262" y="106"/>
                    <a:pt x="250" y="118"/>
                  </a:cubicBezTo>
                  <a:cubicBezTo>
                    <a:pt x="258" y="131"/>
                    <a:pt x="250" y="159"/>
                    <a:pt x="226" y="163"/>
                  </a:cubicBezTo>
                  <a:cubicBezTo>
                    <a:pt x="149" y="183"/>
                    <a:pt x="77" y="199"/>
                    <a:pt x="0" y="211"/>
                  </a:cubicBezTo>
                  <a:lnTo>
                    <a:pt x="4" y="239"/>
                  </a:lnTo>
                  <a:cubicBezTo>
                    <a:pt x="16" y="239"/>
                    <a:pt x="28" y="243"/>
                    <a:pt x="36" y="251"/>
                  </a:cubicBezTo>
                  <a:cubicBezTo>
                    <a:pt x="87" y="314"/>
                    <a:pt x="166" y="355"/>
                    <a:pt x="242" y="355"/>
                  </a:cubicBezTo>
                  <a:cubicBezTo>
                    <a:pt x="298" y="355"/>
                    <a:pt x="352" y="333"/>
                    <a:pt x="391" y="280"/>
                  </a:cubicBezTo>
                  <a:cubicBezTo>
                    <a:pt x="391" y="272"/>
                    <a:pt x="399" y="268"/>
                    <a:pt x="399" y="268"/>
                  </a:cubicBezTo>
                  <a:cubicBezTo>
                    <a:pt x="472" y="156"/>
                    <a:pt x="398" y="0"/>
                    <a:pt x="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000;p43">
              <a:extLst>
                <a:ext uri="{FF2B5EF4-FFF2-40B4-BE49-F238E27FC236}">
                  <a16:creationId xmlns:a16="http://schemas.microsoft.com/office/drawing/2014/main" id="{373B8B40-FE11-42FD-941E-930203D63B1B}"/>
                </a:ext>
              </a:extLst>
            </p:cNvPr>
            <p:cNvSpPr/>
            <p:nvPr/>
          </p:nvSpPr>
          <p:spPr>
            <a:xfrm>
              <a:off x="3850892" y="1778792"/>
              <a:ext cx="266438" cy="49212"/>
            </a:xfrm>
            <a:custGeom>
              <a:avLst/>
              <a:gdLst/>
              <a:ahLst/>
              <a:cxnLst/>
              <a:rect l="l" t="t" r="r" b="b"/>
              <a:pathLst>
                <a:path w="2772" h="512" extrusionOk="0">
                  <a:moveTo>
                    <a:pt x="2613" y="0"/>
                  </a:moveTo>
                  <a:lnTo>
                    <a:pt x="2613" y="0"/>
                  </a:lnTo>
                  <a:cubicBezTo>
                    <a:pt x="2420" y="28"/>
                    <a:pt x="2235" y="81"/>
                    <a:pt x="2053" y="149"/>
                  </a:cubicBezTo>
                  <a:cubicBezTo>
                    <a:pt x="1892" y="210"/>
                    <a:pt x="1675" y="371"/>
                    <a:pt x="1493" y="371"/>
                  </a:cubicBezTo>
                  <a:cubicBezTo>
                    <a:pt x="1392" y="371"/>
                    <a:pt x="1288" y="306"/>
                    <a:pt x="1191" y="274"/>
                  </a:cubicBezTo>
                  <a:cubicBezTo>
                    <a:pt x="1062" y="230"/>
                    <a:pt x="937" y="194"/>
                    <a:pt x="804" y="157"/>
                  </a:cubicBezTo>
                  <a:cubicBezTo>
                    <a:pt x="578" y="105"/>
                    <a:pt x="353" y="65"/>
                    <a:pt x="119" y="36"/>
                  </a:cubicBezTo>
                  <a:lnTo>
                    <a:pt x="119" y="48"/>
                  </a:lnTo>
                  <a:cubicBezTo>
                    <a:pt x="0" y="360"/>
                    <a:pt x="650" y="511"/>
                    <a:pt x="1318" y="511"/>
                  </a:cubicBezTo>
                  <a:cubicBezTo>
                    <a:pt x="2034" y="511"/>
                    <a:pt x="2772" y="338"/>
                    <a:pt x="26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001;p43">
              <a:extLst>
                <a:ext uri="{FF2B5EF4-FFF2-40B4-BE49-F238E27FC236}">
                  <a16:creationId xmlns:a16="http://schemas.microsoft.com/office/drawing/2014/main" id="{FE1D8E7A-6AC4-4E7F-89C9-57B80C24A19B}"/>
                </a:ext>
              </a:extLst>
            </p:cNvPr>
            <p:cNvSpPr/>
            <p:nvPr/>
          </p:nvSpPr>
          <p:spPr>
            <a:xfrm>
              <a:off x="3865406" y="1809741"/>
              <a:ext cx="242889" cy="39600"/>
            </a:xfrm>
            <a:custGeom>
              <a:avLst/>
              <a:gdLst/>
              <a:ahLst/>
              <a:cxnLst/>
              <a:rect l="l" t="t" r="r" b="b"/>
              <a:pathLst>
                <a:path w="2527" h="412" extrusionOk="0">
                  <a:moveTo>
                    <a:pt x="2450" y="0"/>
                  </a:moveTo>
                  <a:cubicBezTo>
                    <a:pt x="2168" y="222"/>
                    <a:pt x="1451" y="230"/>
                    <a:pt x="1250" y="234"/>
                  </a:cubicBezTo>
                  <a:cubicBezTo>
                    <a:pt x="1225" y="235"/>
                    <a:pt x="1190" y="236"/>
                    <a:pt x="1145" y="236"/>
                  </a:cubicBezTo>
                  <a:cubicBezTo>
                    <a:pt x="864" y="236"/>
                    <a:pt x="234" y="204"/>
                    <a:pt x="0" y="13"/>
                  </a:cubicBezTo>
                  <a:lnTo>
                    <a:pt x="0" y="13"/>
                  </a:lnTo>
                  <a:cubicBezTo>
                    <a:pt x="19" y="368"/>
                    <a:pt x="577" y="412"/>
                    <a:pt x="974" y="412"/>
                  </a:cubicBezTo>
                  <a:cubicBezTo>
                    <a:pt x="1085" y="412"/>
                    <a:pt x="1183" y="408"/>
                    <a:pt x="1254" y="407"/>
                  </a:cubicBezTo>
                  <a:cubicBezTo>
                    <a:pt x="1439" y="407"/>
                    <a:pt x="1624" y="391"/>
                    <a:pt x="1806" y="371"/>
                  </a:cubicBezTo>
                  <a:cubicBezTo>
                    <a:pt x="1846" y="367"/>
                    <a:pt x="1939" y="355"/>
                    <a:pt x="2039" y="343"/>
                  </a:cubicBezTo>
                  <a:cubicBezTo>
                    <a:pt x="2037" y="332"/>
                    <a:pt x="2045" y="327"/>
                    <a:pt x="2053" y="327"/>
                  </a:cubicBezTo>
                  <a:cubicBezTo>
                    <a:pt x="2059" y="327"/>
                    <a:pt x="2066" y="330"/>
                    <a:pt x="2068" y="335"/>
                  </a:cubicBezTo>
                  <a:cubicBezTo>
                    <a:pt x="2128" y="327"/>
                    <a:pt x="2196" y="311"/>
                    <a:pt x="2249" y="291"/>
                  </a:cubicBezTo>
                  <a:cubicBezTo>
                    <a:pt x="2257" y="287"/>
                    <a:pt x="2265" y="287"/>
                    <a:pt x="2269" y="287"/>
                  </a:cubicBezTo>
                  <a:cubicBezTo>
                    <a:pt x="2418" y="234"/>
                    <a:pt x="2527" y="146"/>
                    <a:pt x="2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002;p43">
              <a:extLst>
                <a:ext uri="{FF2B5EF4-FFF2-40B4-BE49-F238E27FC236}">
                  <a16:creationId xmlns:a16="http://schemas.microsoft.com/office/drawing/2014/main" id="{A57432D2-907C-4DD0-9A88-38A421F0D697}"/>
                </a:ext>
              </a:extLst>
            </p:cNvPr>
            <p:cNvSpPr/>
            <p:nvPr/>
          </p:nvSpPr>
          <p:spPr>
            <a:xfrm>
              <a:off x="3880111" y="2215737"/>
              <a:ext cx="215015" cy="142831"/>
            </a:xfrm>
            <a:custGeom>
              <a:avLst/>
              <a:gdLst/>
              <a:ahLst/>
              <a:cxnLst/>
              <a:rect l="l" t="t" r="r" b="b"/>
              <a:pathLst>
                <a:path w="2237" h="1486" extrusionOk="0">
                  <a:moveTo>
                    <a:pt x="2124" y="76"/>
                  </a:moveTo>
                  <a:lnTo>
                    <a:pt x="2124" y="76"/>
                  </a:lnTo>
                  <a:cubicBezTo>
                    <a:pt x="2076" y="503"/>
                    <a:pt x="2132" y="906"/>
                    <a:pt x="2184" y="1329"/>
                  </a:cubicBezTo>
                  <a:cubicBezTo>
                    <a:pt x="2176" y="1325"/>
                    <a:pt x="2172" y="1325"/>
                    <a:pt x="2168" y="1325"/>
                  </a:cubicBezTo>
                  <a:cubicBezTo>
                    <a:pt x="1653" y="1369"/>
                    <a:pt x="1137" y="1402"/>
                    <a:pt x="605" y="1406"/>
                  </a:cubicBezTo>
                  <a:lnTo>
                    <a:pt x="420" y="1406"/>
                  </a:lnTo>
                  <a:cubicBezTo>
                    <a:pt x="395" y="1406"/>
                    <a:pt x="376" y="1406"/>
                    <a:pt x="359" y="1406"/>
                  </a:cubicBezTo>
                  <a:cubicBezTo>
                    <a:pt x="283" y="1406"/>
                    <a:pt x="268" y="1398"/>
                    <a:pt x="186" y="1309"/>
                  </a:cubicBezTo>
                  <a:cubicBezTo>
                    <a:pt x="93" y="1204"/>
                    <a:pt x="97" y="1200"/>
                    <a:pt x="93" y="1075"/>
                  </a:cubicBezTo>
                  <a:cubicBezTo>
                    <a:pt x="85" y="1007"/>
                    <a:pt x="85" y="946"/>
                    <a:pt x="81" y="882"/>
                  </a:cubicBezTo>
                  <a:cubicBezTo>
                    <a:pt x="73" y="620"/>
                    <a:pt x="57" y="362"/>
                    <a:pt x="33" y="100"/>
                  </a:cubicBezTo>
                  <a:lnTo>
                    <a:pt x="41" y="100"/>
                  </a:lnTo>
                  <a:cubicBezTo>
                    <a:pt x="596" y="94"/>
                    <a:pt x="1149" y="77"/>
                    <a:pt x="1702" y="77"/>
                  </a:cubicBezTo>
                  <a:cubicBezTo>
                    <a:pt x="1834" y="77"/>
                    <a:pt x="1967" y="78"/>
                    <a:pt x="2100" y="80"/>
                  </a:cubicBezTo>
                  <a:cubicBezTo>
                    <a:pt x="2112" y="80"/>
                    <a:pt x="2116" y="80"/>
                    <a:pt x="2124" y="76"/>
                  </a:cubicBezTo>
                  <a:close/>
                  <a:moveTo>
                    <a:pt x="1326" y="1"/>
                  </a:moveTo>
                  <a:cubicBezTo>
                    <a:pt x="898" y="1"/>
                    <a:pt x="470" y="13"/>
                    <a:pt x="45" y="48"/>
                  </a:cubicBezTo>
                  <a:cubicBezTo>
                    <a:pt x="37" y="48"/>
                    <a:pt x="33" y="56"/>
                    <a:pt x="25" y="60"/>
                  </a:cubicBezTo>
                  <a:cubicBezTo>
                    <a:pt x="23" y="59"/>
                    <a:pt x="20" y="58"/>
                    <a:pt x="18" y="58"/>
                  </a:cubicBezTo>
                  <a:cubicBezTo>
                    <a:pt x="10" y="58"/>
                    <a:pt x="0" y="64"/>
                    <a:pt x="0" y="76"/>
                  </a:cubicBezTo>
                  <a:cubicBezTo>
                    <a:pt x="5" y="422"/>
                    <a:pt x="25" y="773"/>
                    <a:pt x="45" y="1120"/>
                  </a:cubicBezTo>
                  <a:cubicBezTo>
                    <a:pt x="53" y="1265"/>
                    <a:pt x="21" y="1430"/>
                    <a:pt x="194" y="1462"/>
                  </a:cubicBezTo>
                  <a:cubicBezTo>
                    <a:pt x="300" y="1480"/>
                    <a:pt x="413" y="1485"/>
                    <a:pt x="528" y="1485"/>
                  </a:cubicBezTo>
                  <a:cubicBezTo>
                    <a:pt x="731" y="1485"/>
                    <a:pt x="940" y="1467"/>
                    <a:pt x="1133" y="1462"/>
                  </a:cubicBezTo>
                  <a:cubicBezTo>
                    <a:pt x="1475" y="1450"/>
                    <a:pt x="1826" y="1430"/>
                    <a:pt x="2168" y="1402"/>
                  </a:cubicBezTo>
                  <a:cubicBezTo>
                    <a:pt x="2193" y="1402"/>
                    <a:pt x="2201" y="1382"/>
                    <a:pt x="2201" y="1361"/>
                  </a:cubicBezTo>
                  <a:cubicBezTo>
                    <a:pt x="2203" y="1362"/>
                    <a:pt x="2206" y="1362"/>
                    <a:pt x="2209" y="1362"/>
                  </a:cubicBezTo>
                  <a:cubicBezTo>
                    <a:pt x="2223" y="1362"/>
                    <a:pt x="2237" y="1354"/>
                    <a:pt x="2237" y="1337"/>
                  </a:cubicBezTo>
                  <a:cubicBezTo>
                    <a:pt x="2233" y="894"/>
                    <a:pt x="2144" y="479"/>
                    <a:pt x="2193" y="32"/>
                  </a:cubicBezTo>
                  <a:cubicBezTo>
                    <a:pt x="2195" y="12"/>
                    <a:pt x="2181" y="3"/>
                    <a:pt x="2166" y="3"/>
                  </a:cubicBezTo>
                  <a:cubicBezTo>
                    <a:pt x="2153" y="3"/>
                    <a:pt x="2139" y="9"/>
                    <a:pt x="2132" y="20"/>
                  </a:cubicBezTo>
                  <a:cubicBezTo>
                    <a:pt x="2128" y="16"/>
                    <a:pt x="2116" y="11"/>
                    <a:pt x="2108" y="11"/>
                  </a:cubicBezTo>
                  <a:cubicBezTo>
                    <a:pt x="1848" y="5"/>
                    <a:pt x="1587" y="1"/>
                    <a:pt x="1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003;p43">
              <a:extLst>
                <a:ext uri="{FF2B5EF4-FFF2-40B4-BE49-F238E27FC236}">
                  <a16:creationId xmlns:a16="http://schemas.microsoft.com/office/drawing/2014/main" id="{A6530496-E87A-4850-AF1E-EF5A2102D4E0}"/>
                </a:ext>
              </a:extLst>
            </p:cNvPr>
            <p:cNvSpPr/>
            <p:nvPr/>
          </p:nvSpPr>
          <p:spPr>
            <a:xfrm>
              <a:off x="3747279" y="1929214"/>
              <a:ext cx="343620" cy="264131"/>
            </a:xfrm>
            <a:custGeom>
              <a:avLst/>
              <a:gdLst/>
              <a:ahLst/>
              <a:cxnLst/>
              <a:rect l="l" t="t" r="r" b="b"/>
              <a:pathLst>
                <a:path w="3575" h="2748" extrusionOk="0">
                  <a:moveTo>
                    <a:pt x="1834" y="87"/>
                  </a:moveTo>
                  <a:cubicBezTo>
                    <a:pt x="1854" y="252"/>
                    <a:pt x="1858" y="414"/>
                    <a:pt x="1862" y="579"/>
                  </a:cubicBezTo>
                  <a:lnTo>
                    <a:pt x="1491" y="579"/>
                  </a:lnTo>
                  <a:cubicBezTo>
                    <a:pt x="1479" y="418"/>
                    <a:pt x="1463" y="256"/>
                    <a:pt x="1451" y="99"/>
                  </a:cubicBezTo>
                  <a:lnTo>
                    <a:pt x="1451" y="95"/>
                  </a:lnTo>
                  <a:cubicBezTo>
                    <a:pt x="1576" y="87"/>
                    <a:pt x="1705" y="87"/>
                    <a:pt x="1834" y="87"/>
                  </a:cubicBezTo>
                  <a:close/>
                  <a:moveTo>
                    <a:pt x="1878" y="83"/>
                  </a:moveTo>
                  <a:cubicBezTo>
                    <a:pt x="1979" y="83"/>
                    <a:pt x="2084" y="91"/>
                    <a:pt x="2184" y="95"/>
                  </a:cubicBezTo>
                  <a:lnTo>
                    <a:pt x="2184" y="99"/>
                  </a:lnTo>
                  <a:cubicBezTo>
                    <a:pt x="2196" y="256"/>
                    <a:pt x="2217" y="422"/>
                    <a:pt x="2241" y="579"/>
                  </a:cubicBezTo>
                  <a:cubicBezTo>
                    <a:pt x="2163" y="579"/>
                    <a:pt x="2089" y="577"/>
                    <a:pt x="2013" y="577"/>
                  </a:cubicBezTo>
                  <a:cubicBezTo>
                    <a:pt x="1975" y="577"/>
                    <a:pt x="1937" y="577"/>
                    <a:pt x="1898" y="579"/>
                  </a:cubicBezTo>
                  <a:cubicBezTo>
                    <a:pt x="1906" y="414"/>
                    <a:pt x="1898" y="248"/>
                    <a:pt x="1878" y="83"/>
                  </a:cubicBezTo>
                  <a:close/>
                  <a:moveTo>
                    <a:pt x="2225" y="91"/>
                  </a:moveTo>
                  <a:lnTo>
                    <a:pt x="2225" y="91"/>
                  </a:lnTo>
                  <a:cubicBezTo>
                    <a:pt x="2309" y="95"/>
                    <a:pt x="2398" y="99"/>
                    <a:pt x="2483" y="111"/>
                  </a:cubicBezTo>
                  <a:cubicBezTo>
                    <a:pt x="2491" y="260"/>
                    <a:pt x="2523" y="418"/>
                    <a:pt x="2547" y="571"/>
                  </a:cubicBezTo>
                  <a:cubicBezTo>
                    <a:pt x="2547" y="575"/>
                    <a:pt x="2551" y="579"/>
                    <a:pt x="2551" y="579"/>
                  </a:cubicBezTo>
                  <a:cubicBezTo>
                    <a:pt x="2462" y="579"/>
                    <a:pt x="2366" y="579"/>
                    <a:pt x="2269" y="575"/>
                  </a:cubicBezTo>
                  <a:cubicBezTo>
                    <a:pt x="2261" y="414"/>
                    <a:pt x="2245" y="252"/>
                    <a:pt x="2225" y="91"/>
                  </a:cubicBezTo>
                  <a:close/>
                  <a:moveTo>
                    <a:pt x="2543" y="119"/>
                  </a:moveTo>
                  <a:lnTo>
                    <a:pt x="2543" y="119"/>
                  </a:lnTo>
                  <a:cubicBezTo>
                    <a:pt x="2648" y="132"/>
                    <a:pt x="2748" y="140"/>
                    <a:pt x="2853" y="156"/>
                  </a:cubicBezTo>
                  <a:cubicBezTo>
                    <a:pt x="2849" y="301"/>
                    <a:pt x="2869" y="442"/>
                    <a:pt x="2902" y="583"/>
                  </a:cubicBezTo>
                  <a:cubicBezTo>
                    <a:pt x="2847" y="581"/>
                    <a:pt x="2795" y="580"/>
                    <a:pt x="2743" y="580"/>
                  </a:cubicBezTo>
                  <a:cubicBezTo>
                    <a:pt x="2692" y="580"/>
                    <a:pt x="2642" y="581"/>
                    <a:pt x="2591" y="583"/>
                  </a:cubicBezTo>
                  <a:cubicBezTo>
                    <a:pt x="2599" y="579"/>
                    <a:pt x="2599" y="575"/>
                    <a:pt x="2599" y="571"/>
                  </a:cubicBezTo>
                  <a:cubicBezTo>
                    <a:pt x="2583" y="422"/>
                    <a:pt x="2571" y="269"/>
                    <a:pt x="2543" y="119"/>
                  </a:cubicBezTo>
                  <a:close/>
                  <a:moveTo>
                    <a:pt x="2906" y="160"/>
                  </a:moveTo>
                  <a:lnTo>
                    <a:pt x="3176" y="208"/>
                  </a:lnTo>
                  <a:cubicBezTo>
                    <a:pt x="3204" y="337"/>
                    <a:pt x="3252" y="474"/>
                    <a:pt x="3325" y="591"/>
                  </a:cubicBezTo>
                  <a:cubicBezTo>
                    <a:pt x="3192" y="591"/>
                    <a:pt x="3067" y="583"/>
                    <a:pt x="2934" y="583"/>
                  </a:cubicBezTo>
                  <a:cubicBezTo>
                    <a:pt x="2914" y="442"/>
                    <a:pt x="2910" y="309"/>
                    <a:pt x="2906" y="160"/>
                  </a:cubicBezTo>
                  <a:close/>
                  <a:moveTo>
                    <a:pt x="1403" y="95"/>
                  </a:moveTo>
                  <a:lnTo>
                    <a:pt x="1403" y="99"/>
                  </a:lnTo>
                  <a:cubicBezTo>
                    <a:pt x="1419" y="256"/>
                    <a:pt x="1435" y="418"/>
                    <a:pt x="1451" y="579"/>
                  </a:cubicBezTo>
                  <a:cubicBezTo>
                    <a:pt x="1334" y="579"/>
                    <a:pt x="1217" y="579"/>
                    <a:pt x="1092" y="587"/>
                  </a:cubicBezTo>
                  <a:cubicBezTo>
                    <a:pt x="1096" y="442"/>
                    <a:pt x="1100" y="293"/>
                    <a:pt x="1096" y="148"/>
                  </a:cubicBezTo>
                  <a:cubicBezTo>
                    <a:pt x="1096" y="132"/>
                    <a:pt x="1088" y="127"/>
                    <a:pt x="1076" y="127"/>
                  </a:cubicBezTo>
                  <a:cubicBezTo>
                    <a:pt x="1068" y="127"/>
                    <a:pt x="1056" y="132"/>
                    <a:pt x="1056" y="148"/>
                  </a:cubicBezTo>
                  <a:cubicBezTo>
                    <a:pt x="1052" y="293"/>
                    <a:pt x="1056" y="442"/>
                    <a:pt x="1060" y="587"/>
                  </a:cubicBezTo>
                  <a:cubicBezTo>
                    <a:pt x="955" y="587"/>
                    <a:pt x="855" y="595"/>
                    <a:pt x="750" y="599"/>
                  </a:cubicBezTo>
                  <a:cubicBezTo>
                    <a:pt x="726" y="450"/>
                    <a:pt x="738" y="309"/>
                    <a:pt x="754" y="156"/>
                  </a:cubicBezTo>
                  <a:cubicBezTo>
                    <a:pt x="867" y="140"/>
                    <a:pt x="971" y="132"/>
                    <a:pt x="1080" y="119"/>
                  </a:cubicBezTo>
                  <a:cubicBezTo>
                    <a:pt x="1193" y="111"/>
                    <a:pt x="1298" y="99"/>
                    <a:pt x="1403" y="95"/>
                  </a:cubicBezTo>
                  <a:close/>
                  <a:moveTo>
                    <a:pt x="714" y="156"/>
                  </a:moveTo>
                  <a:lnTo>
                    <a:pt x="714" y="156"/>
                  </a:lnTo>
                  <a:cubicBezTo>
                    <a:pt x="673" y="297"/>
                    <a:pt x="689" y="454"/>
                    <a:pt x="726" y="595"/>
                  </a:cubicBezTo>
                  <a:cubicBezTo>
                    <a:pt x="689" y="595"/>
                    <a:pt x="657" y="599"/>
                    <a:pt x="625" y="599"/>
                  </a:cubicBezTo>
                  <a:cubicBezTo>
                    <a:pt x="593" y="603"/>
                    <a:pt x="524" y="615"/>
                    <a:pt x="448" y="623"/>
                  </a:cubicBezTo>
                  <a:cubicBezTo>
                    <a:pt x="452" y="603"/>
                    <a:pt x="468" y="587"/>
                    <a:pt x="480" y="575"/>
                  </a:cubicBezTo>
                  <a:cubicBezTo>
                    <a:pt x="489" y="565"/>
                    <a:pt x="484" y="551"/>
                    <a:pt x="475" y="551"/>
                  </a:cubicBezTo>
                  <a:cubicBezTo>
                    <a:pt x="473" y="551"/>
                    <a:pt x="470" y="552"/>
                    <a:pt x="468" y="555"/>
                  </a:cubicBezTo>
                  <a:lnTo>
                    <a:pt x="460" y="559"/>
                  </a:lnTo>
                  <a:cubicBezTo>
                    <a:pt x="476" y="506"/>
                    <a:pt x="488" y="454"/>
                    <a:pt x="496" y="406"/>
                  </a:cubicBezTo>
                  <a:cubicBezTo>
                    <a:pt x="516" y="325"/>
                    <a:pt x="548" y="252"/>
                    <a:pt x="560" y="176"/>
                  </a:cubicBezTo>
                  <a:cubicBezTo>
                    <a:pt x="613" y="172"/>
                    <a:pt x="661" y="160"/>
                    <a:pt x="714" y="156"/>
                  </a:cubicBezTo>
                  <a:close/>
                  <a:moveTo>
                    <a:pt x="528" y="188"/>
                  </a:moveTo>
                  <a:lnTo>
                    <a:pt x="528" y="188"/>
                  </a:lnTo>
                  <a:cubicBezTo>
                    <a:pt x="504" y="256"/>
                    <a:pt x="484" y="333"/>
                    <a:pt x="464" y="401"/>
                  </a:cubicBezTo>
                  <a:cubicBezTo>
                    <a:pt x="444" y="462"/>
                    <a:pt x="411" y="538"/>
                    <a:pt x="432" y="611"/>
                  </a:cubicBezTo>
                  <a:cubicBezTo>
                    <a:pt x="427" y="615"/>
                    <a:pt x="427" y="623"/>
                    <a:pt x="427" y="631"/>
                  </a:cubicBezTo>
                  <a:cubicBezTo>
                    <a:pt x="384" y="635"/>
                    <a:pt x="340" y="637"/>
                    <a:pt x="303" y="637"/>
                  </a:cubicBezTo>
                  <a:cubicBezTo>
                    <a:pt x="254" y="637"/>
                    <a:pt x="217" y="633"/>
                    <a:pt x="206" y="619"/>
                  </a:cubicBezTo>
                  <a:cubicBezTo>
                    <a:pt x="174" y="579"/>
                    <a:pt x="282" y="313"/>
                    <a:pt x="315" y="212"/>
                  </a:cubicBezTo>
                  <a:cubicBezTo>
                    <a:pt x="323" y="216"/>
                    <a:pt x="327" y="216"/>
                    <a:pt x="335" y="216"/>
                  </a:cubicBezTo>
                  <a:cubicBezTo>
                    <a:pt x="403" y="208"/>
                    <a:pt x="464" y="196"/>
                    <a:pt x="528" y="188"/>
                  </a:cubicBezTo>
                  <a:close/>
                  <a:moveTo>
                    <a:pt x="2257" y="651"/>
                  </a:moveTo>
                  <a:cubicBezTo>
                    <a:pt x="2346" y="655"/>
                    <a:pt x="2438" y="655"/>
                    <a:pt x="2527" y="655"/>
                  </a:cubicBezTo>
                  <a:cubicBezTo>
                    <a:pt x="2508" y="726"/>
                    <a:pt x="2469" y="827"/>
                    <a:pt x="2388" y="827"/>
                  </a:cubicBezTo>
                  <a:cubicBezTo>
                    <a:pt x="2381" y="827"/>
                    <a:pt x="2373" y="826"/>
                    <a:pt x="2366" y="825"/>
                  </a:cubicBezTo>
                  <a:cubicBezTo>
                    <a:pt x="2289" y="813"/>
                    <a:pt x="2265" y="720"/>
                    <a:pt x="2257" y="651"/>
                  </a:cubicBezTo>
                  <a:close/>
                  <a:moveTo>
                    <a:pt x="1068" y="651"/>
                  </a:moveTo>
                  <a:lnTo>
                    <a:pt x="1068" y="659"/>
                  </a:lnTo>
                  <a:cubicBezTo>
                    <a:pt x="1080" y="747"/>
                    <a:pt x="1015" y="842"/>
                    <a:pt x="927" y="842"/>
                  </a:cubicBezTo>
                  <a:cubicBezTo>
                    <a:pt x="922" y="842"/>
                    <a:pt x="916" y="841"/>
                    <a:pt x="911" y="841"/>
                  </a:cubicBezTo>
                  <a:cubicBezTo>
                    <a:pt x="818" y="833"/>
                    <a:pt x="766" y="744"/>
                    <a:pt x="778" y="659"/>
                  </a:cubicBezTo>
                  <a:cubicBezTo>
                    <a:pt x="875" y="655"/>
                    <a:pt x="971" y="651"/>
                    <a:pt x="1068" y="651"/>
                  </a:cubicBezTo>
                  <a:close/>
                  <a:moveTo>
                    <a:pt x="1540" y="643"/>
                  </a:moveTo>
                  <a:cubicBezTo>
                    <a:pt x="1640" y="643"/>
                    <a:pt x="1745" y="643"/>
                    <a:pt x="1846" y="651"/>
                  </a:cubicBezTo>
                  <a:cubicBezTo>
                    <a:pt x="1857" y="744"/>
                    <a:pt x="1797" y="843"/>
                    <a:pt x="1699" y="843"/>
                  </a:cubicBezTo>
                  <a:cubicBezTo>
                    <a:pt x="1691" y="843"/>
                    <a:pt x="1682" y="842"/>
                    <a:pt x="1673" y="841"/>
                  </a:cubicBezTo>
                  <a:cubicBezTo>
                    <a:pt x="1572" y="825"/>
                    <a:pt x="1536" y="732"/>
                    <a:pt x="1540" y="643"/>
                  </a:cubicBezTo>
                  <a:close/>
                  <a:moveTo>
                    <a:pt x="3280" y="659"/>
                  </a:moveTo>
                  <a:cubicBezTo>
                    <a:pt x="3280" y="752"/>
                    <a:pt x="3244" y="837"/>
                    <a:pt x="3143" y="861"/>
                  </a:cubicBezTo>
                  <a:cubicBezTo>
                    <a:pt x="3134" y="862"/>
                    <a:pt x="3125" y="863"/>
                    <a:pt x="3115" y="863"/>
                  </a:cubicBezTo>
                  <a:cubicBezTo>
                    <a:pt x="3007" y="863"/>
                    <a:pt x="2941" y="756"/>
                    <a:pt x="2930" y="659"/>
                  </a:cubicBezTo>
                  <a:close/>
                  <a:moveTo>
                    <a:pt x="2587" y="651"/>
                  </a:moveTo>
                  <a:cubicBezTo>
                    <a:pt x="2676" y="655"/>
                    <a:pt x="2769" y="655"/>
                    <a:pt x="2865" y="655"/>
                  </a:cubicBezTo>
                  <a:cubicBezTo>
                    <a:pt x="2865" y="659"/>
                    <a:pt x="2861" y="663"/>
                    <a:pt x="2861" y="663"/>
                  </a:cubicBezTo>
                  <a:cubicBezTo>
                    <a:pt x="2844" y="732"/>
                    <a:pt x="2795" y="874"/>
                    <a:pt x="2708" y="874"/>
                  </a:cubicBezTo>
                  <a:cubicBezTo>
                    <a:pt x="2693" y="874"/>
                    <a:pt x="2677" y="870"/>
                    <a:pt x="2660" y="861"/>
                  </a:cubicBezTo>
                  <a:cubicBezTo>
                    <a:pt x="2607" y="829"/>
                    <a:pt x="2603" y="752"/>
                    <a:pt x="2575" y="688"/>
                  </a:cubicBezTo>
                  <a:cubicBezTo>
                    <a:pt x="2583" y="675"/>
                    <a:pt x="2583" y="663"/>
                    <a:pt x="2587" y="651"/>
                  </a:cubicBezTo>
                  <a:close/>
                  <a:moveTo>
                    <a:pt x="710" y="663"/>
                  </a:moveTo>
                  <a:lnTo>
                    <a:pt x="710" y="663"/>
                  </a:lnTo>
                  <a:cubicBezTo>
                    <a:pt x="690" y="741"/>
                    <a:pt x="686" y="886"/>
                    <a:pt x="570" y="886"/>
                  </a:cubicBezTo>
                  <a:cubicBezTo>
                    <a:pt x="566" y="886"/>
                    <a:pt x="561" y="885"/>
                    <a:pt x="556" y="885"/>
                  </a:cubicBezTo>
                  <a:cubicBezTo>
                    <a:pt x="456" y="881"/>
                    <a:pt x="472" y="756"/>
                    <a:pt x="472" y="680"/>
                  </a:cubicBezTo>
                  <a:cubicBezTo>
                    <a:pt x="552" y="675"/>
                    <a:pt x="629" y="671"/>
                    <a:pt x="710" y="663"/>
                  </a:cubicBezTo>
                  <a:close/>
                  <a:moveTo>
                    <a:pt x="1926" y="643"/>
                  </a:moveTo>
                  <a:lnTo>
                    <a:pt x="1926" y="643"/>
                  </a:lnTo>
                  <a:cubicBezTo>
                    <a:pt x="2023" y="651"/>
                    <a:pt x="2124" y="651"/>
                    <a:pt x="2221" y="651"/>
                  </a:cubicBezTo>
                  <a:lnTo>
                    <a:pt x="2221" y="655"/>
                  </a:lnTo>
                  <a:cubicBezTo>
                    <a:pt x="2216" y="653"/>
                    <a:pt x="2212" y="652"/>
                    <a:pt x="2208" y="652"/>
                  </a:cubicBezTo>
                  <a:cubicBezTo>
                    <a:pt x="2192" y="652"/>
                    <a:pt x="2178" y="668"/>
                    <a:pt x="2184" y="688"/>
                  </a:cubicBezTo>
                  <a:cubicBezTo>
                    <a:pt x="2238" y="779"/>
                    <a:pt x="2168" y="886"/>
                    <a:pt x="2071" y="886"/>
                  </a:cubicBezTo>
                  <a:cubicBezTo>
                    <a:pt x="2066" y="886"/>
                    <a:pt x="2061" y="886"/>
                    <a:pt x="2055" y="885"/>
                  </a:cubicBezTo>
                  <a:cubicBezTo>
                    <a:pt x="1935" y="877"/>
                    <a:pt x="1894" y="744"/>
                    <a:pt x="1926" y="643"/>
                  </a:cubicBezTo>
                  <a:close/>
                  <a:moveTo>
                    <a:pt x="1439" y="643"/>
                  </a:moveTo>
                  <a:cubicBezTo>
                    <a:pt x="1463" y="752"/>
                    <a:pt x="1435" y="873"/>
                    <a:pt x="1302" y="885"/>
                  </a:cubicBezTo>
                  <a:cubicBezTo>
                    <a:pt x="1295" y="886"/>
                    <a:pt x="1288" y="886"/>
                    <a:pt x="1281" y="886"/>
                  </a:cubicBezTo>
                  <a:cubicBezTo>
                    <a:pt x="1168" y="886"/>
                    <a:pt x="1100" y="766"/>
                    <a:pt x="1157" y="663"/>
                  </a:cubicBezTo>
                  <a:lnTo>
                    <a:pt x="1157" y="651"/>
                  </a:lnTo>
                  <a:cubicBezTo>
                    <a:pt x="1254" y="643"/>
                    <a:pt x="1342" y="643"/>
                    <a:pt x="1439" y="643"/>
                  </a:cubicBezTo>
                  <a:close/>
                  <a:moveTo>
                    <a:pt x="407" y="684"/>
                  </a:moveTo>
                  <a:cubicBezTo>
                    <a:pt x="392" y="770"/>
                    <a:pt x="368" y="914"/>
                    <a:pt x="255" y="914"/>
                  </a:cubicBezTo>
                  <a:cubicBezTo>
                    <a:pt x="252" y="914"/>
                    <a:pt x="249" y="913"/>
                    <a:pt x="246" y="913"/>
                  </a:cubicBezTo>
                  <a:cubicBezTo>
                    <a:pt x="149" y="901"/>
                    <a:pt x="166" y="780"/>
                    <a:pt x="170" y="704"/>
                  </a:cubicBezTo>
                  <a:cubicBezTo>
                    <a:pt x="246" y="700"/>
                    <a:pt x="327" y="692"/>
                    <a:pt x="407" y="684"/>
                  </a:cubicBezTo>
                  <a:close/>
                  <a:moveTo>
                    <a:pt x="2551" y="736"/>
                  </a:moveTo>
                  <a:cubicBezTo>
                    <a:pt x="2579" y="821"/>
                    <a:pt x="2587" y="917"/>
                    <a:pt x="2700" y="917"/>
                  </a:cubicBezTo>
                  <a:cubicBezTo>
                    <a:pt x="2805" y="917"/>
                    <a:pt x="2861" y="833"/>
                    <a:pt x="2890" y="740"/>
                  </a:cubicBezTo>
                  <a:cubicBezTo>
                    <a:pt x="2920" y="836"/>
                    <a:pt x="3017" y="914"/>
                    <a:pt x="3117" y="914"/>
                  </a:cubicBezTo>
                  <a:cubicBezTo>
                    <a:pt x="3122" y="914"/>
                    <a:pt x="3126" y="914"/>
                    <a:pt x="3131" y="913"/>
                  </a:cubicBezTo>
                  <a:cubicBezTo>
                    <a:pt x="3188" y="905"/>
                    <a:pt x="3244" y="877"/>
                    <a:pt x="3284" y="833"/>
                  </a:cubicBezTo>
                  <a:cubicBezTo>
                    <a:pt x="3284" y="1259"/>
                    <a:pt x="3296" y="1686"/>
                    <a:pt x="3349" y="2108"/>
                  </a:cubicBezTo>
                  <a:lnTo>
                    <a:pt x="3349" y="2108"/>
                  </a:lnTo>
                  <a:cubicBezTo>
                    <a:pt x="3348" y="2105"/>
                    <a:pt x="3344" y="2101"/>
                    <a:pt x="3337" y="2094"/>
                  </a:cubicBezTo>
                  <a:cubicBezTo>
                    <a:pt x="3333" y="2094"/>
                    <a:pt x="3329" y="2094"/>
                    <a:pt x="3329" y="2110"/>
                  </a:cubicBezTo>
                  <a:cubicBezTo>
                    <a:pt x="2620" y="2114"/>
                    <a:pt x="1906" y="2126"/>
                    <a:pt x="1197" y="2134"/>
                  </a:cubicBezTo>
                  <a:cubicBezTo>
                    <a:pt x="1028" y="2134"/>
                    <a:pt x="851" y="2142"/>
                    <a:pt x="677" y="2142"/>
                  </a:cubicBezTo>
                  <a:cubicBezTo>
                    <a:pt x="608" y="2142"/>
                    <a:pt x="528" y="2152"/>
                    <a:pt x="453" y="2152"/>
                  </a:cubicBezTo>
                  <a:cubicBezTo>
                    <a:pt x="332" y="2152"/>
                    <a:pt x="224" y="2126"/>
                    <a:pt x="194" y="1989"/>
                  </a:cubicBezTo>
                  <a:cubicBezTo>
                    <a:pt x="166" y="1844"/>
                    <a:pt x="206" y="1639"/>
                    <a:pt x="210" y="1485"/>
                  </a:cubicBezTo>
                  <a:cubicBezTo>
                    <a:pt x="214" y="1308"/>
                    <a:pt x="214" y="1135"/>
                    <a:pt x="214" y="958"/>
                  </a:cubicBezTo>
                  <a:cubicBezTo>
                    <a:pt x="226" y="958"/>
                    <a:pt x="230" y="962"/>
                    <a:pt x="242" y="962"/>
                  </a:cubicBezTo>
                  <a:cubicBezTo>
                    <a:pt x="249" y="962"/>
                    <a:pt x="256" y="963"/>
                    <a:pt x="263" y="963"/>
                  </a:cubicBezTo>
                  <a:cubicBezTo>
                    <a:pt x="354" y="963"/>
                    <a:pt x="405" y="887"/>
                    <a:pt x="432" y="804"/>
                  </a:cubicBezTo>
                  <a:cubicBezTo>
                    <a:pt x="444" y="873"/>
                    <a:pt x="476" y="933"/>
                    <a:pt x="552" y="937"/>
                  </a:cubicBezTo>
                  <a:cubicBezTo>
                    <a:pt x="557" y="938"/>
                    <a:pt x="561" y="938"/>
                    <a:pt x="565" y="938"/>
                  </a:cubicBezTo>
                  <a:cubicBezTo>
                    <a:pt x="663" y="938"/>
                    <a:pt x="731" y="849"/>
                    <a:pt x="750" y="756"/>
                  </a:cubicBezTo>
                  <a:cubicBezTo>
                    <a:pt x="774" y="825"/>
                    <a:pt x="838" y="881"/>
                    <a:pt x="915" y="885"/>
                  </a:cubicBezTo>
                  <a:cubicBezTo>
                    <a:pt x="921" y="886"/>
                    <a:pt x="926" y="886"/>
                    <a:pt x="931" y="886"/>
                  </a:cubicBezTo>
                  <a:cubicBezTo>
                    <a:pt x="1005" y="886"/>
                    <a:pt x="1070" y="836"/>
                    <a:pt x="1096" y="772"/>
                  </a:cubicBezTo>
                  <a:cubicBezTo>
                    <a:pt x="1113" y="857"/>
                    <a:pt x="1193" y="933"/>
                    <a:pt x="1294" y="933"/>
                  </a:cubicBezTo>
                  <a:cubicBezTo>
                    <a:pt x="1399" y="933"/>
                    <a:pt x="1491" y="841"/>
                    <a:pt x="1503" y="740"/>
                  </a:cubicBezTo>
                  <a:cubicBezTo>
                    <a:pt x="1524" y="817"/>
                    <a:pt x="1592" y="881"/>
                    <a:pt x="1665" y="893"/>
                  </a:cubicBezTo>
                  <a:cubicBezTo>
                    <a:pt x="1674" y="894"/>
                    <a:pt x="1683" y="895"/>
                    <a:pt x="1692" y="895"/>
                  </a:cubicBezTo>
                  <a:cubicBezTo>
                    <a:pt x="1770" y="895"/>
                    <a:pt x="1842" y="849"/>
                    <a:pt x="1878" y="780"/>
                  </a:cubicBezTo>
                  <a:cubicBezTo>
                    <a:pt x="1898" y="861"/>
                    <a:pt x="1967" y="933"/>
                    <a:pt x="2063" y="937"/>
                  </a:cubicBezTo>
                  <a:cubicBezTo>
                    <a:pt x="2066" y="938"/>
                    <a:pt x="2069" y="938"/>
                    <a:pt x="2071" y="938"/>
                  </a:cubicBezTo>
                  <a:cubicBezTo>
                    <a:pt x="2168" y="938"/>
                    <a:pt x="2241" y="863"/>
                    <a:pt x="2257" y="780"/>
                  </a:cubicBezTo>
                  <a:cubicBezTo>
                    <a:pt x="2281" y="825"/>
                    <a:pt x="2317" y="861"/>
                    <a:pt x="2370" y="873"/>
                  </a:cubicBezTo>
                  <a:cubicBezTo>
                    <a:pt x="2374" y="873"/>
                    <a:pt x="2379" y="874"/>
                    <a:pt x="2384" y="874"/>
                  </a:cubicBezTo>
                  <a:cubicBezTo>
                    <a:pt x="2465" y="874"/>
                    <a:pt x="2521" y="808"/>
                    <a:pt x="2551" y="736"/>
                  </a:cubicBezTo>
                  <a:close/>
                  <a:moveTo>
                    <a:pt x="3345" y="2183"/>
                  </a:moveTo>
                  <a:cubicBezTo>
                    <a:pt x="3357" y="2223"/>
                    <a:pt x="3377" y="2263"/>
                    <a:pt x="3393" y="2295"/>
                  </a:cubicBezTo>
                  <a:cubicBezTo>
                    <a:pt x="3425" y="2364"/>
                    <a:pt x="3458" y="2432"/>
                    <a:pt x="3490" y="2505"/>
                  </a:cubicBezTo>
                  <a:cubicBezTo>
                    <a:pt x="2861" y="2505"/>
                    <a:pt x="2225" y="2509"/>
                    <a:pt x="1600" y="2513"/>
                  </a:cubicBezTo>
                  <a:cubicBezTo>
                    <a:pt x="1294" y="2517"/>
                    <a:pt x="980" y="2517"/>
                    <a:pt x="669" y="2517"/>
                  </a:cubicBezTo>
                  <a:cubicBezTo>
                    <a:pt x="575" y="2517"/>
                    <a:pt x="456" y="2533"/>
                    <a:pt x="349" y="2533"/>
                  </a:cubicBezTo>
                  <a:cubicBezTo>
                    <a:pt x="295" y="2533"/>
                    <a:pt x="245" y="2529"/>
                    <a:pt x="202" y="2517"/>
                  </a:cubicBezTo>
                  <a:cubicBezTo>
                    <a:pt x="93" y="2493"/>
                    <a:pt x="133" y="2489"/>
                    <a:pt x="145" y="2396"/>
                  </a:cubicBezTo>
                  <a:cubicBezTo>
                    <a:pt x="149" y="2328"/>
                    <a:pt x="186" y="2255"/>
                    <a:pt x="206" y="2187"/>
                  </a:cubicBezTo>
                  <a:cubicBezTo>
                    <a:pt x="263" y="2221"/>
                    <a:pt x="341" y="2232"/>
                    <a:pt x="423" y="2232"/>
                  </a:cubicBezTo>
                  <a:cubicBezTo>
                    <a:pt x="551" y="2232"/>
                    <a:pt x="688" y="2207"/>
                    <a:pt x="774" y="2207"/>
                  </a:cubicBezTo>
                  <a:cubicBezTo>
                    <a:pt x="1624" y="2195"/>
                    <a:pt x="2479" y="2195"/>
                    <a:pt x="3329" y="2187"/>
                  </a:cubicBezTo>
                  <a:cubicBezTo>
                    <a:pt x="3333" y="2187"/>
                    <a:pt x="3337" y="2183"/>
                    <a:pt x="3345" y="2183"/>
                  </a:cubicBezTo>
                  <a:close/>
                  <a:moveTo>
                    <a:pt x="3498" y="2573"/>
                  </a:moveTo>
                  <a:cubicBezTo>
                    <a:pt x="3506" y="2573"/>
                    <a:pt x="3506" y="2577"/>
                    <a:pt x="3506" y="2577"/>
                  </a:cubicBezTo>
                  <a:cubicBezTo>
                    <a:pt x="3510" y="2594"/>
                    <a:pt x="3514" y="2606"/>
                    <a:pt x="3514" y="2618"/>
                  </a:cubicBezTo>
                  <a:cubicBezTo>
                    <a:pt x="3514" y="2626"/>
                    <a:pt x="3514" y="2630"/>
                    <a:pt x="3506" y="2638"/>
                  </a:cubicBezTo>
                  <a:cubicBezTo>
                    <a:pt x="2362" y="2666"/>
                    <a:pt x="1201" y="2634"/>
                    <a:pt x="61" y="2694"/>
                  </a:cubicBezTo>
                  <a:lnTo>
                    <a:pt x="61" y="2686"/>
                  </a:lnTo>
                  <a:cubicBezTo>
                    <a:pt x="49" y="2666"/>
                    <a:pt x="41" y="2646"/>
                    <a:pt x="41" y="2626"/>
                  </a:cubicBezTo>
                  <a:cubicBezTo>
                    <a:pt x="41" y="2610"/>
                    <a:pt x="41" y="2594"/>
                    <a:pt x="45" y="2577"/>
                  </a:cubicBezTo>
                  <a:lnTo>
                    <a:pt x="53" y="2577"/>
                  </a:lnTo>
                  <a:cubicBezTo>
                    <a:pt x="627" y="2575"/>
                    <a:pt x="1201" y="2575"/>
                    <a:pt x="1775" y="2575"/>
                  </a:cubicBezTo>
                  <a:cubicBezTo>
                    <a:pt x="2350" y="2575"/>
                    <a:pt x="2924" y="2575"/>
                    <a:pt x="3498" y="2573"/>
                  </a:cubicBezTo>
                  <a:close/>
                  <a:moveTo>
                    <a:pt x="1795" y="1"/>
                  </a:moveTo>
                  <a:cubicBezTo>
                    <a:pt x="1300" y="1"/>
                    <a:pt x="805" y="51"/>
                    <a:pt x="327" y="160"/>
                  </a:cubicBezTo>
                  <a:cubicBezTo>
                    <a:pt x="322" y="156"/>
                    <a:pt x="315" y="154"/>
                    <a:pt x="309" y="154"/>
                  </a:cubicBezTo>
                  <a:cubicBezTo>
                    <a:pt x="301" y="154"/>
                    <a:pt x="293" y="158"/>
                    <a:pt x="290" y="168"/>
                  </a:cubicBezTo>
                  <a:cubicBezTo>
                    <a:pt x="222" y="333"/>
                    <a:pt x="166" y="498"/>
                    <a:pt x="105" y="671"/>
                  </a:cubicBezTo>
                  <a:cubicBezTo>
                    <a:pt x="93" y="684"/>
                    <a:pt x="113" y="712"/>
                    <a:pt x="133" y="712"/>
                  </a:cubicBezTo>
                  <a:cubicBezTo>
                    <a:pt x="113" y="784"/>
                    <a:pt x="121" y="893"/>
                    <a:pt x="182" y="937"/>
                  </a:cubicBezTo>
                  <a:cubicBezTo>
                    <a:pt x="166" y="1147"/>
                    <a:pt x="162" y="1365"/>
                    <a:pt x="149" y="1578"/>
                  </a:cubicBezTo>
                  <a:cubicBezTo>
                    <a:pt x="145" y="1707"/>
                    <a:pt x="89" y="1981"/>
                    <a:pt x="141" y="2102"/>
                  </a:cubicBezTo>
                  <a:cubicBezTo>
                    <a:pt x="149" y="2122"/>
                    <a:pt x="166" y="2142"/>
                    <a:pt x="182" y="2154"/>
                  </a:cubicBezTo>
                  <a:cubicBezTo>
                    <a:pt x="125" y="2283"/>
                    <a:pt x="81" y="2408"/>
                    <a:pt x="33" y="2537"/>
                  </a:cubicBezTo>
                  <a:lnTo>
                    <a:pt x="33" y="2549"/>
                  </a:lnTo>
                  <a:cubicBezTo>
                    <a:pt x="4" y="2594"/>
                    <a:pt x="0" y="2666"/>
                    <a:pt x="33" y="2706"/>
                  </a:cubicBezTo>
                  <a:cubicBezTo>
                    <a:pt x="29" y="2714"/>
                    <a:pt x="33" y="2727"/>
                    <a:pt x="49" y="2727"/>
                  </a:cubicBezTo>
                  <a:cubicBezTo>
                    <a:pt x="380" y="2742"/>
                    <a:pt x="713" y="2747"/>
                    <a:pt x="1047" y="2747"/>
                  </a:cubicBezTo>
                  <a:cubicBezTo>
                    <a:pt x="1870" y="2747"/>
                    <a:pt x="2697" y="2713"/>
                    <a:pt x="3514" y="2698"/>
                  </a:cubicBezTo>
                  <a:cubicBezTo>
                    <a:pt x="3534" y="2698"/>
                    <a:pt x="3546" y="2686"/>
                    <a:pt x="3546" y="2670"/>
                  </a:cubicBezTo>
                  <a:cubicBezTo>
                    <a:pt x="3550" y="2670"/>
                    <a:pt x="3554" y="2666"/>
                    <a:pt x="3558" y="2658"/>
                  </a:cubicBezTo>
                  <a:cubicBezTo>
                    <a:pt x="3571" y="2650"/>
                    <a:pt x="3575" y="2638"/>
                    <a:pt x="3575" y="2626"/>
                  </a:cubicBezTo>
                  <a:cubicBezTo>
                    <a:pt x="3575" y="2598"/>
                    <a:pt x="3571" y="2569"/>
                    <a:pt x="3546" y="2553"/>
                  </a:cubicBezTo>
                  <a:cubicBezTo>
                    <a:pt x="3546" y="2545"/>
                    <a:pt x="3546" y="2533"/>
                    <a:pt x="3550" y="2513"/>
                  </a:cubicBezTo>
                  <a:lnTo>
                    <a:pt x="3550" y="2497"/>
                  </a:lnTo>
                  <a:cubicBezTo>
                    <a:pt x="3514" y="2428"/>
                    <a:pt x="3486" y="2352"/>
                    <a:pt x="3450" y="2275"/>
                  </a:cubicBezTo>
                  <a:cubicBezTo>
                    <a:pt x="3425" y="2231"/>
                    <a:pt x="3405" y="2174"/>
                    <a:pt x="3373" y="2130"/>
                  </a:cubicBezTo>
                  <a:lnTo>
                    <a:pt x="3373" y="2130"/>
                  </a:lnTo>
                  <a:cubicBezTo>
                    <a:pt x="3377" y="2131"/>
                    <a:pt x="3380" y="2132"/>
                    <a:pt x="3384" y="2132"/>
                  </a:cubicBezTo>
                  <a:cubicBezTo>
                    <a:pt x="3396" y="2132"/>
                    <a:pt x="3405" y="2126"/>
                    <a:pt x="3405" y="2110"/>
                  </a:cubicBezTo>
                  <a:cubicBezTo>
                    <a:pt x="3377" y="1663"/>
                    <a:pt x="3353" y="1215"/>
                    <a:pt x="3349" y="764"/>
                  </a:cubicBezTo>
                  <a:cubicBezTo>
                    <a:pt x="3349" y="756"/>
                    <a:pt x="3345" y="752"/>
                    <a:pt x="3337" y="744"/>
                  </a:cubicBezTo>
                  <a:cubicBezTo>
                    <a:pt x="3349" y="716"/>
                    <a:pt x="3353" y="680"/>
                    <a:pt x="3349" y="651"/>
                  </a:cubicBezTo>
                  <a:cubicBezTo>
                    <a:pt x="3365" y="643"/>
                    <a:pt x="3369" y="619"/>
                    <a:pt x="3365" y="603"/>
                  </a:cubicBezTo>
                  <a:cubicBezTo>
                    <a:pt x="3377" y="599"/>
                    <a:pt x="3389" y="583"/>
                    <a:pt x="3377" y="571"/>
                  </a:cubicBezTo>
                  <a:cubicBezTo>
                    <a:pt x="3325" y="442"/>
                    <a:pt x="3268" y="321"/>
                    <a:pt x="3228" y="192"/>
                  </a:cubicBezTo>
                  <a:lnTo>
                    <a:pt x="3224" y="188"/>
                  </a:lnTo>
                  <a:cubicBezTo>
                    <a:pt x="3232" y="168"/>
                    <a:pt x="3228" y="140"/>
                    <a:pt x="3204" y="136"/>
                  </a:cubicBezTo>
                  <a:cubicBezTo>
                    <a:pt x="2974" y="91"/>
                    <a:pt x="2748" y="59"/>
                    <a:pt x="2519" y="35"/>
                  </a:cubicBezTo>
                  <a:lnTo>
                    <a:pt x="2507" y="35"/>
                  </a:lnTo>
                  <a:cubicBezTo>
                    <a:pt x="2271" y="13"/>
                    <a:pt x="2033" y="1"/>
                    <a:pt x="1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004;p43">
              <a:extLst>
                <a:ext uri="{FF2B5EF4-FFF2-40B4-BE49-F238E27FC236}">
                  <a16:creationId xmlns:a16="http://schemas.microsoft.com/office/drawing/2014/main" id="{B36A85F2-37F6-41E6-82F4-11C845BFBAD5}"/>
                </a:ext>
              </a:extLst>
            </p:cNvPr>
            <p:cNvSpPr/>
            <p:nvPr/>
          </p:nvSpPr>
          <p:spPr>
            <a:xfrm>
              <a:off x="3923844" y="1759760"/>
              <a:ext cx="181758" cy="49212"/>
            </a:xfrm>
            <a:custGeom>
              <a:avLst/>
              <a:gdLst/>
              <a:ahLst/>
              <a:cxnLst/>
              <a:rect l="l" t="t" r="r" b="b"/>
              <a:pathLst>
                <a:path w="1891" h="512" extrusionOk="0">
                  <a:moveTo>
                    <a:pt x="529" y="1"/>
                  </a:moveTo>
                  <a:cubicBezTo>
                    <a:pt x="513" y="5"/>
                    <a:pt x="500" y="5"/>
                    <a:pt x="484" y="5"/>
                  </a:cubicBezTo>
                  <a:cubicBezTo>
                    <a:pt x="467" y="131"/>
                    <a:pt x="357" y="221"/>
                    <a:pt x="243" y="221"/>
                  </a:cubicBezTo>
                  <a:cubicBezTo>
                    <a:pt x="202" y="221"/>
                    <a:pt x="160" y="209"/>
                    <a:pt x="122" y="182"/>
                  </a:cubicBezTo>
                  <a:cubicBezTo>
                    <a:pt x="106" y="230"/>
                    <a:pt x="57" y="271"/>
                    <a:pt x="1" y="291"/>
                  </a:cubicBezTo>
                  <a:cubicBezTo>
                    <a:pt x="89" y="319"/>
                    <a:pt x="182" y="339"/>
                    <a:pt x="271" y="367"/>
                  </a:cubicBezTo>
                  <a:cubicBezTo>
                    <a:pt x="404" y="408"/>
                    <a:pt x="545" y="484"/>
                    <a:pt x="674" y="508"/>
                  </a:cubicBezTo>
                  <a:cubicBezTo>
                    <a:pt x="687" y="511"/>
                    <a:pt x="701" y="512"/>
                    <a:pt x="715" y="512"/>
                  </a:cubicBezTo>
                  <a:cubicBezTo>
                    <a:pt x="855" y="512"/>
                    <a:pt x="996" y="407"/>
                    <a:pt x="1117" y="359"/>
                  </a:cubicBezTo>
                  <a:cubicBezTo>
                    <a:pt x="1234" y="311"/>
                    <a:pt x="1355" y="267"/>
                    <a:pt x="1476" y="230"/>
                  </a:cubicBezTo>
                  <a:cubicBezTo>
                    <a:pt x="1613" y="186"/>
                    <a:pt x="1750" y="158"/>
                    <a:pt x="1891" y="130"/>
                  </a:cubicBezTo>
                  <a:cubicBezTo>
                    <a:pt x="1814" y="126"/>
                    <a:pt x="1742" y="89"/>
                    <a:pt x="1693" y="29"/>
                  </a:cubicBezTo>
                  <a:cubicBezTo>
                    <a:pt x="1660" y="115"/>
                    <a:pt x="1573" y="164"/>
                    <a:pt x="1489" y="164"/>
                  </a:cubicBezTo>
                  <a:cubicBezTo>
                    <a:pt x="1440" y="164"/>
                    <a:pt x="1391" y="147"/>
                    <a:pt x="1355" y="109"/>
                  </a:cubicBezTo>
                  <a:cubicBezTo>
                    <a:pt x="1327" y="218"/>
                    <a:pt x="1214" y="303"/>
                    <a:pt x="1105" y="303"/>
                  </a:cubicBezTo>
                  <a:cubicBezTo>
                    <a:pt x="992" y="303"/>
                    <a:pt x="887" y="222"/>
                    <a:pt x="863" y="117"/>
                  </a:cubicBezTo>
                  <a:cubicBezTo>
                    <a:pt x="833" y="154"/>
                    <a:pt x="792" y="170"/>
                    <a:pt x="750" y="170"/>
                  </a:cubicBezTo>
                  <a:cubicBezTo>
                    <a:pt x="662" y="170"/>
                    <a:pt x="569" y="99"/>
                    <a:pt x="5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005;p43">
              <a:extLst>
                <a:ext uri="{FF2B5EF4-FFF2-40B4-BE49-F238E27FC236}">
                  <a16:creationId xmlns:a16="http://schemas.microsoft.com/office/drawing/2014/main" id="{4ED7D827-A29A-4B3C-8D1F-D06829C07FD5}"/>
                </a:ext>
              </a:extLst>
            </p:cNvPr>
            <p:cNvSpPr/>
            <p:nvPr/>
          </p:nvSpPr>
          <p:spPr>
            <a:xfrm>
              <a:off x="3751508" y="2176521"/>
              <a:ext cx="334008" cy="11726"/>
            </a:xfrm>
            <a:custGeom>
              <a:avLst/>
              <a:gdLst/>
              <a:ahLst/>
              <a:cxnLst/>
              <a:rect l="l" t="t" r="r" b="b"/>
              <a:pathLst>
                <a:path w="3475" h="122" extrusionOk="0">
                  <a:moveTo>
                    <a:pt x="3462" y="0"/>
                  </a:moveTo>
                  <a:cubicBezTo>
                    <a:pt x="2314" y="4"/>
                    <a:pt x="1165" y="4"/>
                    <a:pt x="17" y="4"/>
                  </a:cubicBezTo>
                  <a:lnTo>
                    <a:pt x="5" y="4"/>
                  </a:lnTo>
                  <a:cubicBezTo>
                    <a:pt x="1" y="21"/>
                    <a:pt x="1" y="37"/>
                    <a:pt x="1" y="49"/>
                  </a:cubicBezTo>
                  <a:cubicBezTo>
                    <a:pt x="1" y="73"/>
                    <a:pt x="9" y="93"/>
                    <a:pt x="21" y="113"/>
                  </a:cubicBezTo>
                  <a:lnTo>
                    <a:pt x="21" y="121"/>
                  </a:lnTo>
                  <a:cubicBezTo>
                    <a:pt x="1165" y="57"/>
                    <a:pt x="2318" y="93"/>
                    <a:pt x="3466" y="65"/>
                  </a:cubicBezTo>
                  <a:cubicBezTo>
                    <a:pt x="3470" y="61"/>
                    <a:pt x="3470" y="57"/>
                    <a:pt x="3470" y="53"/>
                  </a:cubicBezTo>
                  <a:cubicBezTo>
                    <a:pt x="3474" y="33"/>
                    <a:pt x="3466" y="25"/>
                    <a:pt x="3462" y="12"/>
                  </a:cubicBezTo>
                  <a:lnTo>
                    <a:pt x="3462" y="0"/>
                  </a:lnTo>
                  <a:close/>
                </a:path>
              </a:pathLst>
            </a:custGeom>
            <a:solidFill>
              <a:srgbClr val="F6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006;p43">
              <a:extLst>
                <a:ext uri="{FF2B5EF4-FFF2-40B4-BE49-F238E27FC236}">
                  <a16:creationId xmlns:a16="http://schemas.microsoft.com/office/drawing/2014/main" id="{94279624-3471-48C4-A378-A32E5951C014}"/>
                </a:ext>
              </a:extLst>
            </p:cNvPr>
            <p:cNvSpPr/>
            <p:nvPr/>
          </p:nvSpPr>
          <p:spPr>
            <a:xfrm>
              <a:off x="3982379" y="1752840"/>
              <a:ext cx="102365" cy="30277"/>
            </a:xfrm>
            <a:custGeom>
              <a:avLst/>
              <a:gdLst/>
              <a:ahLst/>
              <a:cxnLst/>
              <a:rect l="l" t="t" r="r" b="b"/>
              <a:pathLst>
                <a:path w="1065" h="315" extrusionOk="0">
                  <a:moveTo>
                    <a:pt x="1060" y="0"/>
                  </a:moveTo>
                  <a:cubicBezTo>
                    <a:pt x="718" y="61"/>
                    <a:pt x="347" y="57"/>
                    <a:pt x="0" y="73"/>
                  </a:cubicBezTo>
                  <a:cubicBezTo>
                    <a:pt x="4" y="121"/>
                    <a:pt x="33" y="169"/>
                    <a:pt x="81" y="189"/>
                  </a:cubicBezTo>
                  <a:cubicBezTo>
                    <a:pt x="93" y="193"/>
                    <a:pt x="105" y="195"/>
                    <a:pt x="116" y="195"/>
                  </a:cubicBezTo>
                  <a:cubicBezTo>
                    <a:pt x="158" y="195"/>
                    <a:pt x="194" y="173"/>
                    <a:pt x="226" y="141"/>
                  </a:cubicBezTo>
                  <a:cubicBezTo>
                    <a:pt x="230" y="137"/>
                    <a:pt x="238" y="137"/>
                    <a:pt x="242" y="137"/>
                  </a:cubicBezTo>
                  <a:lnTo>
                    <a:pt x="242" y="117"/>
                  </a:lnTo>
                  <a:cubicBezTo>
                    <a:pt x="244" y="108"/>
                    <a:pt x="252" y="103"/>
                    <a:pt x="259" y="103"/>
                  </a:cubicBezTo>
                  <a:cubicBezTo>
                    <a:pt x="265" y="103"/>
                    <a:pt x="271" y="106"/>
                    <a:pt x="274" y="113"/>
                  </a:cubicBezTo>
                  <a:cubicBezTo>
                    <a:pt x="302" y="214"/>
                    <a:pt x="367" y="314"/>
                    <a:pt x="488" y="314"/>
                  </a:cubicBezTo>
                  <a:cubicBezTo>
                    <a:pt x="609" y="314"/>
                    <a:pt x="673" y="214"/>
                    <a:pt x="697" y="105"/>
                  </a:cubicBezTo>
                  <a:lnTo>
                    <a:pt x="697" y="101"/>
                  </a:lnTo>
                  <a:cubicBezTo>
                    <a:pt x="692" y="88"/>
                    <a:pt x="704" y="78"/>
                    <a:pt x="714" y="78"/>
                  </a:cubicBezTo>
                  <a:cubicBezTo>
                    <a:pt x="721" y="78"/>
                    <a:pt x="727" y="81"/>
                    <a:pt x="730" y="89"/>
                  </a:cubicBezTo>
                  <a:lnTo>
                    <a:pt x="734" y="93"/>
                  </a:lnTo>
                  <a:cubicBezTo>
                    <a:pt x="742" y="93"/>
                    <a:pt x="750" y="101"/>
                    <a:pt x="750" y="113"/>
                  </a:cubicBezTo>
                  <a:cubicBezTo>
                    <a:pt x="789" y="157"/>
                    <a:pt x="841" y="180"/>
                    <a:pt x="890" y="180"/>
                  </a:cubicBezTo>
                  <a:cubicBezTo>
                    <a:pt x="957" y="180"/>
                    <a:pt x="1020" y="137"/>
                    <a:pt x="1036" y="48"/>
                  </a:cubicBezTo>
                  <a:cubicBezTo>
                    <a:pt x="1044" y="32"/>
                    <a:pt x="1052" y="28"/>
                    <a:pt x="1064" y="28"/>
                  </a:cubicBezTo>
                  <a:lnTo>
                    <a:pt x="10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007;p43">
              <a:extLst>
                <a:ext uri="{FF2B5EF4-FFF2-40B4-BE49-F238E27FC236}">
                  <a16:creationId xmlns:a16="http://schemas.microsoft.com/office/drawing/2014/main" id="{C6BD6F15-B065-476A-910F-B7DD8F0096B1}"/>
                </a:ext>
              </a:extLst>
            </p:cNvPr>
            <p:cNvSpPr/>
            <p:nvPr/>
          </p:nvSpPr>
          <p:spPr>
            <a:xfrm>
              <a:off x="4055907" y="1709972"/>
              <a:ext cx="25279" cy="16724"/>
            </a:xfrm>
            <a:custGeom>
              <a:avLst/>
              <a:gdLst/>
              <a:ahLst/>
              <a:cxnLst/>
              <a:rect l="l" t="t" r="r" b="b"/>
              <a:pathLst>
                <a:path w="263" h="174" extrusionOk="0">
                  <a:moveTo>
                    <a:pt x="53" y="43"/>
                  </a:moveTo>
                  <a:cubicBezTo>
                    <a:pt x="114" y="43"/>
                    <a:pt x="174" y="63"/>
                    <a:pt x="214" y="116"/>
                  </a:cubicBezTo>
                  <a:cubicBezTo>
                    <a:pt x="203" y="127"/>
                    <a:pt x="189" y="132"/>
                    <a:pt x="175" y="132"/>
                  </a:cubicBezTo>
                  <a:cubicBezTo>
                    <a:pt x="154" y="132"/>
                    <a:pt x="131" y="121"/>
                    <a:pt x="114" y="104"/>
                  </a:cubicBezTo>
                  <a:cubicBezTo>
                    <a:pt x="86" y="92"/>
                    <a:pt x="77" y="63"/>
                    <a:pt x="53" y="43"/>
                  </a:cubicBezTo>
                  <a:close/>
                  <a:moveTo>
                    <a:pt x="55" y="1"/>
                  </a:moveTo>
                  <a:cubicBezTo>
                    <a:pt x="45" y="1"/>
                    <a:pt x="35" y="2"/>
                    <a:pt x="25" y="3"/>
                  </a:cubicBezTo>
                  <a:cubicBezTo>
                    <a:pt x="1" y="7"/>
                    <a:pt x="5" y="39"/>
                    <a:pt x="25" y="43"/>
                  </a:cubicBezTo>
                  <a:lnTo>
                    <a:pt x="25" y="55"/>
                  </a:lnTo>
                  <a:cubicBezTo>
                    <a:pt x="36" y="123"/>
                    <a:pt x="108" y="174"/>
                    <a:pt x="174" y="174"/>
                  </a:cubicBezTo>
                  <a:cubicBezTo>
                    <a:pt x="206" y="174"/>
                    <a:pt x="237" y="161"/>
                    <a:pt x="259" y="132"/>
                  </a:cubicBezTo>
                  <a:cubicBezTo>
                    <a:pt x="263" y="124"/>
                    <a:pt x="263" y="116"/>
                    <a:pt x="259" y="112"/>
                  </a:cubicBezTo>
                  <a:cubicBezTo>
                    <a:pt x="212" y="43"/>
                    <a:pt x="137" y="1"/>
                    <a:pt x="55" y="1"/>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008;p43">
              <a:extLst>
                <a:ext uri="{FF2B5EF4-FFF2-40B4-BE49-F238E27FC236}">
                  <a16:creationId xmlns:a16="http://schemas.microsoft.com/office/drawing/2014/main" id="{B2CED9B5-348E-4332-87F7-E9B8269B69AD}"/>
                </a:ext>
              </a:extLst>
            </p:cNvPr>
            <p:cNvSpPr/>
            <p:nvPr/>
          </p:nvSpPr>
          <p:spPr>
            <a:xfrm>
              <a:off x="4064846" y="1842997"/>
              <a:ext cx="15956" cy="37294"/>
            </a:xfrm>
            <a:custGeom>
              <a:avLst/>
              <a:gdLst/>
              <a:ahLst/>
              <a:cxnLst/>
              <a:rect l="l" t="t" r="r" b="b"/>
              <a:pathLst>
                <a:path w="166" h="388" extrusionOk="0">
                  <a:moveTo>
                    <a:pt x="166" y="1"/>
                  </a:moveTo>
                  <a:lnTo>
                    <a:pt x="166" y="1"/>
                  </a:lnTo>
                  <a:cubicBezTo>
                    <a:pt x="113" y="17"/>
                    <a:pt x="61" y="25"/>
                    <a:pt x="1" y="41"/>
                  </a:cubicBezTo>
                  <a:cubicBezTo>
                    <a:pt x="25" y="150"/>
                    <a:pt x="41" y="263"/>
                    <a:pt x="49" y="372"/>
                  </a:cubicBezTo>
                  <a:lnTo>
                    <a:pt x="154" y="388"/>
                  </a:lnTo>
                  <a:cubicBezTo>
                    <a:pt x="154" y="259"/>
                    <a:pt x="154" y="126"/>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009;p43">
              <a:extLst>
                <a:ext uri="{FF2B5EF4-FFF2-40B4-BE49-F238E27FC236}">
                  <a16:creationId xmlns:a16="http://schemas.microsoft.com/office/drawing/2014/main" id="{02DCA064-9FF5-4ED5-8068-8894F55486F9}"/>
                </a:ext>
              </a:extLst>
            </p:cNvPr>
            <p:cNvSpPr/>
            <p:nvPr/>
          </p:nvSpPr>
          <p:spPr>
            <a:xfrm>
              <a:off x="3756218" y="2138171"/>
              <a:ext cx="326511" cy="34314"/>
            </a:xfrm>
            <a:custGeom>
              <a:avLst/>
              <a:gdLst/>
              <a:ahLst/>
              <a:cxnLst/>
              <a:rect l="l" t="t" r="r" b="b"/>
              <a:pathLst>
                <a:path w="3397" h="357" extrusionOk="0">
                  <a:moveTo>
                    <a:pt x="3244" y="0"/>
                  </a:moveTo>
                  <a:cubicBezTo>
                    <a:pt x="3240" y="9"/>
                    <a:pt x="3236" y="9"/>
                    <a:pt x="3232" y="9"/>
                  </a:cubicBezTo>
                  <a:cubicBezTo>
                    <a:pt x="2377" y="17"/>
                    <a:pt x="1527" y="17"/>
                    <a:pt x="677" y="29"/>
                  </a:cubicBezTo>
                  <a:cubicBezTo>
                    <a:pt x="592" y="29"/>
                    <a:pt x="455" y="52"/>
                    <a:pt x="328" y="52"/>
                  </a:cubicBezTo>
                  <a:cubicBezTo>
                    <a:pt x="245" y="52"/>
                    <a:pt x="166" y="42"/>
                    <a:pt x="109" y="9"/>
                  </a:cubicBezTo>
                  <a:cubicBezTo>
                    <a:pt x="89" y="77"/>
                    <a:pt x="56" y="154"/>
                    <a:pt x="48" y="218"/>
                  </a:cubicBezTo>
                  <a:cubicBezTo>
                    <a:pt x="36" y="303"/>
                    <a:pt x="0" y="311"/>
                    <a:pt x="101" y="339"/>
                  </a:cubicBezTo>
                  <a:cubicBezTo>
                    <a:pt x="146" y="352"/>
                    <a:pt x="198" y="357"/>
                    <a:pt x="253" y="357"/>
                  </a:cubicBezTo>
                  <a:cubicBezTo>
                    <a:pt x="361" y="357"/>
                    <a:pt x="478" y="339"/>
                    <a:pt x="572" y="339"/>
                  </a:cubicBezTo>
                  <a:cubicBezTo>
                    <a:pt x="878" y="339"/>
                    <a:pt x="1189" y="335"/>
                    <a:pt x="1503" y="335"/>
                  </a:cubicBezTo>
                  <a:cubicBezTo>
                    <a:pt x="2136" y="331"/>
                    <a:pt x="2768" y="323"/>
                    <a:pt x="3397" y="323"/>
                  </a:cubicBezTo>
                  <a:cubicBezTo>
                    <a:pt x="3365" y="258"/>
                    <a:pt x="3328" y="190"/>
                    <a:pt x="3300" y="117"/>
                  </a:cubicBezTo>
                  <a:cubicBezTo>
                    <a:pt x="3284" y="81"/>
                    <a:pt x="3264" y="41"/>
                    <a:pt x="3244" y="0"/>
                  </a:cubicBezTo>
                  <a:close/>
                </a:path>
              </a:pathLst>
            </a:custGeom>
            <a:solidFill>
              <a:srgbClr val="F6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010;p43">
              <a:extLst>
                <a:ext uri="{FF2B5EF4-FFF2-40B4-BE49-F238E27FC236}">
                  <a16:creationId xmlns:a16="http://schemas.microsoft.com/office/drawing/2014/main" id="{FED78E80-5D46-4E15-A004-804B3701A02C}"/>
                </a:ext>
              </a:extLst>
            </p:cNvPr>
            <p:cNvSpPr/>
            <p:nvPr/>
          </p:nvSpPr>
          <p:spPr>
            <a:xfrm>
              <a:off x="3893279" y="2229193"/>
              <a:ext cx="184449" cy="110247"/>
            </a:xfrm>
            <a:custGeom>
              <a:avLst/>
              <a:gdLst/>
              <a:ahLst/>
              <a:cxnLst/>
              <a:rect l="l" t="t" r="r" b="b"/>
              <a:pathLst>
                <a:path w="1919" h="1147" extrusionOk="0">
                  <a:moveTo>
                    <a:pt x="1822" y="0"/>
                  </a:moveTo>
                  <a:cubicBezTo>
                    <a:pt x="1229" y="4"/>
                    <a:pt x="629" y="4"/>
                    <a:pt x="29" y="37"/>
                  </a:cubicBezTo>
                  <a:cubicBezTo>
                    <a:pt x="21" y="37"/>
                    <a:pt x="17" y="41"/>
                    <a:pt x="17" y="49"/>
                  </a:cubicBezTo>
                  <a:cubicBezTo>
                    <a:pt x="9" y="49"/>
                    <a:pt x="5" y="53"/>
                    <a:pt x="5" y="57"/>
                  </a:cubicBezTo>
                  <a:cubicBezTo>
                    <a:pt x="0" y="399"/>
                    <a:pt x="37" y="738"/>
                    <a:pt x="25" y="1080"/>
                  </a:cubicBezTo>
                  <a:cubicBezTo>
                    <a:pt x="22" y="1095"/>
                    <a:pt x="34" y="1104"/>
                    <a:pt x="47" y="1104"/>
                  </a:cubicBezTo>
                  <a:cubicBezTo>
                    <a:pt x="52" y="1104"/>
                    <a:pt x="57" y="1103"/>
                    <a:pt x="61" y="1100"/>
                  </a:cubicBezTo>
                  <a:cubicBezTo>
                    <a:pt x="61" y="1092"/>
                    <a:pt x="61" y="1092"/>
                    <a:pt x="65" y="1092"/>
                  </a:cubicBezTo>
                  <a:cubicBezTo>
                    <a:pt x="69" y="1092"/>
                    <a:pt x="77" y="1088"/>
                    <a:pt x="77" y="1080"/>
                  </a:cubicBezTo>
                  <a:cubicBezTo>
                    <a:pt x="85" y="754"/>
                    <a:pt x="101" y="399"/>
                    <a:pt x="37" y="73"/>
                  </a:cubicBezTo>
                  <a:lnTo>
                    <a:pt x="37" y="73"/>
                  </a:lnTo>
                  <a:cubicBezTo>
                    <a:pt x="200" y="75"/>
                    <a:pt x="363" y="76"/>
                    <a:pt x="527" y="76"/>
                  </a:cubicBezTo>
                  <a:cubicBezTo>
                    <a:pt x="950" y="76"/>
                    <a:pt x="1374" y="70"/>
                    <a:pt x="1798" y="61"/>
                  </a:cubicBezTo>
                  <a:lnTo>
                    <a:pt x="1798" y="61"/>
                  </a:lnTo>
                  <a:cubicBezTo>
                    <a:pt x="1769" y="379"/>
                    <a:pt x="1757" y="746"/>
                    <a:pt x="1874" y="1056"/>
                  </a:cubicBezTo>
                  <a:cubicBezTo>
                    <a:pt x="1738" y="1059"/>
                    <a:pt x="1602" y="1060"/>
                    <a:pt x="1465" y="1060"/>
                  </a:cubicBezTo>
                  <a:cubicBezTo>
                    <a:pt x="1338" y="1060"/>
                    <a:pt x="1211" y="1059"/>
                    <a:pt x="1085" y="1059"/>
                  </a:cubicBezTo>
                  <a:cubicBezTo>
                    <a:pt x="747" y="1059"/>
                    <a:pt x="410" y="1063"/>
                    <a:pt x="77" y="1092"/>
                  </a:cubicBezTo>
                  <a:lnTo>
                    <a:pt x="69" y="1092"/>
                  </a:lnTo>
                  <a:cubicBezTo>
                    <a:pt x="69" y="1100"/>
                    <a:pt x="65" y="1100"/>
                    <a:pt x="65" y="1100"/>
                  </a:cubicBezTo>
                  <a:cubicBezTo>
                    <a:pt x="61" y="1105"/>
                    <a:pt x="65" y="1121"/>
                    <a:pt x="77" y="1121"/>
                  </a:cubicBezTo>
                  <a:cubicBezTo>
                    <a:pt x="279" y="1140"/>
                    <a:pt x="484" y="1147"/>
                    <a:pt x="691" y="1147"/>
                  </a:cubicBezTo>
                  <a:cubicBezTo>
                    <a:pt x="1092" y="1147"/>
                    <a:pt x="1497" y="1120"/>
                    <a:pt x="1890" y="1105"/>
                  </a:cubicBezTo>
                  <a:cubicBezTo>
                    <a:pt x="1915" y="1105"/>
                    <a:pt x="1919" y="1076"/>
                    <a:pt x="1910" y="1060"/>
                  </a:cubicBezTo>
                  <a:cubicBezTo>
                    <a:pt x="1874" y="706"/>
                    <a:pt x="1818" y="391"/>
                    <a:pt x="1850" y="37"/>
                  </a:cubicBezTo>
                  <a:lnTo>
                    <a:pt x="1850" y="25"/>
                  </a:lnTo>
                  <a:cubicBezTo>
                    <a:pt x="1850" y="13"/>
                    <a:pt x="1838"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011;p43">
              <a:extLst>
                <a:ext uri="{FF2B5EF4-FFF2-40B4-BE49-F238E27FC236}">
                  <a16:creationId xmlns:a16="http://schemas.microsoft.com/office/drawing/2014/main" id="{8988D0B3-5B2E-4CDA-BF66-E47ED5F90842}"/>
                </a:ext>
              </a:extLst>
            </p:cNvPr>
            <p:cNvSpPr/>
            <p:nvPr/>
          </p:nvSpPr>
          <p:spPr>
            <a:xfrm>
              <a:off x="4061001" y="1714490"/>
              <a:ext cx="15571" cy="8362"/>
            </a:xfrm>
            <a:custGeom>
              <a:avLst/>
              <a:gdLst/>
              <a:ahLst/>
              <a:cxnLst/>
              <a:rect l="l" t="t" r="r" b="b"/>
              <a:pathLst>
                <a:path w="162" h="87" extrusionOk="0">
                  <a:moveTo>
                    <a:pt x="0" y="0"/>
                  </a:moveTo>
                  <a:cubicBezTo>
                    <a:pt x="24" y="16"/>
                    <a:pt x="41" y="45"/>
                    <a:pt x="61" y="65"/>
                  </a:cubicBezTo>
                  <a:cubicBezTo>
                    <a:pt x="75" y="77"/>
                    <a:pt x="97" y="86"/>
                    <a:pt x="120" y="86"/>
                  </a:cubicBezTo>
                  <a:cubicBezTo>
                    <a:pt x="134" y="86"/>
                    <a:pt x="149" y="82"/>
                    <a:pt x="161" y="73"/>
                  </a:cubicBezTo>
                  <a:cubicBezTo>
                    <a:pt x="117" y="24"/>
                    <a:pt x="65" y="4"/>
                    <a:pt x="0" y="0"/>
                  </a:cubicBezTo>
                  <a:close/>
                </a:path>
              </a:pathLst>
            </a:custGeom>
            <a:solidFill>
              <a:srgbClr val="F2E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012;p43">
              <a:extLst>
                <a:ext uri="{FF2B5EF4-FFF2-40B4-BE49-F238E27FC236}">
                  <a16:creationId xmlns:a16="http://schemas.microsoft.com/office/drawing/2014/main" id="{B9EECC39-5B0A-43A1-93F5-B7742990C438}"/>
                </a:ext>
              </a:extLst>
            </p:cNvPr>
            <p:cNvSpPr/>
            <p:nvPr/>
          </p:nvSpPr>
          <p:spPr>
            <a:xfrm>
              <a:off x="3763138" y="1998706"/>
              <a:ext cx="306038" cy="136487"/>
            </a:xfrm>
            <a:custGeom>
              <a:avLst/>
              <a:gdLst/>
              <a:ahLst/>
              <a:cxnLst/>
              <a:rect l="l" t="t" r="r" b="b"/>
              <a:pathLst>
                <a:path w="3184" h="1420" extrusionOk="0">
                  <a:moveTo>
                    <a:pt x="2386" y="1"/>
                  </a:moveTo>
                  <a:cubicBezTo>
                    <a:pt x="2361" y="74"/>
                    <a:pt x="2309" y="140"/>
                    <a:pt x="2230" y="140"/>
                  </a:cubicBezTo>
                  <a:cubicBezTo>
                    <a:pt x="2222" y="140"/>
                    <a:pt x="2214" y="139"/>
                    <a:pt x="2205" y="138"/>
                  </a:cubicBezTo>
                  <a:cubicBezTo>
                    <a:pt x="2152" y="134"/>
                    <a:pt x="2116" y="94"/>
                    <a:pt x="2092" y="49"/>
                  </a:cubicBezTo>
                  <a:cubicBezTo>
                    <a:pt x="2080" y="130"/>
                    <a:pt x="2007" y="203"/>
                    <a:pt x="1913" y="203"/>
                  </a:cubicBezTo>
                  <a:cubicBezTo>
                    <a:pt x="1908" y="203"/>
                    <a:pt x="1903" y="203"/>
                    <a:pt x="1898" y="202"/>
                  </a:cubicBezTo>
                  <a:cubicBezTo>
                    <a:pt x="1798" y="198"/>
                    <a:pt x="1733" y="134"/>
                    <a:pt x="1713" y="49"/>
                  </a:cubicBezTo>
                  <a:cubicBezTo>
                    <a:pt x="1678" y="110"/>
                    <a:pt x="1607" y="161"/>
                    <a:pt x="1530" y="161"/>
                  </a:cubicBezTo>
                  <a:cubicBezTo>
                    <a:pt x="1520" y="161"/>
                    <a:pt x="1510" y="160"/>
                    <a:pt x="1500" y="158"/>
                  </a:cubicBezTo>
                  <a:cubicBezTo>
                    <a:pt x="1427" y="150"/>
                    <a:pt x="1359" y="81"/>
                    <a:pt x="1338" y="9"/>
                  </a:cubicBezTo>
                  <a:cubicBezTo>
                    <a:pt x="1322" y="110"/>
                    <a:pt x="1238" y="198"/>
                    <a:pt x="1129" y="198"/>
                  </a:cubicBezTo>
                  <a:cubicBezTo>
                    <a:pt x="1126" y="198"/>
                    <a:pt x="1123" y="198"/>
                    <a:pt x="1121" y="198"/>
                  </a:cubicBezTo>
                  <a:cubicBezTo>
                    <a:pt x="1024" y="198"/>
                    <a:pt x="947" y="127"/>
                    <a:pt x="931" y="37"/>
                  </a:cubicBezTo>
                  <a:cubicBezTo>
                    <a:pt x="900" y="107"/>
                    <a:pt x="836" y="154"/>
                    <a:pt x="759" y="154"/>
                  </a:cubicBezTo>
                  <a:cubicBezTo>
                    <a:pt x="756" y="154"/>
                    <a:pt x="753" y="154"/>
                    <a:pt x="750" y="154"/>
                  </a:cubicBezTo>
                  <a:cubicBezTo>
                    <a:pt x="669" y="150"/>
                    <a:pt x="609" y="94"/>
                    <a:pt x="585" y="21"/>
                  </a:cubicBezTo>
                  <a:cubicBezTo>
                    <a:pt x="566" y="116"/>
                    <a:pt x="501" y="203"/>
                    <a:pt x="406" y="203"/>
                  </a:cubicBezTo>
                  <a:cubicBezTo>
                    <a:pt x="400" y="203"/>
                    <a:pt x="394" y="203"/>
                    <a:pt x="387" y="202"/>
                  </a:cubicBezTo>
                  <a:cubicBezTo>
                    <a:pt x="311" y="198"/>
                    <a:pt x="279" y="138"/>
                    <a:pt x="267" y="73"/>
                  </a:cubicBezTo>
                  <a:cubicBezTo>
                    <a:pt x="240" y="154"/>
                    <a:pt x="187" y="231"/>
                    <a:pt x="91" y="231"/>
                  </a:cubicBezTo>
                  <a:cubicBezTo>
                    <a:pt x="87" y="231"/>
                    <a:pt x="82" y="231"/>
                    <a:pt x="77" y="231"/>
                  </a:cubicBezTo>
                  <a:cubicBezTo>
                    <a:pt x="65" y="231"/>
                    <a:pt x="61" y="222"/>
                    <a:pt x="49" y="222"/>
                  </a:cubicBezTo>
                  <a:cubicBezTo>
                    <a:pt x="57" y="400"/>
                    <a:pt x="49" y="577"/>
                    <a:pt x="45" y="754"/>
                  </a:cubicBezTo>
                  <a:cubicBezTo>
                    <a:pt x="41" y="903"/>
                    <a:pt x="1" y="1109"/>
                    <a:pt x="29" y="1258"/>
                  </a:cubicBezTo>
                  <a:cubicBezTo>
                    <a:pt x="58" y="1392"/>
                    <a:pt x="159" y="1420"/>
                    <a:pt x="275" y="1420"/>
                  </a:cubicBezTo>
                  <a:cubicBezTo>
                    <a:pt x="354" y="1420"/>
                    <a:pt x="439" y="1407"/>
                    <a:pt x="512" y="1407"/>
                  </a:cubicBezTo>
                  <a:cubicBezTo>
                    <a:pt x="686" y="1407"/>
                    <a:pt x="863" y="1403"/>
                    <a:pt x="1032" y="1403"/>
                  </a:cubicBezTo>
                  <a:cubicBezTo>
                    <a:pt x="1741" y="1391"/>
                    <a:pt x="2455" y="1383"/>
                    <a:pt x="3164" y="1379"/>
                  </a:cubicBezTo>
                  <a:cubicBezTo>
                    <a:pt x="3164" y="1373"/>
                    <a:pt x="3166" y="1369"/>
                    <a:pt x="3169" y="1369"/>
                  </a:cubicBezTo>
                  <a:cubicBezTo>
                    <a:pt x="3170" y="1369"/>
                    <a:pt x="3171" y="1370"/>
                    <a:pt x="3172" y="1371"/>
                  </a:cubicBezTo>
                  <a:cubicBezTo>
                    <a:pt x="3172" y="1375"/>
                    <a:pt x="3180" y="1383"/>
                    <a:pt x="3184" y="1387"/>
                  </a:cubicBezTo>
                  <a:cubicBezTo>
                    <a:pt x="3132" y="964"/>
                    <a:pt x="3115" y="537"/>
                    <a:pt x="3115" y="98"/>
                  </a:cubicBezTo>
                  <a:cubicBezTo>
                    <a:pt x="3079" y="142"/>
                    <a:pt x="3023" y="174"/>
                    <a:pt x="2966" y="178"/>
                  </a:cubicBezTo>
                  <a:cubicBezTo>
                    <a:pt x="2959" y="179"/>
                    <a:pt x="2952" y="179"/>
                    <a:pt x="2945" y="179"/>
                  </a:cubicBezTo>
                  <a:cubicBezTo>
                    <a:pt x="2847" y="179"/>
                    <a:pt x="2747" y="103"/>
                    <a:pt x="2725" y="9"/>
                  </a:cubicBezTo>
                  <a:cubicBezTo>
                    <a:pt x="2696" y="98"/>
                    <a:pt x="2640" y="182"/>
                    <a:pt x="2535" y="182"/>
                  </a:cubicBezTo>
                  <a:cubicBezTo>
                    <a:pt x="2422" y="182"/>
                    <a:pt x="2414" y="90"/>
                    <a:pt x="2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013;p43">
              <a:extLst>
                <a:ext uri="{FF2B5EF4-FFF2-40B4-BE49-F238E27FC236}">
                  <a16:creationId xmlns:a16="http://schemas.microsoft.com/office/drawing/2014/main" id="{4FB685FD-326A-41B7-A3D4-AF3AFEAAEA0D}"/>
                </a:ext>
              </a:extLst>
            </p:cNvPr>
            <p:cNvSpPr/>
            <p:nvPr/>
          </p:nvSpPr>
          <p:spPr>
            <a:xfrm>
              <a:off x="4026111" y="1945265"/>
              <a:ext cx="40754" cy="40754"/>
            </a:xfrm>
            <a:custGeom>
              <a:avLst/>
              <a:gdLst/>
              <a:ahLst/>
              <a:cxnLst/>
              <a:rect l="l" t="t" r="r" b="b"/>
              <a:pathLst>
                <a:path w="424" h="424" extrusionOk="0">
                  <a:moveTo>
                    <a:pt x="1" y="1"/>
                  </a:moveTo>
                  <a:lnTo>
                    <a:pt x="1" y="1"/>
                  </a:lnTo>
                  <a:cubicBezTo>
                    <a:pt x="5" y="142"/>
                    <a:pt x="13" y="275"/>
                    <a:pt x="33" y="416"/>
                  </a:cubicBezTo>
                  <a:cubicBezTo>
                    <a:pt x="166" y="416"/>
                    <a:pt x="295" y="424"/>
                    <a:pt x="424" y="424"/>
                  </a:cubicBezTo>
                  <a:cubicBezTo>
                    <a:pt x="351" y="307"/>
                    <a:pt x="303" y="170"/>
                    <a:pt x="271" y="45"/>
                  </a:cubicBez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014;p43">
              <a:extLst>
                <a:ext uri="{FF2B5EF4-FFF2-40B4-BE49-F238E27FC236}">
                  <a16:creationId xmlns:a16="http://schemas.microsoft.com/office/drawing/2014/main" id="{70A5854C-6E53-4549-B1E1-19F73419565F}"/>
                </a:ext>
              </a:extLst>
            </p:cNvPr>
            <p:cNvSpPr/>
            <p:nvPr/>
          </p:nvSpPr>
          <p:spPr>
            <a:xfrm>
              <a:off x="4028418" y="1992170"/>
              <a:ext cx="33833" cy="19512"/>
            </a:xfrm>
            <a:custGeom>
              <a:avLst/>
              <a:gdLst/>
              <a:ahLst/>
              <a:cxnLst/>
              <a:rect l="l" t="t" r="r" b="b"/>
              <a:pathLst>
                <a:path w="352" h="203" extrusionOk="0">
                  <a:moveTo>
                    <a:pt x="1" y="0"/>
                  </a:moveTo>
                  <a:cubicBezTo>
                    <a:pt x="15" y="98"/>
                    <a:pt x="75" y="202"/>
                    <a:pt x="175" y="202"/>
                  </a:cubicBezTo>
                  <a:cubicBezTo>
                    <a:pt x="186" y="202"/>
                    <a:pt x="198" y="201"/>
                    <a:pt x="210" y="198"/>
                  </a:cubicBezTo>
                  <a:cubicBezTo>
                    <a:pt x="311" y="178"/>
                    <a:pt x="351" y="89"/>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015;p43">
              <a:extLst>
                <a:ext uri="{FF2B5EF4-FFF2-40B4-BE49-F238E27FC236}">
                  <a16:creationId xmlns:a16="http://schemas.microsoft.com/office/drawing/2014/main" id="{ADF051F9-3679-43FF-90B7-DDC44BC01E68}"/>
                </a:ext>
              </a:extLst>
            </p:cNvPr>
            <p:cNvSpPr/>
            <p:nvPr/>
          </p:nvSpPr>
          <p:spPr>
            <a:xfrm>
              <a:off x="4043124" y="1677004"/>
              <a:ext cx="26432" cy="23549"/>
            </a:xfrm>
            <a:custGeom>
              <a:avLst/>
              <a:gdLst/>
              <a:ahLst/>
              <a:cxnLst/>
              <a:rect l="l" t="t" r="r" b="b"/>
              <a:pathLst>
                <a:path w="275" h="245" extrusionOk="0">
                  <a:moveTo>
                    <a:pt x="41" y="52"/>
                  </a:moveTo>
                  <a:cubicBezTo>
                    <a:pt x="61" y="72"/>
                    <a:pt x="90" y="92"/>
                    <a:pt x="110" y="112"/>
                  </a:cubicBezTo>
                  <a:cubicBezTo>
                    <a:pt x="130" y="136"/>
                    <a:pt x="182" y="181"/>
                    <a:pt x="130" y="201"/>
                  </a:cubicBezTo>
                  <a:cubicBezTo>
                    <a:pt x="121" y="204"/>
                    <a:pt x="112" y="206"/>
                    <a:pt x="105" y="206"/>
                  </a:cubicBezTo>
                  <a:cubicBezTo>
                    <a:pt x="45" y="206"/>
                    <a:pt x="45" y="99"/>
                    <a:pt x="41" y="56"/>
                  </a:cubicBezTo>
                  <a:lnTo>
                    <a:pt x="41" y="52"/>
                  </a:lnTo>
                  <a:close/>
                  <a:moveTo>
                    <a:pt x="36" y="0"/>
                  </a:moveTo>
                  <a:cubicBezTo>
                    <a:pt x="23" y="0"/>
                    <a:pt x="12" y="18"/>
                    <a:pt x="25" y="32"/>
                  </a:cubicBezTo>
                  <a:cubicBezTo>
                    <a:pt x="25" y="36"/>
                    <a:pt x="29" y="36"/>
                    <a:pt x="33" y="40"/>
                  </a:cubicBezTo>
                  <a:cubicBezTo>
                    <a:pt x="25" y="40"/>
                    <a:pt x="13" y="44"/>
                    <a:pt x="13" y="56"/>
                  </a:cubicBezTo>
                  <a:cubicBezTo>
                    <a:pt x="9" y="112"/>
                    <a:pt x="1" y="165"/>
                    <a:pt x="37" y="213"/>
                  </a:cubicBezTo>
                  <a:cubicBezTo>
                    <a:pt x="57" y="232"/>
                    <a:pt x="84" y="244"/>
                    <a:pt x="112" y="244"/>
                  </a:cubicBezTo>
                  <a:cubicBezTo>
                    <a:pt x="125" y="244"/>
                    <a:pt x="138" y="242"/>
                    <a:pt x="150" y="237"/>
                  </a:cubicBezTo>
                  <a:cubicBezTo>
                    <a:pt x="275" y="185"/>
                    <a:pt x="94" y="40"/>
                    <a:pt x="45" y="3"/>
                  </a:cubicBezTo>
                  <a:cubicBezTo>
                    <a:pt x="42" y="1"/>
                    <a:pt x="39" y="0"/>
                    <a:pt x="36"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016;p43">
              <a:extLst>
                <a:ext uri="{FF2B5EF4-FFF2-40B4-BE49-F238E27FC236}">
                  <a16:creationId xmlns:a16="http://schemas.microsoft.com/office/drawing/2014/main" id="{E447A23B-2C22-410F-8793-478809023E29}"/>
                </a:ext>
              </a:extLst>
            </p:cNvPr>
            <p:cNvSpPr/>
            <p:nvPr/>
          </p:nvSpPr>
          <p:spPr>
            <a:xfrm>
              <a:off x="4047449" y="1681906"/>
              <a:ext cx="13649" cy="14898"/>
            </a:xfrm>
            <a:custGeom>
              <a:avLst/>
              <a:gdLst/>
              <a:ahLst/>
              <a:cxnLst/>
              <a:rect l="l" t="t" r="r" b="b"/>
              <a:pathLst>
                <a:path w="142" h="155" extrusionOk="0">
                  <a:moveTo>
                    <a:pt x="0" y="1"/>
                  </a:moveTo>
                  <a:lnTo>
                    <a:pt x="0" y="5"/>
                  </a:lnTo>
                  <a:cubicBezTo>
                    <a:pt x="0" y="48"/>
                    <a:pt x="0" y="155"/>
                    <a:pt x="60" y="155"/>
                  </a:cubicBezTo>
                  <a:cubicBezTo>
                    <a:pt x="67" y="155"/>
                    <a:pt x="76" y="153"/>
                    <a:pt x="85" y="150"/>
                  </a:cubicBezTo>
                  <a:cubicBezTo>
                    <a:pt x="141" y="134"/>
                    <a:pt x="89" y="85"/>
                    <a:pt x="65" y="61"/>
                  </a:cubicBezTo>
                  <a:cubicBezTo>
                    <a:pt x="45" y="41"/>
                    <a:pt x="20" y="21"/>
                    <a:pt x="0" y="1"/>
                  </a:cubicBezTo>
                  <a:close/>
                </a:path>
              </a:pathLst>
            </a:custGeom>
            <a:solidFill>
              <a:srgbClr val="F2E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017;p43">
              <a:extLst>
                <a:ext uri="{FF2B5EF4-FFF2-40B4-BE49-F238E27FC236}">
                  <a16:creationId xmlns:a16="http://schemas.microsoft.com/office/drawing/2014/main" id="{715CB568-2C65-445E-9A3A-4543E9823F14}"/>
                </a:ext>
              </a:extLst>
            </p:cNvPr>
            <p:cNvSpPr/>
            <p:nvPr/>
          </p:nvSpPr>
          <p:spPr>
            <a:xfrm>
              <a:off x="4019575" y="2304164"/>
              <a:ext cx="39600" cy="5575"/>
            </a:xfrm>
            <a:custGeom>
              <a:avLst/>
              <a:gdLst/>
              <a:ahLst/>
              <a:cxnLst/>
              <a:rect l="l" t="t" r="r" b="b"/>
              <a:pathLst>
                <a:path w="412" h="58" extrusionOk="0">
                  <a:moveTo>
                    <a:pt x="257" y="0"/>
                  </a:moveTo>
                  <a:cubicBezTo>
                    <a:pt x="179" y="0"/>
                    <a:pt x="101" y="2"/>
                    <a:pt x="28" y="2"/>
                  </a:cubicBezTo>
                  <a:cubicBezTo>
                    <a:pt x="0" y="6"/>
                    <a:pt x="0" y="42"/>
                    <a:pt x="28" y="42"/>
                  </a:cubicBezTo>
                  <a:cubicBezTo>
                    <a:pt x="110" y="51"/>
                    <a:pt x="193" y="58"/>
                    <a:pt x="277" y="58"/>
                  </a:cubicBezTo>
                  <a:cubicBezTo>
                    <a:pt x="310" y="58"/>
                    <a:pt x="342" y="57"/>
                    <a:pt x="375" y="55"/>
                  </a:cubicBezTo>
                  <a:cubicBezTo>
                    <a:pt x="411" y="55"/>
                    <a:pt x="411" y="2"/>
                    <a:pt x="375" y="2"/>
                  </a:cubicBezTo>
                  <a:cubicBezTo>
                    <a:pt x="336" y="1"/>
                    <a:pt x="297"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018;p43">
              <a:extLst>
                <a:ext uri="{FF2B5EF4-FFF2-40B4-BE49-F238E27FC236}">
                  <a16:creationId xmlns:a16="http://schemas.microsoft.com/office/drawing/2014/main" id="{551F7999-19AD-4587-B4FA-1862E91C778D}"/>
                </a:ext>
              </a:extLst>
            </p:cNvPr>
            <p:cNvSpPr/>
            <p:nvPr/>
          </p:nvSpPr>
          <p:spPr>
            <a:xfrm>
              <a:off x="4023805" y="2248513"/>
              <a:ext cx="32584" cy="6824"/>
            </a:xfrm>
            <a:custGeom>
              <a:avLst/>
              <a:gdLst/>
              <a:ahLst/>
              <a:cxnLst/>
              <a:rect l="l" t="t" r="r" b="b"/>
              <a:pathLst>
                <a:path w="339" h="71" extrusionOk="0">
                  <a:moveTo>
                    <a:pt x="21" y="1"/>
                  </a:moveTo>
                  <a:cubicBezTo>
                    <a:pt x="8" y="1"/>
                    <a:pt x="0" y="21"/>
                    <a:pt x="17" y="29"/>
                  </a:cubicBezTo>
                  <a:cubicBezTo>
                    <a:pt x="100" y="54"/>
                    <a:pt x="189" y="70"/>
                    <a:pt x="274" y="70"/>
                  </a:cubicBezTo>
                  <a:cubicBezTo>
                    <a:pt x="284" y="70"/>
                    <a:pt x="293" y="70"/>
                    <a:pt x="303" y="69"/>
                  </a:cubicBezTo>
                  <a:cubicBezTo>
                    <a:pt x="339" y="61"/>
                    <a:pt x="339" y="13"/>
                    <a:pt x="303" y="13"/>
                  </a:cubicBezTo>
                  <a:cubicBezTo>
                    <a:pt x="210" y="13"/>
                    <a:pt x="117" y="13"/>
                    <a:pt x="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019;p43">
              <a:extLst>
                <a:ext uri="{FF2B5EF4-FFF2-40B4-BE49-F238E27FC236}">
                  <a16:creationId xmlns:a16="http://schemas.microsoft.com/office/drawing/2014/main" id="{64A52098-A1E7-4A7B-8567-9D81FF06590C}"/>
                </a:ext>
              </a:extLst>
            </p:cNvPr>
            <p:cNvSpPr/>
            <p:nvPr/>
          </p:nvSpPr>
          <p:spPr>
            <a:xfrm>
              <a:off x="4023420" y="2261392"/>
              <a:ext cx="30661" cy="4998"/>
            </a:xfrm>
            <a:custGeom>
              <a:avLst/>
              <a:gdLst/>
              <a:ahLst/>
              <a:cxnLst/>
              <a:rect l="l" t="t" r="r" b="b"/>
              <a:pathLst>
                <a:path w="319" h="52" extrusionOk="0">
                  <a:moveTo>
                    <a:pt x="255" y="0"/>
                  </a:moveTo>
                  <a:cubicBezTo>
                    <a:pt x="227" y="0"/>
                    <a:pt x="199" y="4"/>
                    <a:pt x="170" y="4"/>
                  </a:cubicBezTo>
                  <a:cubicBezTo>
                    <a:pt x="121" y="4"/>
                    <a:pt x="73" y="4"/>
                    <a:pt x="29" y="8"/>
                  </a:cubicBezTo>
                  <a:cubicBezTo>
                    <a:pt x="0" y="8"/>
                    <a:pt x="0" y="44"/>
                    <a:pt x="29" y="44"/>
                  </a:cubicBezTo>
                  <a:cubicBezTo>
                    <a:pt x="73" y="48"/>
                    <a:pt x="121" y="48"/>
                    <a:pt x="170" y="48"/>
                  </a:cubicBezTo>
                  <a:cubicBezTo>
                    <a:pt x="199" y="48"/>
                    <a:pt x="229" y="52"/>
                    <a:pt x="257" y="52"/>
                  </a:cubicBezTo>
                  <a:cubicBezTo>
                    <a:pt x="271" y="52"/>
                    <a:pt x="285" y="51"/>
                    <a:pt x="299" y="48"/>
                  </a:cubicBezTo>
                  <a:cubicBezTo>
                    <a:pt x="319" y="44"/>
                    <a:pt x="319" y="8"/>
                    <a:pt x="299" y="4"/>
                  </a:cubicBezTo>
                  <a:cubicBezTo>
                    <a:pt x="284" y="1"/>
                    <a:pt x="269"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020;p43">
              <a:extLst>
                <a:ext uri="{FF2B5EF4-FFF2-40B4-BE49-F238E27FC236}">
                  <a16:creationId xmlns:a16="http://schemas.microsoft.com/office/drawing/2014/main" id="{DB7EA93B-9805-4BDB-8163-651DBA55066E}"/>
                </a:ext>
              </a:extLst>
            </p:cNvPr>
            <p:cNvSpPr/>
            <p:nvPr/>
          </p:nvSpPr>
          <p:spPr>
            <a:xfrm>
              <a:off x="3866175" y="1655282"/>
              <a:ext cx="236353" cy="97848"/>
            </a:xfrm>
            <a:custGeom>
              <a:avLst/>
              <a:gdLst/>
              <a:ahLst/>
              <a:cxnLst/>
              <a:rect l="l" t="t" r="r" b="b"/>
              <a:pathLst>
                <a:path w="2459" h="1018" extrusionOk="0">
                  <a:moveTo>
                    <a:pt x="791" y="140"/>
                  </a:moveTo>
                  <a:cubicBezTo>
                    <a:pt x="793" y="140"/>
                    <a:pt x="796" y="140"/>
                    <a:pt x="798" y="141"/>
                  </a:cubicBezTo>
                  <a:cubicBezTo>
                    <a:pt x="847" y="161"/>
                    <a:pt x="891" y="201"/>
                    <a:pt x="927" y="245"/>
                  </a:cubicBezTo>
                  <a:cubicBezTo>
                    <a:pt x="947" y="278"/>
                    <a:pt x="963" y="326"/>
                    <a:pt x="923" y="346"/>
                  </a:cubicBezTo>
                  <a:cubicBezTo>
                    <a:pt x="915" y="350"/>
                    <a:pt x="906" y="352"/>
                    <a:pt x="896" y="352"/>
                  </a:cubicBezTo>
                  <a:cubicBezTo>
                    <a:pt x="860" y="352"/>
                    <a:pt x="817" y="326"/>
                    <a:pt x="798" y="310"/>
                  </a:cubicBezTo>
                  <a:cubicBezTo>
                    <a:pt x="762" y="278"/>
                    <a:pt x="742" y="229"/>
                    <a:pt x="746" y="181"/>
                  </a:cubicBezTo>
                  <a:cubicBezTo>
                    <a:pt x="746" y="169"/>
                    <a:pt x="751" y="163"/>
                    <a:pt x="758" y="163"/>
                  </a:cubicBezTo>
                  <a:cubicBezTo>
                    <a:pt x="761" y="163"/>
                    <a:pt x="763" y="164"/>
                    <a:pt x="766" y="165"/>
                  </a:cubicBezTo>
                  <a:cubicBezTo>
                    <a:pt x="763" y="151"/>
                    <a:pt x="774" y="140"/>
                    <a:pt x="791" y="140"/>
                  </a:cubicBezTo>
                  <a:close/>
                  <a:moveTo>
                    <a:pt x="1579" y="152"/>
                  </a:moveTo>
                  <a:cubicBezTo>
                    <a:pt x="1585" y="152"/>
                    <a:pt x="1590" y="155"/>
                    <a:pt x="1592" y="161"/>
                  </a:cubicBezTo>
                  <a:cubicBezTo>
                    <a:pt x="1595" y="158"/>
                    <a:pt x="1600" y="156"/>
                    <a:pt x="1604" y="156"/>
                  </a:cubicBezTo>
                  <a:cubicBezTo>
                    <a:pt x="1615" y="156"/>
                    <a:pt x="1627" y="166"/>
                    <a:pt x="1624" y="181"/>
                  </a:cubicBezTo>
                  <a:cubicBezTo>
                    <a:pt x="1608" y="237"/>
                    <a:pt x="1644" y="286"/>
                    <a:pt x="1612" y="342"/>
                  </a:cubicBezTo>
                  <a:cubicBezTo>
                    <a:pt x="1599" y="365"/>
                    <a:pt x="1579" y="387"/>
                    <a:pt x="1553" y="387"/>
                  </a:cubicBezTo>
                  <a:cubicBezTo>
                    <a:pt x="1546" y="387"/>
                    <a:pt x="1539" y="386"/>
                    <a:pt x="1532" y="382"/>
                  </a:cubicBezTo>
                  <a:cubicBezTo>
                    <a:pt x="1495" y="362"/>
                    <a:pt x="1491" y="318"/>
                    <a:pt x="1495" y="282"/>
                  </a:cubicBezTo>
                  <a:cubicBezTo>
                    <a:pt x="1503" y="237"/>
                    <a:pt x="1528" y="189"/>
                    <a:pt x="1564" y="161"/>
                  </a:cubicBezTo>
                  <a:cubicBezTo>
                    <a:pt x="1568" y="155"/>
                    <a:pt x="1574" y="152"/>
                    <a:pt x="1579" y="152"/>
                  </a:cubicBezTo>
                  <a:close/>
                  <a:moveTo>
                    <a:pt x="1880" y="228"/>
                  </a:moveTo>
                  <a:cubicBezTo>
                    <a:pt x="1882" y="228"/>
                    <a:pt x="1884" y="228"/>
                    <a:pt x="1886" y="229"/>
                  </a:cubicBezTo>
                  <a:cubicBezTo>
                    <a:pt x="1935" y="266"/>
                    <a:pt x="2116" y="407"/>
                    <a:pt x="1991" y="463"/>
                  </a:cubicBezTo>
                  <a:cubicBezTo>
                    <a:pt x="1978" y="468"/>
                    <a:pt x="1965" y="470"/>
                    <a:pt x="1952" y="470"/>
                  </a:cubicBezTo>
                  <a:cubicBezTo>
                    <a:pt x="1924" y="470"/>
                    <a:pt x="1898" y="460"/>
                    <a:pt x="1878" y="443"/>
                  </a:cubicBezTo>
                  <a:cubicBezTo>
                    <a:pt x="1850" y="399"/>
                    <a:pt x="1850" y="338"/>
                    <a:pt x="1854" y="286"/>
                  </a:cubicBezTo>
                  <a:cubicBezTo>
                    <a:pt x="1854" y="278"/>
                    <a:pt x="1866" y="270"/>
                    <a:pt x="1874" y="270"/>
                  </a:cubicBezTo>
                  <a:lnTo>
                    <a:pt x="1866" y="262"/>
                  </a:lnTo>
                  <a:cubicBezTo>
                    <a:pt x="1852" y="248"/>
                    <a:pt x="1865" y="228"/>
                    <a:pt x="1880" y="228"/>
                  </a:cubicBezTo>
                  <a:close/>
                  <a:moveTo>
                    <a:pt x="2037" y="577"/>
                  </a:moveTo>
                  <a:cubicBezTo>
                    <a:pt x="2116" y="577"/>
                    <a:pt x="2188" y="618"/>
                    <a:pt x="2233" y="681"/>
                  </a:cubicBezTo>
                  <a:cubicBezTo>
                    <a:pt x="2237" y="685"/>
                    <a:pt x="2237" y="693"/>
                    <a:pt x="2233" y="701"/>
                  </a:cubicBezTo>
                  <a:cubicBezTo>
                    <a:pt x="2211" y="730"/>
                    <a:pt x="2180" y="743"/>
                    <a:pt x="2148" y="743"/>
                  </a:cubicBezTo>
                  <a:cubicBezTo>
                    <a:pt x="2083" y="743"/>
                    <a:pt x="2012" y="693"/>
                    <a:pt x="1999" y="628"/>
                  </a:cubicBezTo>
                  <a:cubicBezTo>
                    <a:pt x="1995" y="624"/>
                    <a:pt x="1999" y="624"/>
                    <a:pt x="1999" y="620"/>
                  </a:cubicBezTo>
                  <a:cubicBezTo>
                    <a:pt x="1979" y="612"/>
                    <a:pt x="1979" y="584"/>
                    <a:pt x="1999" y="580"/>
                  </a:cubicBezTo>
                  <a:cubicBezTo>
                    <a:pt x="2012" y="578"/>
                    <a:pt x="2025" y="577"/>
                    <a:pt x="2037" y="577"/>
                  </a:cubicBezTo>
                  <a:close/>
                  <a:moveTo>
                    <a:pt x="496" y="503"/>
                  </a:moveTo>
                  <a:cubicBezTo>
                    <a:pt x="504" y="503"/>
                    <a:pt x="511" y="508"/>
                    <a:pt x="516" y="515"/>
                  </a:cubicBezTo>
                  <a:cubicBezTo>
                    <a:pt x="528" y="568"/>
                    <a:pt x="524" y="628"/>
                    <a:pt x="500" y="681"/>
                  </a:cubicBezTo>
                  <a:cubicBezTo>
                    <a:pt x="484" y="713"/>
                    <a:pt x="454" y="752"/>
                    <a:pt x="415" y="752"/>
                  </a:cubicBezTo>
                  <a:cubicBezTo>
                    <a:pt x="406" y="752"/>
                    <a:pt x="397" y="750"/>
                    <a:pt x="387" y="745"/>
                  </a:cubicBezTo>
                  <a:cubicBezTo>
                    <a:pt x="347" y="729"/>
                    <a:pt x="347" y="685"/>
                    <a:pt x="359" y="648"/>
                  </a:cubicBezTo>
                  <a:cubicBezTo>
                    <a:pt x="375" y="592"/>
                    <a:pt x="419" y="544"/>
                    <a:pt x="464" y="507"/>
                  </a:cubicBezTo>
                  <a:cubicBezTo>
                    <a:pt x="466" y="505"/>
                    <a:pt x="468" y="504"/>
                    <a:pt x="470" y="504"/>
                  </a:cubicBezTo>
                  <a:cubicBezTo>
                    <a:pt x="473" y="504"/>
                    <a:pt x="476" y="505"/>
                    <a:pt x="480" y="507"/>
                  </a:cubicBezTo>
                  <a:cubicBezTo>
                    <a:pt x="486" y="505"/>
                    <a:pt x="491" y="503"/>
                    <a:pt x="496" y="503"/>
                  </a:cubicBezTo>
                  <a:close/>
                  <a:moveTo>
                    <a:pt x="1703" y="528"/>
                  </a:moveTo>
                  <a:cubicBezTo>
                    <a:pt x="1716" y="528"/>
                    <a:pt x="1726" y="542"/>
                    <a:pt x="1713" y="552"/>
                  </a:cubicBezTo>
                  <a:cubicBezTo>
                    <a:pt x="1717" y="560"/>
                    <a:pt x="1725" y="560"/>
                    <a:pt x="1729" y="568"/>
                  </a:cubicBezTo>
                  <a:cubicBezTo>
                    <a:pt x="1749" y="620"/>
                    <a:pt x="1769" y="689"/>
                    <a:pt x="1733" y="741"/>
                  </a:cubicBezTo>
                  <a:cubicBezTo>
                    <a:pt x="1715" y="766"/>
                    <a:pt x="1677" y="782"/>
                    <a:pt x="1647" y="782"/>
                  </a:cubicBezTo>
                  <a:cubicBezTo>
                    <a:pt x="1643" y="782"/>
                    <a:pt x="1640" y="782"/>
                    <a:pt x="1636" y="781"/>
                  </a:cubicBezTo>
                  <a:cubicBezTo>
                    <a:pt x="1511" y="749"/>
                    <a:pt x="1644" y="572"/>
                    <a:pt x="1693" y="532"/>
                  </a:cubicBezTo>
                  <a:cubicBezTo>
                    <a:pt x="1696" y="529"/>
                    <a:pt x="1700" y="528"/>
                    <a:pt x="1703" y="528"/>
                  </a:cubicBezTo>
                  <a:close/>
                  <a:moveTo>
                    <a:pt x="1315" y="0"/>
                  </a:moveTo>
                  <a:cubicBezTo>
                    <a:pt x="1091" y="0"/>
                    <a:pt x="862" y="51"/>
                    <a:pt x="657" y="149"/>
                  </a:cubicBezTo>
                  <a:cubicBezTo>
                    <a:pt x="665" y="177"/>
                    <a:pt x="669" y="197"/>
                    <a:pt x="669" y="221"/>
                  </a:cubicBezTo>
                  <a:cubicBezTo>
                    <a:pt x="669" y="245"/>
                    <a:pt x="677" y="290"/>
                    <a:pt x="665" y="318"/>
                  </a:cubicBezTo>
                  <a:cubicBezTo>
                    <a:pt x="656" y="342"/>
                    <a:pt x="631" y="349"/>
                    <a:pt x="606" y="349"/>
                  </a:cubicBezTo>
                  <a:cubicBezTo>
                    <a:pt x="589" y="349"/>
                    <a:pt x="572" y="345"/>
                    <a:pt x="561" y="342"/>
                  </a:cubicBezTo>
                  <a:cubicBezTo>
                    <a:pt x="516" y="322"/>
                    <a:pt x="492" y="278"/>
                    <a:pt x="504" y="237"/>
                  </a:cubicBezTo>
                  <a:lnTo>
                    <a:pt x="504" y="237"/>
                  </a:lnTo>
                  <a:cubicBezTo>
                    <a:pt x="303" y="366"/>
                    <a:pt x="129" y="548"/>
                    <a:pt x="37" y="781"/>
                  </a:cubicBezTo>
                  <a:cubicBezTo>
                    <a:pt x="37" y="785"/>
                    <a:pt x="29" y="793"/>
                    <a:pt x="25" y="802"/>
                  </a:cubicBezTo>
                  <a:cubicBezTo>
                    <a:pt x="17" y="822"/>
                    <a:pt x="4" y="846"/>
                    <a:pt x="0" y="866"/>
                  </a:cubicBezTo>
                  <a:cubicBezTo>
                    <a:pt x="283" y="983"/>
                    <a:pt x="561" y="1017"/>
                    <a:pt x="849" y="1017"/>
                  </a:cubicBezTo>
                  <a:cubicBezTo>
                    <a:pt x="969" y="1017"/>
                    <a:pt x="1090" y="1011"/>
                    <a:pt x="1213" y="1003"/>
                  </a:cubicBezTo>
                  <a:cubicBezTo>
                    <a:pt x="1628" y="971"/>
                    <a:pt x="2051" y="967"/>
                    <a:pt x="2458" y="890"/>
                  </a:cubicBezTo>
                  <a:cubicBezTo>
                    <a:pt x="2345" y="280"/>
                    <a:pt x="1842" y="0"/>
                    <a:pt x="13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021;p43">
              <a:extLst>
                <a:ext uri="{FF2B5EF4-FFF2-40B4-BE49-F238E27FC236}">
                  <a16:creationId xmlns:a16="http://schemas.microsoft.com/office/drawing/2014/main" id="{EDA3D5A6-0EC3-4812-85DD-D8B09E331051}"/>
                </a:ext>
              </a:extLst>
            </p:cNvPr>
            <p:cNvSpPr/>
            <p:nvPr/>
          </p:nvSpPr>
          <p:spPr>
            <a:xfrm>
              <a:off x="4019191" y="2290419"/>
              <a:ext cx="29124" cy="5190"/>
            </a:xfrm>
            <a:custGeom>
              <a:avLst/>
              <a:gdLst/>
              <a:ahLst/>
              <a:cxnLst/>
              <a:rect l="l" t="t" r="r" b="b"/>
              <a:pathLst>
                <a:path w="303" h="54" extrusionOk="0">
                  <a:moveTo>
                    <a:pt x="199" y="1"/>
                  </a:moveTo>
                  <a:cubicBezTo>
                    <a:pt x="141" y="1"/>
                    <a:pt x="80" y="5"/>
                    <a:pt x="24" y="8"/>
                  </a:cubicBezTo>
                  <a:cubicBezTo>
                    <a:pt x="0" y="8"/>
                    <a:pt x="0" y="44"/>
                    <a:pt x="24" y="44"/>
                  </a:cubicBezTo>
                  <a:cubicBezTo>
                    <a:pt x="79" y="47"/>
                    <a:pt x="140" y="54"/>
                    <a:pt x="197" y="54"/>
                  </a:cubicBezTo>
                  <a:cubicBezTo>
                    <a:pt x="224" y="54"/>
                    <a:pt x="250" y="52"/>
                    <a:pt x="274" y="48"/>
                  </a:cubicBezTo>
                  <a:cubicBezTo>
                    <a:pt x="302" y="44"/>
                    <a:pt x="302" y="8"/>
                    <a:pt x="274" y="4"/>
                  </a:cubicBezTo>
                  <a:cubicBezTo>
                    <a:pt x="250" y="2"/>
                    <a:pt x="225"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022;p43">
              <a:extLst>
                <a:ext uri="{FF2B5EF4-FFF2-40B4-BE49-F238E27FC236}">
                  <a16:creationId xmlns:a16="http://schemas.microsoft.com/office/drawing/2014/main" id="{8C7F7B63-7A04-4676-BE1B-4BAD8484861D}"/>
                </a:ext>
              </a:extLst>
            </p:cNvPr>
            <p:cNvSpPr/>
            <p:nvPr/>
          </p:nvSpPr>
          <p:spPr>
            <a:xfrm>
              <a:off x="4010637" y="1705551"/>
              <a:ext cx="25663" cy="24318"/>
            </a:xfrm>
            <a:custGeom>
              <a:avLst/>
              <a:gdLst/>
              <a:ahLst/>
              <a:cxnLst/>
              <a:rect l="l" t="t" r="r" b="b"/>
              <a:pathLst>
                <a:path w="267" h="253" extrusionOk="0">
                  <a:moveTo>
                    <a:pt x="186" y="57"/>
                  </a:moveTo>
                  <a:cubicBezTo>
                    <a:pt x="202" y="89"/>
                    <a:pt x="214" y="129"/>
                    <a:pt x="206" y="170"/>
                  </a:cubicBezTo>
                  <a:cubicBezTo>
                    <a:pt x="196" y="193"/>
                    <a:pt x="178" y="213"/>
                    <a:pt x="156" y="213"/>
                  </a:cubicBezTo>
                  <a:cubicBezTo>
                    <a:pt x="152" y="213"/>
                    <a:pt x="147" y="212"/>
                    <a:pt x="141" y="210"/>
                  </a:cubicBezTo>
                  <a:cubicBezTo>
                    <a:pt x="89" y="198"/>
                    <a:pt x="145" y="105"/>
                    <a:pt x="186" y="57"/>
                  </a:cubicBezTo>
                  <a:close/>
                  <a:moveTo>
                    <a:pt x="191" y="0"/>
                  </a:moveTo>
                  <a:cubicBezTo>
                    <a:pt x="188" y="0"/>
                    <a:pt x="185" y="2"/>
                    <a:pt x="182" y="5"/>
                  </a:cubicBezTo>
                  <a:cubicBezTo>
                    <a:pt x="129" y="45"/>
                    <a:pt x="0" y="222"/>
                    <a:pt x="125" y="250"/>
                  </a:cubicBezTo>
                  <a:cubicBezTo>
                    <a:pt x="132" y="252"/>
                    <a:pt x="138" y="252"/>
                    <a:pt x="145" y="252"/>
                  </a:cubicBezTo>
                  <a:cubicBezTo>
                    <a:pt x="176" y="252"/>
                    <a:pt x="209" y="237"/>
                    <a:pt x="226" y="210"/>
                  </a:cubicBezTo>
                  <a:cubicBezTo>
                    <a:pt x="266" y="162"/>
                    <a:pt x="242" y="89"/>
                    <a:pt x="222" y="41"/>
                  </a:cubicBezTo>
                  <a:cubicBezTo>
                    <a:pt x="222" y="37"/>
                    <a:pt x="214" y="29"/>
                    <a:pt x="202" y="25"/>
                  </a:cubicBezTo>
                  <a:cubicBezTo>
                    <a:pt x="211" y="12"/>
                    <a:pt x="202" y="0"/>
                    <a:pt x="191"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023;p43">
              <a:extLst>
                <a:ext uri="{FF2B5EF4-FFF2-40B4-BE49-F238E27FC236}">
                  <a16:creationId xmlns:a16="http://schemas.microsoft.com/office/drawing/2014/main" id="{D6C5407A-F07D-4F2A-AEC1-4CB98923DEB9}"/>
                </a:ext>
              </a:extLst>
            </p:cNvPr>
            <p:cNvSpPr/>
            <p:nvPr/>
          </p:nvSpPr>
          <p:spPr>
            <a:xfrm>
              <a:off x="4018806" y="1710933"/>
              <a:ext cx="12399" cy="15090"/>
            </a:xfrm>
            <a:custGeom>
              <a:avLst/>
              <a:gdLst/>
              <a:ahLst/>
              <a:cxnLst/>
              <a:rect l="l" t="t" r="r" b="b"/>
              <a:pathLst>
                <a:path w="129" h="157" extrusionOk="0">
                  <a:moveTo>
                    <a:pt x="101" y="1"/>
                  </a:moveTo>
                  <a:cubicBezTo>
                    <a:pt x="60" y="49"/>
                    <a:pt x="0" y="142"/>
                    <a:pt x="56" y="154"/>
                  </a:cubicBezTo>
                  <a:cubicBezTo>
                    <a:pt x="61" y="156"/>
                    <a:pt x="66" y="157"/>
                    <a:pt x="71" y="157"/>
                  </a:cubicBezTo>
                  <a:cubicBezTo>
                    <a:pt x="95" y="157"/>
                    <a:pt x="118" y="134"/>
                    <a:pt x="121" y="114"/>
                  </a:cubicBezTo>
                  <a:cubicBezTo>
                    <a:pt x="129" y="73"/>
                    <a:pt x="117" y="33"/>
                    <a:pt x="101" y="1"/>
                  </a:cubicBezTo>
                  <a:close/>
                </a:path>
              </a:pathLst>
            </a:custGeom>
            <a:solidFill>
              <a:srgbClr val="F2E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024;p43">
              <a:extLst>
                <a:ext uri="{FF2B5EF4-FFF2-40B4-BE49-F238E27FC236}">
                  <a16:creationId xmlns:a16="http://schemas.microsoft.com/office/drawing/2014/main" id="{A7F336BA-AF43-4061-A92F-3930A429065C}"/>
                </a:ext>
              </a:extLst>
            </p:cNvPr>
            <p:cNvSpPr/>
            <p:nvPr/>
          </p:nvSpPr>
          <p:spPr>
            <a:xfrm>
              <a:off x="3994393" y="1992170"/>
              <a:ext cx="27970" cy="21723"/>
            </a:xfrm>
            <a:custGeom>
              <a:avLst/>
              <a:gdLst/>
              <a:ahLst/>
              <a:cxnLst/>
              <a:rect l="l" t="t" r="r" b="b"/>
              <a:pathLst>
                <a:path w="291" h="226" extrusionOk="0">
                  <a:moveTo>
                    <a:pt x="12" y="0"/>
                  </a:moveTo>
                  <a:cubicBezTo>
                    <a:pt x="12" y="8"/>
                    <a:pt x="8" y="25"/>
                    <a:pt x="0" y="41"/>
                  </a:cubicBezTo>
                  <a:cubicBezTo>
                    <a:pt x="28" y="101"/>
                    <a:pt x="32" y="182"/>
                    <a:pt x="81" y="210"/>
                  </a:cubicBezTo>
                  <a:cubicBezTo>
                    <a:pt x="99" y="220"/>
                    <a:pt x="115" y="225"/>
                    <a:pt x="131" y="225"/>
                  </a:cubicBezTo>
                  <a:cubicBezTo>
                    <a:pt x="215" y="225"/>
                    <a:pt x="262" y="85"/>
                    <a:pt x="282" y="16"/>
                  </a:cubicBezTo>
                  <a:cubicBezTo>
                    <a:pt x="282" y="8"/>
                    <a:pt x="290" y="8"/>
                    <a:pt x="290" y="4"/>
                  </a:cubicBezTo>
                  <a:cubicBezTo>
                    <a:pt x="198" y="0"/>
                    <a:pt x="109" y="0"/>
                    <a:pt x="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025;p43">
              <a:extLst>
                <a:ext uri="{FF2B5EF4-FFF2-40B4-BE49-F238E27FC236}">
                  <a16:creationId xmlns:a16="http://schemas.microsoft.com/office/drawing/2014/main" id="{A974EB3F-D14F-48EC-83C9-6F1279CD635A}"/>
                </a:ext>
              </a:extLst>
            </p:cNvPr>
            <p:cNvSpPr/>
            <p:nvPr/>
          </p:nvSpPr>
          <p:spPr>
            <a:xfrm>
              <a:off x="4009483" y="1669795"/>
              <a:ext cx="14033" cy="22203"/>
            </a:xfrm>
            <a:custGeom>
              <a:avLst/>
              <a:gdLst/>
              <a:ahLst/>
              <a:cxnLst/>
              <a:rect l="l" t="t" r="r" b="b"/>
              <a:pathLst>
                <a:path w="146" h="231" extrusionOk="0">
                  <a:moveTo>
                    <a:pt x="85" y="54"/>
                  </a:moveTo>
                  <a:lnTo>
                    <a:pt x="85" y="90"/>
                  </a:lnTo>
                  <a:cubicBezTo>
                    <a:pt x="93" y="115"/>
                    <a:pt x="105" y="155"/>
                    <a:pt x="81" y="179"/>
                  </a:cubicBezTo>
                  <a:cubicBezTo>
                    <a:pt x="74" y="185"/>
                    <a:pt x="69" y="188"/>
                    <a:pt x="65" y="188"/>
                  </a:cubicBezTo>
                  <a:cubicBezTo>
                    <a:pt x="44" y="188"/>
                    <a:pt x="53" y="125"/>
                    <a:pt x="57" y="115"/>
                  </a:cubicBezTo>
                  <a:cubicBezTo>
                    <a:pt x="61" y="94"/>
                    <a:pt x="73" y="74"/>
                    <a:pt x="85" y="54"/>
                  </a:cubicBezTo>
                  <a:close/>
                  <a:moveTo>
                    <a:pt x="84" y="0"/>
                  </a:moveTo>
                  <a:cubicBezTo>
                    <a:pt x="80" y="0"/>
                    <a:pt x="74" y="2"/>
                    <a:pt x="69" y="6"/>
                  </a:cubicBezTo>
                  <a:cubicBezTo>
                    <a:pt x="37" y="34"/>
                    <a:pt x="12" y="74"/>
                    <a:pt x="4" y="127"/>
                  </a:cubicBezTo>
                  <a:cubicBezTo>
                    <a:pt x="0" y="163"/>
                    <a:pt x="0" y="211"/>
                    <a:pt x="41" y="227"/>
                  </a:cubicBezTo>
                  <a:cubicBezTo>
                    <a:pt x="47" y="230"/>
                    <a:pt x="54" y="231"/>
                    <a:pt x="60" y="231"/>
                  </a:cubicBezTo>
                  <a:cubicBezTo>
                    <a:pt x="87" y="231"/>
                    <a:pt x="108" y="210"/>
                    <a:pt x="121" y="187"/>
                  </a:cubicBezTo>
                  <a:cubicBezTo>
                    <a:pt x="145" y="135"/>
                    <a:pt x="113" y="86"/>
                    <a:pt x="125" y="30"/>
                  </a:cubicBezTo>
                  <a:cubicBezTo>
                    <a:pt x="131" y="18"/>
                    <a:pt x="121" y="6"/>
                    <a:pt x="109" y="6"/>
                  </a:cubicBezTo>
                  <a:cubicBezTo>
                    <a:pt x="105" y="6"/>
                    <a:pt x="101" y="7"/>
                    <a:pt x="97" y="10"/>
                  </a:cubicBezTo>
                  <a:cubicBezTo>
                    <a:pt x="95" y="3"/>
                    <a:pt x="90" y="0"/>
                    <a:pt x="84"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026;p43">
              <a:extLst>
                <a:ext uri="{FF2B5EF4-FFF2-40B4-BE49-F238E27FC236}">
                  <a16:creationId xmlns:a16="http://schemas.microsoft.com/office/drawing/2014/main" id="{8008165F-36EB-4E60-AD24-3660F4CC70C4}"/>
                </a:ext>
              </a:extLst>
            </p:cNvPr>
            <p:cNvSpPr/>
            <p:nvPr/>
          </p:nvSpPr>
          <p:spPr>
            <a:xfrm>
              <a:off x="3991221" y="1940267"/>
              <a:ext cx="34218" cy="44983"/>
            </a:xfrm>
            <a:custGeom>
              <a:avLst/>
              <a:gdLst/>
              <a:ahLst/>
              <a:cxnLst/>
              <a:rect l="l" t="t" r="r" b="b"/>
              <a:pathLst>
                <a:path w="356" h="468" extrusionOk="0">
                  <a:moveTo>
                    <a:pt x="1" y="0"/>
                  </a:moveTo>
                  <a:cubicBezTo>
                    <a:pt x="29" y="145"/>
                    <a:pt x="41" y="303"/>
                    <a:pt x="53" y="448"/>
                  </a:cubicBezTo>
                  <a:cubicBezTo>
                    <a:pt x="53" y="456"/>
                    <a:pt x="53" y="460"/>
                    <a:pt x="49" y="464"/>
                  </a:cubicBezTo>
                  <a:cubicBezTo>
                    <a:pt x="150" y="468"/>
                    <a:pt x="255" y="468"/>
                    <a:pt x="356" y="468"/>
                  </a:cubicBezTo>
                  <a:cubicBezTo>
                    <a:pt x="327" y="327"/>
                    <a:pt x="307" y="182"/>
                    <a:pt x="311" y="41"/>
                  </a:cubicBezTo>
                  <a:cubicBezTo>
                    <a:pt x="210" y="25"/>
                    <a:pt x="106" y="1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027;p43">
              <a:extLst>
                <a:ext uri="{FF2B5EF4-FFF2-40B4-BE49-F238E27FC236}">
                  <a16:creationId xmlns:a16="http://schemas.microsoft.com/office/drawing/2014/main" id="{9B8A555C-D6EF-4F4F-AAAC-638B4685CB36}"/>
                </a:ext>
              </a:extLst>
            </p:cNvPr>
            <p:cNvSpPr/>
            <p:nvPr/>
          </p:nvSpPr>
          <p:spPr>
            <a:xfrm>
              <a:off x="4013616" y="1674601"/>
              <a:ext cx="6055" cy="12880"/>
            </a:xfrm>
            <a:custGeom>
              <a:avLst/>
              <a:gdLst/>
              <a:ahLst/>
              <a:cxnLst/>
              <a:rect l="l" t="t" r="r" b="b"/>
              <a:pathLst>
                <a:path w="63" h="134" extrusionOk="0">
                  <a:moveTo>
                    <a:pt x="42" y="0"/>
                  </a:moveTo>
                  <a:cubicBezTo>
                    <a:pt x="34" y="16"/>
                    <a:pt x="18" y="36"/>
                    <a:pt x="14" y="61"/>
                  </a:cubicBezTo>
                  <a:cubicBezTo>
                    <a:pt x="7" y="74"/>
                    <a:pt x="0" y="134"/>
                    <a:pt x="21" y="134"/>
                  </a:cubicBezTo>
                  <a:cubicBezTo>
                    <a:pt x="25" y="134"/>
                    <a:pt x="31" y="131"/>
                    <a:pt x="38" y="125"/>
                  </a:cubicBezTo>
                  <a:cubicBezTo>
                    <a:pt x="62" y="105"/>
                    <a:pt x="50" y="65"/>
                    <a:pt x="42" y="36"/>
                  </a:cubicBezTo>
                  <a:lnTo>
                    <a:pt x="42" y="0"/>
                  </a:lnTo>
                  <a:close/>
                </a:path>
              </a:pathLst>
            </a:custGeom>
            <a:solidFill>
              <a:srgbClr val="F2E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028;p43">
              <a:extLst>
                <a:ext uri="{FF2B5EF4-FFF2-40B4-BE49-F238E27FC236}">
                  <a16:creationId xmlns:a16="http://schemas.microsoft.com/office/drawing/2014/main" id="{5D5B2982-1275-4BEB-BA6C-66030AD72C0E}"/>
                </a:ext>
              </a:extLst>
            </p:cNvPr>
            <p:cNvSpPr/>
            <p:nvPr/>
          </p:nvSpPr>
          <p:spPr>
            <a:xfrm>
              <a:off x="3974593" y="2290708"/>
              <a:ext cx="36909" cy="6536"/>
            </a:xfrm>
            <a:custGeom>
              <a:avLst/>
              <a:gdLst/>
              <a:ahLst/>
              <a:cxnLst/>
              <a:rect l="l" t="t" r="r" b="b"/>
              <a:pathLst>
                <a:path w="384" h="68" extrusionOk="0">
                  <a:moveTo>
                    <a:pt x="323" y="1"/>
                  </a:moveTo>
                  <a:cubicBezTo>
                    <a:pt x="225" y="1"/>
                    <a:pt x="117" y="22"/>
                    <a:pt x="17" y="37"/>
                  </a:cubicBezTo>
                  <a:cubicBezTo>
                    <a:pt x="1" y="37"/>
                    <a:pt x="1" y="66"/>
                    <a:pt x="21" y="66"/>
                  </a:cubicBezTo>
                  <a:cubicBezTo>
                    <a:pt x="67" y="66"/>
                    <a:pt x="117" y="67"/>
                    <a:pt x="168" y="67"/>
                  </a:cubicBezTo>
                  <a:cubicBezTo>
                    <a:pt x="231" y="67"/>
                    <a:pt x="295" y="65"/>
                    <a:pt x="355" y="53"/>
                  </a:cubicBezTo>
                  <a:cubicBezTo>
                    <a:pt x="383" y="45"/>
                    <a:pt x="379" y="1"/>
                    <a:pt x="347" y="1"/>
                  </a:cubicBezTo>
                  <a:cubicBezTo>
                    <a:pt x="339" y="1"/>
                    <a:pt x="331" y="1"/>
                    <a:pt x="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029;p43">
              <a:extLst>
                <a:ext uri="{FF2B5EF4-FFF2-40B4-BE49-F238E27FC236}">
                  <a16:creationId xmlns:a16="http://schemas.microsoft.com/office/drawing/2014/main" id="{E2FB05B6-F400-4429-970C-BB45110D338F}"/>
                </a:ext>
              </a:extLst>
            </p:cNvPr>
            <p:cNvSpPr/>
            <p:nvPr/>
          </p:nvSpPr>
          <p:spPr>
            <a:xfrm>
              <a:off x="3976131" y="2261296"/>
              <a:ext cx="35371" cy="5575"/>
            </a:xfrm>
            <a:custGeom>
              <a:avLst/>
              <a:gdLst/>
              <a:ahLst/>
              <a:cxnLst/>
              <a:rect l="l" t="t" r="r" b="b"/>
              <a:pathLst>
                <a:path w="368" h="58" extrusionOk="0">
                  <a:moveTo>
                    <a:pt x="331" y="1"/>
                  </a:moveTo>
                  <a:cubicBezTo>
                    <a:pt x="230" y="1"/>
                    <a:pt x="130" y="1"/>
                    <a:pt x="25" y="9"/>
                  </a:cubicBezTo>
                  <a:cubicBezTo>
                    <a:pt x="1" y="9"/>
                    <a:pt x="1" y="49"/>
                    <a:pt x="25" y="49"/>
                  </a:cubicBezTo>
                  <a:cubicBezTo>
                    <a:pt x="126" y="57"/>
                    <a:pt x="230" y="57"/>
                    <a:pt x="331" y="57"/>
                  </a:cubicBezTo>
                  <a:cubicBezTo>
                    <a:pt x="367" y="57"/>
                    <a:pt x="367" y="1"/>
                    <a:pt x="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030;p43">
              <a:extLst>
                <a:ext uri="{FF2B5EF4-FFF2-40B4-BE49-F238E27FC236}">
                  <a16:creationId xmlns:a16="http://schemas.microsoft.com/office/drawing/2014/main" id="{54B8FEB4-1EEC-480C-99D0-DD5089A2C9D2}"/>
                </a:ext>
              </a:extLst>
            </p:cNvPr>
            <p:cNvSpPr/>
            <p:nvPr/>
          </p:nvSpPr>
          <p:spPr>
            <a:xfrm>
              <a:off x="3976900" y="2249570"/>
              <a:ext cx="32680" cy="5863"/>
            </a:xfrm>
            <a:custGeom>
              <a:avLst/>
              <a:gdLst/>
              <a:ahLst/>
              <a:cxnLst/>
              <a:rect l="l" t="t" r="r" b="b"/>
              <a:pathLst>
                <a:path w="340" h="61" extrusionOk="0">
                  <a:moveTo>
                    <a:pt x="258" y="0"/>
                  </a:moveTo>
                  <a:cubicBezTo>
                    <a:pt x="220" y="0"/>
                    <a:pt x="178" y="3"/>
                    <a:pt x="138" y="6"/>
                  </a:cubicBezTo>
                  <a:cubicBezTo>
                    <a:pt x="126" y="6"/>
                    <a:pt x="115" y="6"/>
                    <a:pt x="103" y="6"/>
                  </a:cubicBezTo>
                  <a:cubicBezTo>
                    <a:pt x="73" y="6"/>
                    <a:pt x="42" y="8"/>
                    <a:pt x="13" y="22"/>
                  </a:cubicBezTo>
                  <a:cubicBezTo>
                    <a:pt x="1" y="26"/>
                    <a:pt x="1" y="38"/>
                    <a:pt x="13" y="42"/>
                  </a:cubicBezTo>
                  <a:cubicBezTo>
                    <a:pt x="42" y="57"/>
                    <a:pt x="71" y="59"/>
                    <a:pt x="101" y="59"/>
                  </a:cubicBezTo>
                  <a:cubicBezTo>
                    <a:pt x="113" y="59"/>
                    <a:pt x="125" y="58"/>
                    <a:pt x="138" y="58"/>
                  </a:cubicBezTo>
                  <a:cubicBezTo>
                    <a:pt x="175" y="58"/>
                    <a:pt x="213" y="60"/>
                    <a:pt x="250" y="60"/>
                  </a:cubicBezTo>
                  <a:cubicBezTo>
                    <a:pt x="268" y="60"/>
                    <a:pt x="286" y="60"/>
                    <a:pt x="303" y="58"/>
                  </a:cubicBezTo>
                  <a:cubicBezTo>
                    <a:pt x="339" y="50"/>
                    <a:pt x="339" y="6"/>
                    <a:pt x="303" y="2"/>
                  </a:cubicBezTo>
                  <a:cubicBezTo>
                    <a:pt x="289" y="1"/>
                    <a:pt x="274" y="0"/>
                    <a:pt x="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031;p43">
              <a:extLst>
                <a:ext uri="{FF2B5EF4-FFF2-40B4-BE49-F238E27FC236}">
                  <a16:creationId xmlns:a16="http://schemas.microsoft.com/office/drawing/2014/main" id="{4D88DDB6-DC5A-4375-90FE-DE22BDBE91AC}"/>
                </a:ext>
              </a:extLst>
            </p:cNvPr>
            <p:cNvSpPr/>
            <p:nvPr/>
          </p:nvSpPr>
          <p:spPr>
            <a:xfrm>
              <a:off x="3972286" y="2308105"/>
              <a:ext cx="33449" cy="5383"/>
            </a:xfrm>
            <a:custGeom>
              <a:avLst/>
              <a:gdLst/>
              <a:ahLst/>
              <a:cxnLst/>
              <a:rect l="l" t="t" r="r" b="b"/>
              <a:pathLst>
                <a:path w="348" h="56" extrusionOk="0">
                  <a:moveTo>
                    <a:pt x="261" y="0"/>
                  </a:moveTo>
                  <a:cubicBezTo>
                    <a:pt x="185" y="0"/>
                    <a:pt x="104" y="7"/>
                    <a:pt x="25" y="14"/>
                  </a:cubicBezTo>
                  <a:cubicBezTo>
                    <a:pt x="1" y="14"/>
                    <a:pt x="1" y="46"/>
                    <a:pt x="25" y="46"/>
                  </a:cubicBezTo>
                  <a:cubicBezTo>
                    <a:pt x="95" y="52"/>
                    <a:pt x="166" y="55"/>
                    <a:pt x="235" y="55"/>
                  </a:cubicBezTo>
                  <a:cubicBezTo>
                    <a:pt x="261" y="55"/>
                    <a:pt x="286" y="55"/>
                    <a:pt x="311" y="54"/>
                  </a:cubicBezTo>
                  <a:cubicBezTo>
                    <a:pt x="347" y="54"/>
                    <a:pt x="347" y="1"/>
                    <a:pt x="311" y="1"/>
                  </a:cubicBezTo>
                  <a:cubicBezTo>
                    <a:pt x="295" y="1"/>
                    <a:pt x="278"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032;p43">
              <a:extLst>
                <a:ext uri="{FF2B5EF4-FFF2-40B4-BE49-F238E27FC236}">
                  <a16:creationId xmlns:a16="http://schemas.microsoft.com/office/drawing/2014/main" id="{3F83081F-D2A0-403B-A065-E759B2600F30}"/>
                </a:ext>
              </a:extLst>
            </p:cNvPr>
            <p:cNvSpPr/>
            <p:nvPr/>
          </p:nvSpPr>
          <p:spPr>
            <a:xfrm>
              <a:off x="3961425" y="1938729"/>
              <a:ext cx="31911" cy="46521"/>
            </a:xfrm>
            <a:custGeom>
              <a:avLst/>
              <a:gdLst/>
              <a:ahLst/>
              <a:cxnLst/>
              <a:rect l="l" t="t" r="r" b="b"/>
              <a:pathLst>
                <a:path w="332" h="484" extrusionOk="0">
                  <a:moveTo>
                    <a:pt x="1" y="0"/>
                  </a:moveTo>
                  <a:cubicBezTo>
                    <a:pt x="29" y="161"/>
                    <a:pt x="37" y="323"/>
                    <a:pt x="49" y="484"/>
                  </a:cubicBezTo>
                  <a:lnTo>
                    <a:pt x="331" y="484"/>
                  </a:lnTo>
                  <a:cubicBezTo>
                    <a:pt x="323" y="480"/>
                    <a:pt x="323" y="480"/>
                    <a:pt x="323" y="476"/>
                  </a:cubicBezTo>
                  <a:cubicBezTo>
                    <a:pt x="299" y="323"/>
                    <a:pt x="263" y="170"/>
                    <a:pt x="259" y="20"/>
                  </a:cubicBezTo>
                  <a:cubicBezTo>
                    <a:pt x="174" y="12"/>
                    <a:pt x="89" y="8"/>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033;p43">
              <a:extLst>
                <a:ext uri="{FF2B5EF4-FFF2-40B4-BE49-F238E27FC236}">
                  <a16:creationId xmlns:a16="http://schemas.microsoft.com/office/drawing/2014/main" id="{70D952E4-3983-4D4C-A850-F00206389CC5}"/>
                </a:ext>
              </a:extLst>
            </p:cNvPr>
            <p:cNvSpPr/>
            <p:nvPr/>
          </p:nvSpPr>
          <p:spPr>
            <a:xfrm>
              <a:off x="3964117" y="1991786"/>
              <a:ext cx="26048" cy="16917"/>
            </a:xfrm>
            <a:custGeom>
              <a:avLst/>
              <a:gdLst/>
              <a:ahLst/>
              <a:cxnLst/>
              <a:rect l="l" t="t" r="r" b="b"/>
              <a:pathLst>
                <a:path w="271" h="176" extrusionOk="0">
                  <a:moveTo>
                    <a:pt x="1" y="0"/>
                  </a:moveTo>
                  <a:cubicBezTo>
                    <a:pt x="13" y="69"/>
                    <a:pt x="33" y="162"/>
                    <a:pt x="110" y="174"/>
                  </a:cubicBezTo>
                  <a:cubicBezTo>
                    <a:pt x="117" y="175"/>
                    <a:pt x="125" y="176"/>
                    <a:pt x="132" y="176"/>
                  </a:cubicBezTo>
                  <a:cubicBezTo>
                    <a:pt x="213" y="176"/>
                    <a:pt x="252" y="75"/>
                    <a:pt x="271" y="4"/>
                  </a:cubicBezTo>
                  <a:cubicBezTo>
                    <a:pt x="182" y="0"/>
                    <a:pt x="90"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034;p43">
              <a:extLst>
                <a:ext uri="{FF2B5EF4-FFF2-40B4-BE49-F238E27FC236}">
                  <a16:creationId xmlns:a16="http://schemas.microsoft.com/office/drawing/2014/main" id="{5981AEC1-D71A-408F-AC0E-A657DA65EE57}"/>
                </a:ext>
              </a:extLst>
            </p:cNvPr>
            <p:cNvSpPr/>
            <p:nvPr/>
          </p:nvSpPr>
          <p:spPr>
            <a:xfrm>
              <a:off x="3928938" y="1991017"/>
              <a:ext cx="33449" cy="23357"/>
            </a:xfrm>
            <a:custGeom>
              <a:avLst/>
              <a:gdLst/>
              <a:ahLst/>
              <a:cxnLst/>
              <a:rect l="l" t="t" r="r" b="b"/>
              <a:pathLst>
                <a:path w="348" h="243" extrusionOk="0">
                  <a:moveTo>
                    <a:pt x="36" y="0"/>
                  </a:moveTo>
                  <a:cubicBezTo>
                    <a:pt x="0" y="101"/>
                    <a:pt x="45" y="230"/>
                    <a:pt x="165" y="242"/>
                  </a:cubicBezTo>
                  <a:cubicBezTo>
                    <a:pt x="171" y="243"/>
                    <a:pt x="176" y="243"/>
                    <a:pt x="181" y="243"/>
                  </a:cubicBezTo>
                  <a:cubicBezTo>
                    <a:pt x="278" y="243"/>
                    <a:pt x="348" y="137"/>
                    <a:pt x="294" y="49"/>
                  </a:cubicBezTo>
                  <a:cubicBezTo>
                    <a:pt x="282" y="26"/>
                    <a:pt x="299" y="9"/>
                    <a:pt x="317" y="9"/>
                  </a:cubicBezTo>
                  <a:cubicBezTo>
                    <a:pt x="322" y="9"/>
                    <a:pt x="327" y="10"/>
                    <a:pt x="331" y="12"/>
                  </a:cubicBezTo>
                  <a:lnTo>
                    <a:pt x="331" y="8"/>
                  </a:lnTo>
                  <a:cubicBezTo>
                    <a:pt x="234" y="8"/>
                    <a:pt x="133" y="0"/>
                    <a:pt x="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035;p43">
              <a:extLst>
                <a:ext uri="{FF2B5EF4-FFF2-40B4-BE49-F238E27FC236}">
                  <a16:creationId xmlns:a16="http://schemas.microsoft.com/office/drawing/2014/main" id="{76AD8F76-6409-4C94-8144-AB016F17E96E}"/>
                </a:ext>
              </a:extLst>
            </p:cNvPr>
            <p:cNvSpPr/>
            <p:nvPr/>
          </p:nvSpPr>
          <p:spPr>
            <a:xfrm>
              <a:off x="3927785" y="1936807"/>
              <a:ext cx="34891" cy="47674"/>
            </a:xfrm>
            <a:custGeom>
              <a:avLst/>
              <a:gdLst/>
              <a:ahLst/>
              <a:cxnLst/>
              <a:rect l="l" t="t" r="r" b="b"/>
              <a:pathLst>
                <a:path w="363" h="496" extrusionOk="0">
                  <a:moveTo>
                    <a:pt x="0" y="0"/>
                  </a:moveTo>
                  <a:lnTo>
                    <a:pt x="0" y="0"/>
                  </a:lnTo>
                  <a:cubicBezTo>
                    <a:pt x="20" y="169"/>
                    <a:pt x="28" y="335"/>
                    <a:pt x="20" y="496"/>
                  </a:cubicBezTo>
                  <a:lnTo>
                    <a:pt x="363" y="496"/>
                  </a:lnTo>
                  <a:cubicBezTo>
                    <a:pt x="339" y="339"/>
                    <a:pt x="318" y="177"/>
                    <a:pt x="306" y="16"/>
                  </a:cubicBezTo>
                  <a:cubicBezTo>
                    <a:pt x="206" y="12"/>
                    <a:pt x="105" y="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036;p43">
              <a:extLst>
                <a:ext uri="{FF2B5EF4-FFF2-40B4-BE49-F238E27FC236}">
                  <a16:creationId xmlns:a16="http://schemas.microsoft.com/office/drawing/2014/main" id="{F2EBC5CF-E2C0-4C29-86FC-ADA4938E8FB2}"/>
                </a:ext>
              </a:extLst>
            </p:cNvPr>
            <p:cNvSpPr/>
            <p:nvPr/>
          </p:nvSpPr>
          <p:spPr>
            <a:xfrm>
              <a:off x="3912502" y="2247359"/>
              <a:ext cx="46329" cy="7209"/>
            </a:xfrm>
            <a:custGeom>
              <a:avLst/>
              <a:gdLst/>
              <a:ahLst/>
              <a:cxnLst/>
              <a:rect l="l" t="t" r="r" b="b"/>
              <a:pathLst>
                <a:path w="482" h="75" extrusionOk="0">
                  <a:moveTo>
                    <a:pt x="334" y="0"/>
                  </a:moveTo>
                  <a:cubicBezTo>
                    <a:pt x="233" y="0"/>
                    <a:pt x="129" y="11"/>
                    <a:pt x="26" y="29"/>
                  </a:cubicBezTo>
                  <a:cubicBezTo>
                    <a:pt x="0" y="33"/>
                    <a:pt x="12" y="74"/>
                    <a:pt x="36" y="74"/>
                  </a:cubicBezTo>
                  <a:cubicBezTo>
                    <a:pt x="38" y="74"/>
                    <a:pt x="40" y="74"/>
                    <a:pt x="42" y="73"/>
                  </a:cubicBezTo>
                  <a:cubicBezTo>
                    <a:pt x="141" y="65"/>
                    <a:pt x="236" y="58"/>
                    <a:pt x="332" y="58"/>
                  </a:cubicBezTo>
                  <a:cubicBezTo>
                    <a:pt x="369" y="58"/>
                    <a:pt x="407" y="59"/>
                    <a:pt x="445" y="61"/>
                  </a:cubicBezTo>
                  <a:cubicBezTo>
                    <a:pt x="481" y="61"/>
                    <a:pt x="481" y="5"/>
                    <a:pt x="445" y="5"/>
                  </a:cubicBezTo>
                  <a:cubicBezTo>
                    <a:pt x="409" y="2"/>
                    <a:pt x="372"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037;p43">
              <a:extLst>
                <a:ext uri="{FF2B5EF4-FFF2-40B4-BE49-F238E27FC236}">
                  <a16:creationId xmlns:a16="http://schemas.microsoft.com/office/drawing/2014/main" id="{22B38513-0891-427A-97C5-5E314ECE58B9}"/>
                </a:ext>
              </a:extLst>
            </p:cNvPr>
            <p:cNvSpPr/>
            <p:nvPr/>
          </p:nvSpPr>
          <p:spPr>
            <a:xfrm>
              <a:off x="3937396" y="1667489"/>
              <a:ext cx="21819" cy="21338"/>
            </a:xfrm>
            <a:custGeom>
              <a:avLst/>
              <a:gdLst/>
              <a:ahLst/>
              <a:cxnLst/>
              <a:rect l="l" t="t" r="r" b="b"/>
              <a:pathLst>
                <a:path w="227" h="222" extrusionOk="0">
                  <a:moveTo>
                    <a:pt x="41" y="42"/>
                  </a:moveTo>
                  <a:cubicBezTo>
                    <a:pt x="69" y="58"/>
                    <a:pt x="94" y="74"/>
                    <a:pt x="122" y="98"/>
                  </a:cubicBezTo>
                  <a:cubicBezTo>
                    <a:pt x="130" y="110"/>
                    <a:pt x="194" y="175"/>
                    <a:pt x="158" y="183"/>
                  </a:cubicBezTo>
                  <a:cubicBezTo>
                    <a:pt x="155" y="184"/>
                    <a:pt x="152" y="184"/>
                    <a:pt x="148" y="184"/>
                  </a:cubicBezTo>
                  <a:cubicBezTo>
                    <a:pt x="121" y="184"/>
                    <a:pt x="88" y="157"/>
                    <a:pt x="77" y="143"/>
                  </a:cubicBezTo>
                  <a:cubicBezTo>
                    <a:pt x="53" y="118"/>
                    <a:pt x="41" y="82"/>
                    <a:pt x="41" y="50"/>
                  </a:cubicBezTo>
                  <a:lnTo>
                    <a:pt x="41" y="42"/>
                  </a:lnTo>
                  <a:close/>
                  <a:moveTo>
                    <a:pt x="43" y="1"/>
                  </a:moveTo>
                  <a:cubicBezTo>
                    <a:pt x="26" y="1"/>
                    <a:pt x="14" y="15"/>
                    <a:pt x="21" y="30"/>
                  </a:cubicBezTo>
                  <a:cubicBezTo>
                    <a:pt x="18" y="28"/>
                    <a:pt x="16" y="27"/>
                    <a:pt x="13" y="27"/>
                  </a:cubicBezTo>
                  <a:cubicBezTo>
                    <a:pt x="6" y="27"/>
                    <a:pt x="1" y="36"/>
                    <a:pt x="1" y="42"/>
                  </a:cubicBezTo>
                  <a:cubicBezTo>
                    <a:pt x="1" y="94"/>
                    <a:pt x="13" y="139"/>
                    <a:pt x="49" y="175"/>
                  </a:cubicBezTo>
                  <a:cubicBezTo>
                    <a:pt x="74" y="197"/>
                    <a:pt x="117" y="221"/>
                    <a:pt x="153" y="221"/>
                  </a:cubicBezTo>
                  <a:cubicBezTo>
                    <a:pt x="164" y="221"/>
                    <a:pt x="173" y="220"/>
                    <a:pt x="182" y="215"/>
                  </a:cubicBezTo>
                  <a:cubicBezTo>
                    <a:pt x="227" y="195"/>
                    <a:pt x="206" y="143"/>
                    <a:pt x="186" y="114"/>
                  </a:cubicBezTo>
                  <a:cubicBezTo>
                    <a:pt x="150" y="70"/>
                    <a:pt x="106" y="34"/>
                    <a:pt x="49" y="2"/>
                  </a:cubicBezTo>
                  <a:cubicBezTo>
                    <a:pt x="47" y="1"/>
                    <a:pt x="45" y="1"/>
                    <a:pt x="43" y="1"/>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038;p43">
              <a:extLst>
                <a:ext uri="{FF2B5EF4-FFF2-40B4-BE49-F238E27FC236}">
                  <a16:creationId xmlns:a16="http://schemas.microsoft.com/office/drawing/2014/main" id="{98B5E035-2F35-4E58-8B10-1265F67D1A1E}"/>
                </a:ext>
              </a:extLst>
            </p:cNvPr>
            <p:cNvSpPr/>
            <p:nvPr/>
          </p:nvSpPr>
          <p:spPr>
            <a:xfrm>
              <a:off x="3916731" y="2260623"/>
              <a:ext cx="40562" cy="7497"/>
            </a:xfrm>
            <a:custGeom>
              <a:avLst/>
              <a:gdLst/>
              <a:ahLst/>
              <a:cxnLst/>
              <a:rect l="l" t="t" r="r" b="b"/>
              <a:pathLst>
                <a:path w="422" h="78" extrusionOk="0">
                  <a:moveTo>
                    <a:pt x="269" y="1"/>
                  </a:moveTo>
                  <a:cubicBezTo>
                    <a:pt x="187" y="1"/>
                    <a:pt x="105" y="11"/>
                    <a:pt x="30" y="28"/>
                  </a:cubicBezTo>
                  <a:cubicBezTo>
                    <a:pt x="1" y="35"/>
                    <a:pt x="2" y="77"/>
                    <a:pt x="28" y="77"/>
                  </a:cubicBezTo>
                  <a:cubicBezTo>
                    <a:pt x="30" y="77"/>
                    <a:pt x="32" y="77"/>
                    <a:pt x="35" y="76"/>
                  </a:cubicBezTo>
                  <a:cubicBezTo>
                    <a:pt x="120" y="70"/>
                    <a:pt x="203" y="67"/>
                    <a:pt x="288" y="67"/>
                  </a:cubicBezTo>
                  <a:cubicBezTo>
                    <a:pt x="319" y="67"/>
                    <a:pt x="350" y="67"/>
                    <a:pt x="381" y="68"/>
                  </a:cubicBezTo>
                  <a:cubicBezTo>
                    <a:pt x="421" y="68"/>
                    <a:pt x="417" y="12"/>
                    <a:pt x="381" y="8"/>
                  </a:cubicBezTo>
                  <a:cubicBezTo>
                    <a:pt x="344" y="3"/>
                    <a:pt x="307"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039;p43">
              <a:extLst>
                <a:ext uri="{FF2B5EF4-FFF2-40B4-BE49-F238E27FC236}">
                  <a16:creationId xmlns:a16="http://schemas.microsoft.com/office/drawing/2014/main" id="{19731432-89BE-4ABE-8626-470F23211497}"/>
                </a:ext>
              </a:extLst>
            </p:cNvPr>
            <p:cNvSpPr/>
            <p:nvPr/>
          </p:nvSpPr>
          <p:spPr>
            <a:xfrm>
              <a:off x="3918846" y="2306279"/>
              <a:ext cx="38063" cy="7017"/>
            </a:xfrm>
            <a:custGeom>
              <a:avLst/>
              <a:gdLst/>
              <a:ahLst/>
              <a:cxnLst/>
              <a:rect l="l" t="t" r="r" b="b"/>
              <a:pathLst>
                <a:path w="396" h="73" extrusionOk="0">
                  <a:moveTo>
                    <a:pt x="362" y="0"/>
                  </a:moveTo>
                  <a:cubicBezTo>
                    <a:pt x="361" y="0"/>
                    <a:pt x="360" y="0"/>
                    <a:pt x="359" y="0"/>
                  </a:cubicBezTo>
                  <a:cubicBezTo>
                    <a:pt x="250" y="12"/>
                    <a:pt x="141" y="20"/>
                    <a:pt x="33" y="33"/>
                  </a:cubicBezTo>
                  <a:cubicBezTo>
                    <a:pt x="8" y="33"/>
                    <a:pt x="0" y="73"/>
                    <a:pt x="33" y="73"/>
                  </a:cubicBezTo>
                  <a:cubicBezTo>
                    <a:pt x="141" y="65"/>
                    <a:pt x="254" y="65"/>
                    <a:pt x="359" y="57"/>
                  </a:cubicBezTo>
                  <a:cubicBezTo>
                    <a:pt x="394" y="57"/>
                    <a:pt x="395"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040;p43">
              <a:extLst>
                <a:ext uri="{FF2B5EF4-FFF2-40B4-BE49-F238E27FC236}">
                  <a16:creationId xmlns:a16="http://schemas.microsoft.com/office/drawing/2014/main" id="{2C6CE5DA-0A5E-49A5-AD7D-B299C2545E89}"/>
                </a:ext>
              </a:extLst>
            </p:cNvPr>
            <p:cNvSpPr/>
            <p:nvPr/>
          </p:nvSpPr>
          <p:spPr>
            <a:xfrm>
              <a:off x="3940953" y="1671429"/>
              <a:ext cx="14802" cy="13937"/>
            </a:xfrm>
            <a:custGeom>
              <a:avLst/>
              <a:gdLst/>
              <a:ahLst/>
              <a:cxnLst/>
              <a:rect l="l" t="t" r="r" b="b"/>
              <a:pathLst>
                <a:path w="154" h="145" extrusionOk="0">
                  <a:moveTo>
                    <a:pt x="0" y="1"/>
                  </a:moveTo>
                  <a:lnTo>
                    <a:pt x="0" y="9"/>
                  </a:lnTo>
                  <a:cubicBezTo>
                    <a:pt x="0" y="41"/>
                    <a:pt x="8" y="77"/>
                    <a:pt x="32" y="102"/>
                  </a:cubicBezTo>
                  <a:cubicBezTo>
                    <a:pt x="46" y="116"/>
                    <a:pt x="78" y="144"/>
                    <a:pt x="102" y="144"/>
                  </a:cubicBezTo>
                  <a:cubicBezTo>
                    <a:pt x="106" y="144"/>
                    <a:pt x="110" y="144"/>
                    <a:pt x="113" y="142"/>
                  </a:cubicBezTo>
                  <a:cubicBezTo>
                    <a:pt x="153" y="134"/>
                    <a:pt x="89" y="69"/>
                    <a:pt x="81" y="57"/>
                  </a:cubicBezTo>
                  <a:cubicBezTo>
                    <a:pt x="61" y="33"/>
                    <a:pt x="28" y="17"/>
                    <a:pt x="0" y="1"/>
                  </a:cubicBezTo>
                  <a:close/>
                </a:path>
              </a:pathLst>
            </a:custGeom>
            <a:solidFill>
              <a:srgbClr val="F2E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041;p43">
              <a:extLst>
                <a:ext uri="{FF2B5EF4-FFF2-40B4-BE49-F238E27FC236}">
                  <a16:creationId xmlns:a16="http://schemas.microsoft.com/office/drawing/2014/main" id="{83DF2A8B-55D8-4C36-AD4B-53C0DBE327B7}"/>
                </a:ext>
              </a:extLst>
            </p:cNvPr>
            <p:cNvSpPr/>
            <p:nvPr/>
          </p:nvSpPr>
          <p:spPr>
            <a:xfrm>
              <a:off x="3919615" y="2290708"/>
              <a:ext cx="33353" cy="6344"/>
            </a:xfrm>
            <a:custGeom>
              <a:avLst/>
              <a:gdLst/>
              <a:ahLst/>
              <a:cxnLst/>
              <a:rect l="l" t="t" r="r" b="b"/>
              <a:pathLst>
                <a:path w="347" h="66" extrusionOk="0">
                  <a:moveTo>
                    <a:pt x="314" y="1"/>
                  </a:moveTo>
                  <a:cubicBezTo>
                    <a:pt x="313" y="1"/>
                    <a:pt x="312" y="1"/>
                    <a:pt x="311" y="1"/>
                  </a:cubicBezTo>
                  <a:cubicBezTo>
                    <a:pt x="214" y="13"/>
                    <a:pt x="113" y="17"/>
                    <a:pt x="21" y="33"/>
                  </a:cubicBezTo>
                  <a:cubicBezTo>
                    <a:pt x="0" y="37"/>
                    <a:pt x="5" y="66"/>
                    <a:pt x="25" y="66"/>
                  </a:cubicBezTo>
                  <a:cubicBezTo>
                    <a:pt x="121" y="66"/>
                    <a:pt x="214" y="58"/>
                    <a:pt x="311" y="53"/>
                  </a:cubicBezTo>
                  <a:cubicBezTo>
                    <a:pt x="346" y="53"/>
                    <a:pt x="347" y="1"/>
                    <a:pt x="3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042;p43">
              <a:extLst>
                <a:ext uri="{FF2B5EF4-FFF2-40B4-BE49-F238E27FC236}">
                  <a16:creationId xmlns:a16="http://schemas.microsoft.com/office/drawing/2014/main" id="{80479B83-9318-4CB5-A5DB-816D600F0A24}"/>
                </a:ext>
              </a:extLst>
            </p:cNvPr>
            <p:cNvSpPr/>
            <p:nvPr/>
          </p:nvSpPr>
          <p:spPr>
            <a:xfrm>
              <a:off x="3846375" y="1731502"/>
              <a:ext cx="118993" cy="52384"/>
            </a:xfrm>
            <a:custGeom>
              <a:avLst/>
              <a:gdLst/>
              <a:ahLst/>
              <a:cxnLst/>
              <a:rect l="l" t="t" r="r" b="b"/>
              <a:pathLst>
                <a:path w="1238" h="545" extrusionOk="0">
                  <a:moveTo>
                    <a:pt x="172" y="0"/>
                  </a:moveTo>
                  <a:cubicBezTo>
                    <a:pt x="98" y="0"/>
                    <a:pt x="29" y="75"/>
                    <a:pt x="9" y="142"/>
                  </a:cubicBezTo>
                  <a:cubicBezTo>
                    <a:pt x="1" y="190"/>
                    <a:pt x="1" y="242"/>
                    <a:pt x="45" y="270"/>
                  </a:cubicBezTo>
                  <a:cubicBezTo>
                    <a:pt x="58" y="278"/>
                    <a:pt x="71" y="281"/>
                    <a:pt x="83" y="281"/>
                  </a:cubicBezTo>
                  <a:cubicBezTo>
                    <a:pt x="106" y="281"/>
                    <a:pt x="128" y="270"/>
                    <a:pt x="146" y="254"/>
                  </a:cubicBezTo>
                  <a:cubicBezTo>
                    <a:pt x="150" y="250"/>
                    <a:pt x="158" y="250"/>
                    <a:pt x="162" y="250"/>
                  </a:cubicBezTo>
                  <a:cubicBezTo>
                    <a:pt x="165" y="244"/>
                    <a:pt x="171" y="242"/>
                    <a:pt x="176" y="242"/>
                  </a:cubicBezTo>
                  <a:cubicBezTo>
                    <a:pt x="186" y="242"/>
                    <a:pt x="195" y="250"/>
                    <a:pt x="190" y="262"/>
                  </a:cubicBezTo>
                  <a:cubicBezTo>
                    <a:pt x="166" y="347"/>
                    <a:pt x="206" y="460"/>
                    <a:pt x="299" y="484"/>
                  </a:cubicBezTo>
                  <a:cubicBezTo>
                    <a:pt x="313" y="488"/>
                    <a:pt x="327" y="491"/>
                    <a:pt x="340" y="491"/>
                  </a:cubicBezTo>
                  <a:cubicBezTo>
                    <a:pt x="411" y="491"/>
                    <a:pt x="470" y="432"/>
                    <a:pt x="501" y="371"/>
                  </a:cubicBezTo>
                  <a:cubicBezTo>
                    <a:pt x="503" y="360"/>
                    <a:pt x="510" y="356"/>
                    <a:pt x="517" y="356"/>
                  </a:cubicBezTo>
                  <a:cubicBezTo>
                    <a:pt x="531" y="356"/>
                    <a:pt x="548" y="373"/>
                    <a:pt x="545" y="391"/>
                  </a:cubicBezTo>
                  <a:cubicBezTo>
                    <a:pt x="545" y="395"/>
                    <a:pt x="541" y="395"/>
                    <a:pt x="541" y="399"/>
                  </a:cubicBezTo>
                  <a:cubicBezTo>
                    <a:pt x="581" y="460"/>
                    <a:pt x="634" y="524"/>
                    <a:pt x="710" y="540"/>
                  </a:cubicBezTo>
                  <a:cubicBezTo>
                    <a:pt x="722" y="543"/>
                    <a:pt x="734" y="544"/>
                    <a:pt x="745" y="544"/>
                  </a:cubicBezTo>
                  <a:cubicBezTo>
                    <a:pt x="820" y="544"/>
                    <a:pt x="866" y="486"/>
                    <a:pt x="883" y="416"/>
                  </a:cubicBezTo>
                  <a:cubicBezTo>
                    <a:pt x="885" y="405"/>
                    <a:pt x="895" y="400"/>
                    <a:pt x="906" y="400"/>
                  </a:cubicBezTo>
                  <a:cubicBezTo>
                    <a:pt x="916" y="400"/>
                    <a:pt x="926" y="405"/>
                    <a:pt x="928" y="416"/>
                  </a:cubicBezTo>
                  <a:cubicBezTo>
                    <a:pt x="932" y="416"/>
                    <a:pt x="932" y="420"/>
                    <a:pt x="932" y="424"/>
                  </a:cubicBezTo>
                  <a:cubicBezTo>
                    <a:pt x="970" y="446"/>
                    <a:pt x="1012" y="458"/>
                    <a:pt x="1053" y="458"/>
                  </a:cubicBezTo>
                  <a:cubicBezTo>
                    <a:pt x="1141" y="458"/>
                    <a:pt x="1221" y="405"/>
                    <a:pt x="1238" y="303"/>
                  </a:cubicBezTo>
                  <a:lnTo>
                    <a:pt x="1238" y="303"/>
                  </a:lnTo>
                  <a:cubicBezTo>
                    <a:pt x="1154" y="307"/>
                    <a:pt x="1069" y="311"/>
                    <a:pt x="984" y="311"/>
                  </a:cubicBezTo>
                  <a:cubicBezTo>
                    <a:pt x="692" y="311"/>
                    <a:pt x="399" y="272"/>
                    <a:pt x="162" y="109"/>
                  </a:cubicBezTo>
                  <a:cubicBezTo>
                    <a:pt x="142" y="97"/>
                    <a:pt x="146" y="77"/>
                    <a:pt x="162" y="69"/>
                  </a:cubicBezTo>
                  <a:cubicBezTo>
                    <a:pt x="166" y="49"/>
                    <a:pt x="170" y="21"/>
                    <a:pt x="178" y="0"/>
                  </a:cubicBezTo>
                  <a:cubicBezTo>
                    <a:pt x="176" y="0"/>
                    <a:pt x="174" y="0"/>
                    <a:pt x="1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043;p43">
              <a:extLst>
                <a:ext uri="{FF2B5EF4-FFF2-40B4-BE49-F238E27FC236}">
                  <a16:creationId xmlns:a16="http://schemas.microsoft.com/office/drawing/2014/main" id="{8CE03389-EB8C-44E0-AD92-1571283E1703}"/>
                </a:ext>
              </a:extLst>
            </p:cNvPr>
            <p:cNvSpPr/>
            <p:nvPr/>
          </p:nvSpPr>
          <p:spPr>
            <a:xfrm>
              <a:off x="3925766" y="1851167"/>
              <a:ext cx="13649" cy="23357"/>
            </a:xfrm>
            <a:custGeom>
              <a:avLst/>
              <a:gdLst/>
              <a:ahLst/>
              <a:cxnLst/>
              <a:rect l="l" t="t" r="r" b="b"/>
              <a:pathLst>
                <a:path w="142" h="243" extrusionOk="0">
                  <a:moveTo>
                    <a:pt x="1" y="1"/>
                  </a:moveTo>
                  <a:lnTo>
                    <a:pt x="1" y="1"/>
                  </a:lnTo>
                  <a:cubicBezTo>
                    <a:pt x="17" y="81"/>
                    <a:pt x="37" y="162"/>
                    <a:pt x="41" y="242"/>
                  </a:cubicBezTo>
                  <a:cubicBezTo>
                    <a:pt x="78" y="242"/>
                    <a:pt x="106" y="238"/>
                    <a:pt x="142" y="238"/>
                  </a:cubicBezTo>
                  <a:cubicBezTo>
                    <a:pt x="126" y="238"/>
                    <a:pt x="118" y="234"/>
                    <a:pt x="118" y="214"/>
                  </a:cubicBezTo>
                  <a:cubicBezTo>
                    <a:pt x="110" y="146"/>
                    <a:pt x="106" y="77"/>
                    <a:pt x="102" y="13"/>
                  </a:cubicBezTo>
                  <a:cubicBezTo>
                    <a:pt x="65" y="5"/>
                    <a:pt x="37" y="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044;p43">
              <a:extLst>
                <a:ext uri="{FF2B5EF4-FFF2-40B4-BE49-F238E27FC236}">
                  <a16:creationId xmlns:a16="http://schemas.microsoft.com/office/drawing/2014/main" id="{16C85AE7-B682-43C6-9779-F2DF6C72B1AE}"/>
                </a:ext>
              </a:extLst>
            </p:cNvPr>
            <p:cNvSpPr/>
            <p:nvPr/>
          </p:nvSpPr>
          <p:spPr>
            <a:xfrm>
              <a:off x="3887128" y="1937191"/>
              <a:ext cx="39120" cy="47674"/>
            </a:xfrm>
            <a:custGeom>
              <a:avLst/>
              <a:gdLst/>
              <a:ahLst/>
              <a:cxnLst/>
              <a:rect l="l" t="t" r="r" b="b"/>
              <a:pathLst>
                <a:path w="407" h="496" extrusionOk="0">
                  <a:moveTo>
                    <a:pt x="383" y="0"/>
                  </a:moveTo>
                  <a:cubicBezTo>
                    <a:pt x="258" y="0"/>
                    <a:pt x="125" y="8"/>
                    <a:pt x="0" y="12"/>
                  </a:cubicBezTo>
                  <a:lnTo>
                    <a:pt x="0" y="16"/>
                  </a:lnTo>
                  <a:cubicBezTo>
                    <a:pt x="16" y="173"/>
                    <a:pt x="24" y="335"/>
                    <a:pt x="36" y="496"/>
                  </a:cubicBezTo>
                  <a:lnTo>
                    <a:pt x="407" y="496"/>
                  </a:lnTo>
                  <a:cubicBezTo>
                    <a:pt x="403" y="331"/>
                    <a:pt x="399" y="165"/>
                    <a:pt x="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045;p43">
              <a:extLst>
                <a:ext uri="{FF2B5EF4-FFF2-40B4-BE49-F238E27FC236}">
                  <a16:creationId xmlns:a16="http://schemas.microsoft.com/office/drawing/2014/main" id="{56E97C62-1385-4CE2-82C9-952693F114F3}"/>
                </a:ext>
              </a:extLst>
            </p:cNvPr>
            <p:cNvSpPr/>
            <p:nvPr/>
          </p:nvSpPr>
          <p:spPr>
            <a:xfrm>
              <a:off x="3916539" y="1672198"/>
              <a:ext cx="10188" cy="12495"/>
            </a:xfrm>
            <a:custGeom>
              <a:avLst/>
              <a:gdLst/>
              <a:ahLst/>
              <a:cxnLst/>
              <a:rect l="l" t="t" r="r" b="b"/>
              <a:pathLst>
                <a:path w="106" h="130" extrusionOk="0">
                  <a:moveTo>
                    <a:pt x="93" y="1"/>
                  </a:moveTo>
                  <a:cubicBezTo>
                    <a:pt x="85" y="5"/>
                    <a:pt x="77" y="5"/>
                    <a:pt x="73" y="9"/>
                  </a:cubicBezTo>
                  <a:cubicBezTo>
                    <a:pt x="73" y="13"/>
                    <a:pt x="65" y="21"/>
                    <a:pt x="61" y="21"/>
                  </a:cubicBezTo>
                  <a:cubicBezTo>
                    <a:pt x="4" y="33"/>
                    <a:pt x="0" y="130"/>
                    <a:pt x="73" y="130"/>
                  </a:cubicBezTo>
                  <a:cubicBezTo>
                    <a:pt x="81" y="130"/>
                    <a:pt x="93" y="126"/>
                    <a:pt x="97" y="122"/>
                  </a:cubicBezTo>
                  <a:cubicBezTo>
                    <a:pt x="105" y="106"/>
                    <a:pt x="101" y="73"/>
                    <a:pt x="101" y="61"/>
                  </a:cubicBezTo>
                  <a:cubicBezTo>
                    <a:pt x="101" y="33"/>
                    <a:pt x="97" y="13"/>
                    <a:pt x="93" y="1"/>
                  </a:cubicBezTo>
                  <a:close/>
                </a:path>
              </a:pathLst>
            </a:custGeom>
            <a:solidFill>
              <a:srgbClr val="F2E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046;p43">
              <a:extLst>
                <a:ext uri="{FF2B5EF4-FFF2-40B4-BE49-F238E27FC236}">
                  <a16:creationId xmlns:a16="http://schemas.microsoft.com/office/drawing/2014/main" id="{7FF34539-6EAB-40A2-AE39-E3A8FB496066}"/>
                </a:ext>
              </a:extLst>
            </p:cNvPr>
            <p:cNvSpPr/>
            <p:nvPr/>
          </p:nvSpPr>
          <p:spPr>
            <a:xfrm>
              <a:off x="3894817" y="1991017"/>
              <a:ext cx="30661" cy="19320"/>
            </a:xfrm>
            <a:custGeom>
              <a:avLst/>
              <a:gdLst/>
              <a:ahLst/>
              <a:cxnLst/>
              <a:rect l="l" t="t" r="r" b="b"/>
              <a:pathLst>
                <a:path w="319" h="201" extrusionOk="0">
                  <a:moveTo>
                    <a:pt x="5" y="0"/>
                  </a:moveTo>
                  <a:cubicBezTo>
                    <a:pt x="1" y="89"/>
                    <a:pt x="41" y="178"/>
                    <a:pt x="138" y="198"/>
                  </a:cubicBezTo>
                  <a:cubicBezTo>
                    <a:pt x="147" y="199"/>
                    <a:pt x="156" y="200"/>
                    <a:pt x="164" y="200"/>
                  </a:cubicBezTo>
                  <a:cubicBezTo>
                    <a:pt x="261" y="200"/>
                    <a:pt x="318" y="10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047;p43">
              <a:extLst>
                <a:ext uri="{FF2B5EF4-FFF2-40B4-BE49-F238E27FC236}">
                  <a16:creationId xmlns:a16="http://schemas.microsoft.com/office/drawing/2014/main" id="{BAFBECA7-FB6D-4C44-B491-939C7EDC9D58}"/>
                </a:ext>
              </a:extLst>
            </p:cNvPr>
            <p:cNvSpPr/>
            <p:nvPr/>
          </p:nvSpPr>
          <p:spPr>
            <a:xfrm>
              <a:off x="3899431" y="1703628"/>
              <a:ext cx="17590" cy="23837"/>
            </a:xfrm>
            <a:custGeom>
              <a:avLst/>
              <a:gdLst/>
              <a:ahLst/>
              <a:cxnLst/>
              <a:rect l="l" t="t" r="r" b="b"/>
              <a:pathLst>
                <a:path w="183" h="248" extrusionOk="0">
                  <a:moveTo>
                    <a:pt x="134" y="37"/>
                  </a:moveTo>
                  <a:lnTo>
                    <a:pt x="134" y="37"/>
                  </a:lnTo>
                  <a:cubicBezTo>
                    <a:pt x="138" y="65"/>
                    <a:pt x="138" y="97"/>
                    <a:pt x="130" y="125"/>
                  </a:cubicBezTo>
                  <a:cubicBezTo>
                    <a:pt x="123" y="142"/>
                    <a:pt x="93" y="200"/>
                    <a:pt x="71" y="200"/>
                  </a:cubicBezTo>
                  <a:cubicBezTo>
                    <a:pt x="66" y="200"/>
                    <a:pt x="61" y="197"/>
                    <a:pt x="57" y="190"/>
                  </a:cubicBezTo>
                  <a:cubicBezTo>
                    <a:pt x="37" y="145"/>
                    <a:pt x="102" y="69"/>
                    <a:pt x="134" y="37"/>
                  </a:cubicBezTo>
                  <a:close/>
                  <a:moveTo>
                    <a:pt x="149" y="0"/>
                  </a:moveTo>
                  <a:cubicBezTo>
                    <a:pt x="144" y="0"/>
                    <a:pt x="139" y="2"/>
                    <a:pt x="134" y="4"/>
                  </a:cubicBezTo>
                  <a:cubicBezTo>
                    <a:pt x="132" y="2"/>
                    <a:pt x="129" y="1"/>
                    <a:pt x="126" y="1"/>
                  </a:cubicBezTo>
                  <a:cubicBezTo>
                    <a:pt x="123" y="1"/>
                    <a:pt x="120" y="2"/>
                    <a:pt x="118" y="4"/>
                  </a:cubicBezTo>
                  <a:cubicBezTo>
                    <a:pt x="73" y="41"/>
                    <a:pt x="29" y="89"/>
                    <a:pt x="13" y="145"/>
                  </a:cubicBezTo>
                  <a:cubicBezTo>
                    <a:pt x="1" y="178"/>
                    <a:pt x="1" y="226"/>
                    <a:pt x="41" y="242"/>
                  </a:cubicBezTo>
                  <a:cubicBezTo>
                    <a:pt x="50" y="246"/>
                    <a:pt x="59" y="247"/>
                    <a:pt x="67" y="247"/>
                  </a:cubicBezTo>
                  <a:cubicBezTo>
                    <a:pt x="107" y="247"/>
                    <a:pt x="137" y="211"/>
                    <a:pt x="154" y="178"/>
                  </a:cubicBezTo>
                  <a:cubicBezTo>
                    <a:pt x="178" y="125"/>
                    <a:pt x="182" y="69"/>
                    <a:pt x="170" y="16"/>
                  </a:cubicBezTo>
                  <a:cubicBezTo>
                    <a:pt x="165" y="6"/>
                    <a:pt x="158" y="0"/>
                    <a:pt x="149"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048;p43">
              <a:extLst>
                <a:ext uri="{FF2B5EF4-FFF2-40B4-BE49-F238E27FC236}">
                  <a16:creationId xmlns:a16="http://schemas.microsoft.com/office/drawing/2014/main" id="{69D05D77-CDDF-409B-B252-6E0390A3D35A}"/>
                </a:ext>
              </a:extLst>
            </p:cNvPr>
            <p:cNvSpPr/>
            <p:nvPr/>
          </p:nvSpPr>
          <p:spPr>
            <a:xfrm>
              <a:off x="3902987" y="1707089"/>
              <a:ext cx="9708" cy="15859"/>
            </a:xfrm>
            <a:custGeom>
              <a:avLst/>
              <a:gdLst/>
              <a:ahLst/>
              <a:cxnLst/>
              <a:rect l="l" t="t" r="r" b="b"/>
              <a:pathLst>
                <a:path w="101" h="165" extrusionOk="0">
                  <a:moveTo>
                    <a:pt x="97" y="1"/>
                  </a:moveTo>
                  <a:cubicBezTo>
                    <a:pt x="61" y="33"/>
                    <a:pt x="0" y="109"/>
                    <a:pt x="20" y="154"/>
                  </a:cubicBezTo>
                  <a:cubicBezTo>
                    <a:pt x="23" y="161"/>
                    <a:pt x="28" y="164"/>
                    <a:pt x="32" y="164"/>
                  </a:cubicBezTo>
                  <a:cubicBezTo>
                    <a:pt x="53" y="164"/>
                    <a:pt x="86" y="106"/>
                    <a:pt x="93" y="89"/>
                  </a:cubicBezTo>
                  <a:cubicBezTo>
                    <a:pt x="101" y="61"/>
                    <a:pt x="101" y="29"/>
                    <a:pt x="97" y="1"/>
                  </a:cubicBezTo>
                  <a:close/>
                </a:path>
              </a:pathLst>
            </a:custGeom>
            <a:solidFill>
              <a:srgbClr val="F2E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49;p43">
              <a:extLst>
                <a:ext uri="{FF2B5EF4-FFF2-40B4-BE49-F238E27FC236}">
                  <a16:creationId xmlns:a16="http://schemas.microsoft.com/office/drawing/2014/main" id="{9E215993-5683-4BBD-B7DF-1267B52F6E71}"/>
                </a:ext>
              </a:extLst>
            </p:cNvPr>
            <p:cNvSpPr/>
            <p:nvPr/>
          </p:nvSpPr>
          <p:spPr>
            <a:xfrm>
              <a:off x="3899431" y="2333768"/>
              <a:ext cx="961" cy="865"/>
            </a:xfrm>
            <a:custGeom>
              <a:avLst/>
              <a:gdLst/>
              <a:ahLst/>
              <a:cxnLst/>
              <a:rect l="l" t="t" r="r" b="b"/>
              <a:pathLst>
                <a:path w="10" h="9" extrusionOk="0">
                  <a:moveTo>
                    <a:pt x="9" y="0"/>
                  </a:moveTo>
                  <a:lnTo>
                    <a:pt x="1" y="8"/>
                  </a:ln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50;p43">
              <a:extLst>
                <a:ext uri="{FF2B5EF4-FFF2-40B4-BE49-F238E27FC236}">
                  <a16:creationId xmlns:a16="http://schemas.microsoft.com/office/drawing/2014/main" id="{DD11131C-0B3D-453F-A322-70A3817061AC}"/>
                </a:ext>
              </a:extLst>
            </p:cNvPr>
            <p:cNvSpPr/>
            <p:nvPr/>
          </p:nvSpPr>
          <p:spPr>
            <a:xfrm>
              <a:off x="3853199" y="1991017"/>
              <a:ext cx="34410" cy="23357"/>
            </a:xfrm>
            <a:custGeom>
              <a:avLst/>
              <a:gdLst/>
              <a:ahLst/>
              <a:cxnLst/>
              <a:rect l="l" t="t" r="r" b="b"/>
              <a:pathLst>
                <a:path w="358" h="243" extrusionOk="0">
                  <a:moveTo>
                    <a:pt x="337" y="0"/>
                  </a:moveTo>
                  <a:cubicBezTo>
                    <a:pt x="240" y="0"/>
                    <a:pt x="152" y="0"/>
                    <a:pt x="55" y="8"/>
                  </a:cubicBezTo>
                  <a:cubicBezTo>
                    <a:pt x="59" y="12"/>
                    <a:pt x="59" y="16"/>
                    <a:pt x="55" y="20"/>
                  </a:cubicBezTo>
                  <a:cubicBezTo>
                    <a:pt x="1" y="124"/>
                    <a:pt x="72" y="243"/>
                    <a:pt x="184" y="243"/>
                  </a:cubicBezTo>
                  <a:cubicBezTo>
                    <a:pt x="189" y="243"/>
                    <a:pt x="194" y="243"/>
                    <a:pt x="200" y="242"/>
                  </a:cubicBezTo>
                  <a:cubicBezTo>
                    <a:pt x="333" y="234"/>
                    <a:pt x="357" y="109"/>
                    <a:pt x="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51;p43">
              <a:extLst>
                <a:ext uri="{FF2B5EF4-FFF2-40B4-BE49-F238E27FC236}">
                  <a16:creationId xmlns:a16="http://schemas.microsoft.com/office/drawing/2014/main" id="{17BEF6EF-C280-45C9-A0B8-9714A526056F}"/>
                </a:ext>
              </a:extLst>
            </p:cNvPr>
            <p:cNvSpPr/>
            <p:nvPr/>
          </p:nvSpPr>
          <p:spPr>
            <a:xfrm>
              <a:off x="3851853" y="1938345"/>
              <a:ext cx="34891" cy="46521"/>
            </a:xfrm>
            <a:custGeom>
              <a:avLst/>
              <a:gdLst/>
              <a:ahLst/>
              <a:cxnLst/>
              <a:rect l="l" t="t" r="r" b="b"/>
              <a:pathLst>
                <a:path w="363" h="484" extrusionOk="0">
                  <a:moveTo>
                    <a:pt x="315" y="0"/>
                  </a:moveTo>
                  <a:cubicBezTo>
                    <a:pt x="210" y="4"/>
                    <a:pt x="105" y="12"/>
                    <a:pt x="0" y="20"/>
                  </a:cubicBezTo>
                  <a:cubicBezTo>
                    <a:pt x="8" y="20"/>
                    <a:pt x="20" y="24"/>
                    <a:pt x="20" y="41"/>
                  </a:cubicBezTo>
                  <a:cubicBezTo>
                    <a:pt x="25" y="186"/>
                    <a:pt x="20" y="339"/>
                    <a:pt x="12" y="484"/>
                  </a:cubicBezTo>
                  <a:cubicBezTo>
                    <a:pt x="129" y="480"/>
                    <a:pt x="246" y="480"/>
                    <a:pt x="363" y="480"/>
                  </a:cubicBezTo>
                  <a:cubicBezTo>
                    <a:pt x="343" y="323"/>
                    <a:pt x="331" y="161"/>
                    <a:pt x="3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52;p43">
              <a:extLst>
                <a:ext uri="{FF2B5EF4-FFF2-40B4-BE49-F238E27FC236}">
                  <a16:creationId xmlns:a16="http://schemas.microsoft.com/office/drawing/2014/main" id="{49981D19-15A0-4F8C-8AF9-A4E37BCBA4CA}"/>
                </a:ext>
              </a:extLst>
            </p:cNvPr>
            <p:cNvSpPr/>
            <p:nvPr/>
          </p:nvSpPr>
          <p:spPr>
            <a:xfrm>
              <a:off x="3844068" y="1762067"/>
              <a:ext cx="21434" cy="16052"/>
            </a:xfrm>
            <a:custGeom>
              <a:avLst/>
              <a:gdLst/>
              <a:ahLst/>
              <a:cxnLst/>
              <a:rect l="l" t="t" r="r" b="b"/>
              <a:pathLst>
                <a:path w="223" h="167" extrusionOk="0">
                  <a:moveTo>
                    <a:pt x="162" y="1"/>
                  </a:moveTo>
                  <a:cubicBezTo>
                    <a:pt x="145" y="10"/>
                    <a:pt x="129" y="14"/>
                    <a:pt x="112" y="14"/>
                  </a:cubicBezTo>
                  <a:cubicBezTo>
                    <a:pt x="99" y="14"/>
                    <a:pt x="87" y="12"/>
                    <a:pt x="73" y="9"/>
                  </a:cubicBezTo>
                  <a:cubicBezTo>
                    <a:pt x="45" y="57"/>
                    <a:pt x="1" y="98"/>
                    <a:pt x="45" y="146"/>
                  </a:cubicBezTo>
                  <a:cubicBezTo>
                    <a:pt x="53" y="162"/>
                    <a:pt x="154" y="166"/>
                    <a:pt x="222" y="166"/>
                  </a:cubicBezTo>
                  <a:cubicBezTo>
                    <a:pt x="182" y="122"/>
                    <a:pt x="154" y="61"/>
                    <a:pt x="1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53;p43">
              <a:extLst>
                <a:ext uri="{FF2B5EF4-FFF2-40B4-BE49-F238E27FC236}">
                  <a16:creationId xmlns:a16="http://schemas.microsoft.com/office/drawing/2014/main" id="{BD4DFEDF-5023-4A5D-8C30-46869E0DF3A0}"/>
                </a:ext>
              </a:extLst>
            </p:cNvPr>
            <p:cNvSpPr/>
            <p:nvPr/>
          </p:nvSpPr>
          <p:spPr>
            <a:xfrm>
              <a:off x="3714984" y="2326751"/>
              <a:ext cx="141581" cy="130143"/>
            </a:xfrm>
            <a:custGeom>
              <a:avLst/>
              <a:gdLst/>
              <a:ahLst/>
              <a:cxnLst/>
              <a:rect l="l" t="t" r="r" b="b"/>
              <a:pathLst>
                <a:path w="1473" h="1354" extrusionOk="0">
                  <a:moveTo>
                    <a:pt x="765" y="83"/>
                  </a:moveTo>
                  <a:cubicBezTo>
                    <a:pt x="798" y="83"/>
                    <a:pt x="833" y="86"/>
                    <a:pt x="868" y="94"/>
                  </a:cubicBezTo>
                  <a:cubicBezTo>
                    <a:pt x="1142" y="150"/>
                    <a:pt x="1324" y="396"/>
                    <a:pt x="1368" y="666"/>
                  </a:cubicBezTo>
                  <a:cubicBezTo>
                    <a:pt x="1423" y="1004"/>
                    <a:pt x="1177" y="1278"/>
                    <a:pt x="849" y="1278"/>
                  </a:cubicBezTo>
                  <a:cubicBezTo>
                    <a:pt x="817" y="1278"/>
                    <a:pt x="784" y="1275"/>
                    <a:pt x="751" y="1270"/>
                  </a:cubicBezTo>
                  <a:cubicBezTo>
                    <a:pt x="749" y="1268"/>
                    <a:pt x="746" y="1267"/>
                    <a:pt x="743" y="1267"/>
                  </a:cubicBezTo>
                  <a:cubicBezTo>
                    <a:pt x="734" y="1267"/>
                    <a:pt x="725" y="1276"/>
                    <a:pt x="719" y="1282"/>
                  </a:cubicBezTo>
                  <a:cubicBezTo>
                    <a:pt x="441" y="1202"/>
                    <a:pt x="260" y="960"/>
                    <a:pt x="264" y="654"/>
                  </a:cubicBezTo>
                  <a:cubicBezTo>
                    <a:pt x="267" y="357"/>
                    <a:pt x="469" y="83"/>
                    <a:pt x="765" y="83"/>
                  </a:cubicBezTo>
                  <a:close/>
                  <a:moveTo>
                    <a:pt x="746" y="1"/>
                  </a:moveTo>
                  <a:cubicBezTo>
                    <a:pt x="0" y="1"/>
                    <a:pt x="8" y="1351"/>
                    <a:pt x="778" y="1351"/>
                  </a:cubicBezTo>
                  <a:cubicBezTo>
                    <a:pt x="781" y="1351"/>
                    <a:pt x="784" y="1351"/>
                    <a:pt x="788" y="1351"/>
                  </a:cubicBezTo>
                  <a:cubicBezTo>
                    <a:pt x="807" y="1352"/>
                    <a:pt x="826" y="1353"/>
                    <a:pt x="845" y="1353"/>
                  </a:cubicBezTo>
                  <a:cubicBezTo>
                    <a:pt x="1157" y="1353"/>
                    <a:pt x="1434" y="1137"/>
                    <a:pt x="1453" y="807"/>
                  </a:cubicBezTo>
                  <a:cubicBezTo>
                    <a:pt x="1473" y="452"/>
                    <a:pt x="1211" y="65"/>
                    <a:pt x="848" y="9"/>
                  </a:cubicBezTo>
                  <a:cubicBezTo>
                    <a:pt x="813" y="4"/>
                    <a:pt x="779" y="1"/>
                    <a:pt x="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4;p43">
              <a:extLst>
                <a:ext uri="{FF2B5EF4-FFF2-40B4-BE49-F238E27FC236}">
                  <a16:creationId xmlns:a16="http://schemas.microsoft.com/office/drawing/2014/main" id="{26D73927-995B-48A1-ABA3-FC90757FF7BE}"/>
                </a:ext>
              </a:extLst>
            </p:cNvPr>
            <p:cNvSpPr/>
            <p:nvPr/>
          </p:nvSpPr>
          <p:spPr>
            <a:xfrm>
              <a:off x="3817348" y="1940267"/>
              <a:ext cx="33833" cy="45752"/>
            </a:xfrm>
            <a:custGeom>
              <a:avLst/>
              <a:gdLst/>
              <a:ahLst/>
              <a:cxnLst/>
              <a:rect l="l" t="t" r="r" b="b"/>
              <a:pathLst>
                <a:path w="352" h="476" extrusionOk="0">
                  <a:moveTo>
                    <a:pt x="351" y="0"/>
                  </a:moveTo>
                  <a:cubicBezTo>
                    <a:pt x="351" y="0"/>
                    <a:pt x="350" y="0"/>
                    <a:pt x="349" y="1"/>
                  </a:cubicBezTo>
                  <a:lnTo>
                    <a:pt x="349" y="1"/>
                  </a:lnTo>
                  <a:cubicBezTo>
                    <a:pt x="350" y="1"/>
                    <a:pt x="351" y="0"/>
                    <a:pt x="351" y="0"/>
                  </a:cubicBezTo>
                  <a:close/>
                  <a:moveTo>
                    <a:pt x="349" y="1"/>
                  </a:moveTo>
                  <a:cubicBezTo>
                    <a:pt x="245" y="13"/>
                    <a:pt x="137" y="25"/>
                    <a:pt x="29" y="33"/>
                  </a:cubicBezTo>
                  <a:cubicBezTo>
                    <a:pt x="9" y="182"/>
                    <a:pt x="1" y="323"/>
                    <a:pt x="25" y="476"/>
                  </a:cubicBezTo>
                  <a:cubicBezTo>
                    <a:pt x="130" y="468"/>
                    <a:pt x="230" y="464"/>
                    <a:pt x="339" y="464"/>
                  </a:cubicBezTo>
                  <a:cubicBezTo>
                    <a:pt x="331" y="319"/>
                    <a:pt x="327" y="166"/>
                    <a:pt x="331" y="21"/>
                  </a:cubicBezTo>
                  <a:cubicBezTo>
                    <a:pt x="331" y="13"/>
                    <a:pt x="341" y="2"/>
                    <a:pt x="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55;p43">
              <a:extLst>
                <a:ext uri="{FF2B5EF4-FFF2-40B4-BE49-F238E27FC236}">
                  <a16:creationId xmlns:a16="http://schemas.microsoft.com/office/drawing/2014/main" id="{1E6D651D-2948-4D6A-AC4F-188F4115C559}"/>
                </a:ext>
              </a:extLst>
            </p:cNvPr>
            <p:cNvSpPr/>
            <p:nvPr/>
          </p:nvSpPr>
          <p:spPr>
            <a:xfrm>
              <a:off x="3820808" y="1991786"/>
              <a:ext cx="30277" cy="18358"/>
            </a:xfrm>
            <a:custGeom>
              <a:avLst/>
              <a:gdLst/>
              <a:ahLst/>
              <a:cxnLst/>
              <a:rect l="l" t="t" r="r" b="b"/>
              <a:pathLst>
                <a:path w="315" h="191" extrusionOk="0">
                  <a:moveTo>
                    <a:pt x="295" y="0"/>
                  </a:moveTo>
                  <a:cubicBezTo>
                    <a:pt x="198" y="0"/>
                    <a:pt x="106" y="4"/>
                    <a:pt x="9" y="8"/>
                  </a:cubicBezTo>
                  <a:cubicBezTo>
                    <a:pt x="1" y="93"/>
                    <a:pt x="53" y="182"/>
                    <a:pt x="142" y="190"/>
                  </a:cubicBezTo>
                  <a:cubicBezTo>
                    <a:pt x="148" y="190"/>
                    <a:pt x="153" y="191"/>
                    <a:pt x="158" y="191"/>
                  </a:cubicBezTo>
                  <a:cubicBezTo>
                    <a:pt x="250" y="191"/>
                    <a:pt x="314" y="96"/>
                    <a:pt x="295" y="8"/>
                  </a:cubicBezTo>
                  <a:lnTo>
                    <a:pt x="2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56;p43">
              <a:extLst>
                <a:ext uri="{FF2B5EF4-FFF2-40B4-BE49-F238E27FC236}">
                  <a16:creationId xmlns:a16="http://schemas.microsoft.com/office/drawing/2014/main" id="{2A365381-895C-4FBD-9584-8B52A1113AC4}"/>
                </a:ext>
              </a:extLst>
            </p:cNvPr>
            <p:cNvSpPr/>
            <p:nvPr/>
          </p:nvSpPr>
          <p:spPr>
            <a:xfrm>
              <a:off x="3739878" y="2334152"/>
              <a:ext cx="111977" cy="115533"/>
            </a:xfrm>
            <a:custGeom>
              <a:avLst/>
              <a:gdLst/>
              <a:ahLst/>
              <a:cxnLst/>
              <a:rect l="l" t="t" r="r" b="b"/>
              <a:pathLst>
                <a:path w="1165" h="1202" extrusionOk="0">
                  <a:moveTo>
                    <a:pt x="566" y="330"/>
                  </a:moveTo>
                  <a:cubicBezTo>
                    <a:pt x="695" y="330"/>
                    <a:pt x="812" y="434"/>
                    <a:pt x="831" y="561"/>
                  </a:cubicBezTo>
                  <a:cubicBezTo>
                    <a:pt x="855" y="714"/>
                    <a:pt x="746" y="851"/>
                    <a:pt x="605" y="891"/>
                  </a:cubicBezTo>
                  <a:cubicBezTo>
                    <a:pt x="601" y="892"/>
                    <a:pt x="597" y="893"/>
                    <a:pt x="593" y="893"/>
                  </a:cubicBezTo>
                  <a:cubicBezTo>
                    <a:pt x="570" y="893"/>
                    <a:pt x="560" y="872"/>
                    <a:pt x="557" y="855"/>
                  </a:cubicBezTo>
                  <a:cubicBezTo>
                    <a:pt x="432" y="843"/>
                    <a:pt x="327" y="754"/>
                    <a:pt x="311" y="629"/>
                  </a:cubicBezTo>
                  <a:cubicBezTo>
                    <a:pt x="291" y="488"/>
                    <a:pt x="404" y="347"/>
                    <a:pt x="545" y="331"/>
                  </a:cubicBezTo>
                  <a:cubicBezTo>
                    <a:pt x="552" y="330"/>
                    <a:pt x="559" y="330"/>
                    <a:pt x="566" y="330"/>
                  </a:cubicBezTo>
                  <a:close/>
                  <a:moveTo>
                    <a:pt x="500" y="1"/>
                  </a:moveTo>
                  <a:cubicBezTo>
                    <a:pt x="205" y="1"/>
                    <a:pt x="8" y="274"/>
                    <a:pt x="5" y="573"/>
                  </a:cubicBezTo>
                  <a:cubicBezTo>
                    <a:pt x="1" y="879"/>
                    <a:pt x="182" y="1121"/>
                    <a:pt x="456" y="1201"/>
                  </a:cubicBezTo>
                  <a:cubicBezTo>
                    <a:pt x="468" y="1197"/>
                    <a:pt x="480" y="1193"/>
                    <a:pt x="492" y="1193"/>
                  </a:cubicBezTo>
                  <a:cubicBezTo>
                    <a:pt x="525" y="1198"/>
                    <a:pt x="558" y="1201"/>
                    <a:pt x="590" y="1201"/>
                  </a:cubicBezTo>
                  <a:cubicBezTo>
                    <a:pt x="918" y="1201"/>
                    <a:pt x="1164" y="927"/>
                    <a:pt x="1109" y="589"/>
                  </a:cubicBezTo>
                  <a:cubicBezTo>
                    <a:pt x="1065" y="319"/>
                    <a:pt x="883" y="73"/>
                    <a:pt x="609" y="13"/>
                  </a:cubicBezTo>
                  <a:cubicBezTo>
                    <a:pt x="572" y="4"/>
                    <a:pt x="535" y="1"/>
                    <a:pt x="500" y="1"/>
                  </a:cubicBezTo>
                  <a:close/>
                </a:path>
              </a:pathLst>
            </a:custGeom>
            <a:solidFill>
              <a:srgbClr val="585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57;p43">
              <a:extLst>
                <a:ext uri="{FF2B5EF4-FFF2-40B4-BE49-F238E27FC236}">
                  <a16:creationId xmlns:a16="http://schemas.microsoft.com/office/drawing/2014/main" id="{1A0C2F8E-F185-46BA-9916-4A9CA9F7C1A6}"/>
                </a:ext>
              </a:extLst>
            </p:cNvPr>
            <p:cNvSpPr/>
            <p:nvPr/>
          </p:nvSpPr>
          <p:spPr>
            <a:xfrm>
              <a:off x="3767752" y="2365775"/>
              <a:ext cx="54403" cy="54210"/>
            </a:xfrm>
            <a:custGeom>
              <a:avLst/>
              <a:gdLst/>
              <a:ahLst/>
              <a:cxnLst/>
              <a:rect l="l" t="t" r="r" b="b"/>
              <a:pathLst>
                <a:path w="566" h="564" extrusionOk="0">
                  <a:moveTo>
                    <a:pt x="288" y="74"/>
                  </a:moveTo>
                  <a:cubicBezTo>
                    <a:pt x="384" y="74"/>
                    <a:pt x="473" y="164"/>
                    <a:pt x="476" y="260"/>
                  </a:cubicBezTo>
                  <a:cubicBezTo>
                    <a:pt x="480" y="360"/>
                    <a:pt x="412" y="441"/>
                    <a:pt x="323" y="481"/>
                  </a:cubicBezTo>
                  <a:cubicBezTo>
                    <a:pt x="235" y="469"/>
                    <a:pt x="142" y="421"/>
                    <a:pt x="110" y="328"/>
                  </a:cubicBezTo>
                  <a:cubicBezTo>
                    <a:pt x="73" y="227"/>
                    <a:pt x="138" y="103"/>
                    <a:pt x="251" y="78"/>
                  </a:cubicBezTo>
                  <a:cubicBezTo>
                    <a:pt x="263" y="75"/>
                    <a:pt x="276" y="74"/>
                    <a:pt x="288" y="74"/>
                  </a:cubicBezTo>
                  <a:close/>
                  <a:moveTo>
                    <a:pt x="276" y="1"/>
                  </a:moveTo>
                  <a:cubicBezTo>
                    <a:pt x="269" y="1"/>
                    <a:pt x="262" y="1"/>
                    <a:pt x="255" y="2"/>
                  </a:cubicBezTo>
                  <a:cubicBezTo>
                    <a:pt x="114" y="18"/>
                    <a:pt x="1" y="159"/>
                    <a:pt x="21" y="300"/>
                  </a:cubicBezTo>
                  <a:cubicBezTo>
                    <a:pt x="41" y="425"/>
                    <a:pt x="150" y="522"/>
                    <a:pt x="271" y="526"/>
                  </a:cubicBezTo>
                  <a:cubicBezTo>
                    <a:pt x="271" y="543"/>
                    <a:pt x="286" y="564"/>
                    <a:pt x="306" y="564"/>
                  </a:cubicBezTo>
                  <a:cubicBezTo>
                    <a:pt x="309" y="564"/>
                    <a:pt x="312" y="563"/>
                    <a:pt x="315" y="562"/>
                  </a:cubicBezTo>
                  <a:cubicBezTo>
                    <a:pt x="452" y="522"/>
                    <a:pt x="565" y="385"/>
                    <a:pt x="541" y="232"/>
                  </a:cubicBezTo>
                  <a:cubicBezTo>
                    <a:pt x="522" y="105"/>
                    <a:pt x="408"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58;p43">
              <a:extLst>
                <a:ext uri="{FF2B5EF4-FFF2-40B4-BE49-F238E27FC236}">
                  <a16:creationId xmlns:a16="http://schemas.microsoft.com/office/drawing/2014/main" id="{825ECB0F-0998-4770-BC0B-2B814F7ABEE3}"/>
                </a:ext>
              </a:extLst>
            </p:cNvPr>
            <p:cNvSpPr/>
            <p:nvPr/>
          </p:nvSpPr>
          <p:spPr>
            <a:xfrm>
              <a:off x="3790243" y="1944112"/>
              <a:ext cx="26817" cy="45079"/>
            </a:xfrm>
            <a:custGeom>
              <a:avLst/>
              <a:gdLst/>
              <a:ahLst/>
              <a:cxnLst/>
              <a:rect l="l" t="t" r="r" b="b"/>
              <a:pathLst>
                <a:path w="279" h="469" extrusionOk="0">
                  <a:moveTo>
                    <a:pt x="267" y="1"/>
                  </a:moveTo>
                  <a:lnTo>
                    <a:pt x="267" y="1"/>
                  </a:lnTo>
                  <a:cubicBezTo>
                    <a:pt x="218" y="5"/>
                    <a:pt x="166" y="13"/>
                    <a:pt x="117" y="21"/>
                  </a:cubicBezTo>
                  <a:cubicBezTo>
                    <a:pt x="101" y="101"/>
                    <a:pt x="69" y="178"/>
                    <a:pt x="49" y="255"/>
                  </a:cubicBezTo>
                  <a:cubicBezTo>
                    <a:pt x="41" y="303"/>
                    <a:pt x="37" y="359"/>
                    <a:pt x="17" y="404"/>
                  </a:cubicBezTo>
                  <a:lnTo>
                    <a:pt x="21" y="400"/>
                  </a:lnTo>
                  <a:cubicBezTo>
                    <a:pt x="23" y="397"/>
                    <a:pt x="25" y="396"/>
                    <a:pt x="27" y="396"/>
                  </a:cubicBezTo>
                  <a:cubicBezTo>
                    <a:pt x="35" y="396"/>
                    <a:pt x="43" y="410"/>
                    <a:pt x="37" y="420"/>
                  </a:cubicBezTo>
                  <a:cubicBezTo>
                    <a:pt x="21" y="436"/>
                    <a:pt x="9" y="448"/>
                    <a:pt x="1" y="468"/>
                  </a:cubicBezTo>
                  <a:cubicBezTo>
                    <a:pt x="77" y="460"/>
                    <a:pt x="146" y="444"/>
                    <a:pt x="178" y="444"/>
                  </a:cubicBezTo>
                  <a:cubicBezTo>
                    <a:pt x="210" y="444"/>
                    <a:pt x="242" y="440"/>
                    <a:pt x="279" y="440"/>
                  </a:cubicBezTo>
                  <a:cubicBezTo>
                    <a:pt x="242" y="299"/>
                    <a:pt x="226" y="142"/>
                    <a:pt x="2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059;p43">
              <a:extLst>
                <a:ext uri="{FF2B5EF4-FFF2-40B4-BE49-F238E27FC236}">
                  <a16:creationId xmlns:a16="http://schemas.microsoft.com/office/drawing/2014/main" id="{18BCAF13-4416-4CA8-ACE1-F69C6937689C}"/>
                </a:ext>
              </a:extLst>
            </p:cNvPr>
            <p:cNvSpPr/>
            <p:nvPr/>
          </p:nvSpPr>
          <p:spPr>
            <a:xfrm>
              <a:off x="3774768" y="2372791"/>
              <a:ext cx="39216" cy="39312"/>
            </a:xfrm>
            <a:custGeom>
              <a:avLst/>
              <a:gdLst/>
              <a:ahLst/>
              <a:cxnLst/>
              <a:rect l="l" t="t" r="r" b="b"/>
              <a:pathLst>
                <a:path w="408" h="409" extrusionOk="0">
                  <a:moveTo>
                    <a:pt x="215" y="1"/>
                  </a:moveTo>
                  <a:cubicBezTo>
                    <a:pt x="203" y="1"/>
                    <a:pt x="190" y="2"/>
                    <a:pt x="178" y="5"/>
                  </a:cubicBezTo>
                  <a:cubicBezTo>
                    <a:pt x="65" y="26"/>
                    <a:pt x="0" y="154"/>
                    <a:pt x="37" y="255"/>
                  </a:cubicBezTo>
                  <a:cubicBezTo>
                    <a:pt x="69" y="348"/>
                    <a:pt x="162" y="392"/>
                    <a:pt x="250" y="408"/>
                  </a:cubicBezTo>
                  <a:cubicBezTo>
                    <a:pt x="343" y="372"/>
                    <a:pt x="407" y="287"/>
                    <a:pt x="403" y="187"/>
                  </a:cubicBezTo>
                  <a:cubicBezTo>
                    <a:pt x="400" y="91"/>
                    <a:pt x="311"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060;p43">
              <a:extLst>
                <a:ext uri="{FF2B5EF4-FFF2-40B4-BE49-F238E27FC236}">
                  <a16:creationId xmlns:a16="http://schemas.microsoft.com/office/drawing/2014/main" id="{E3527E9D-B1EB-4104-8AE8-4E10DAD6C407}"/>
                </a:ext>
              </a:extLst>
            </p:cNvPr>
            <p:cNvSpPr/>
            <p:nvPr/>
          </p:nvSpPr>
          <p:spPr>
            <a:xfrm>
              <a:off x="3791012" y="1992939"/>
              <a:ext cx="24510" cy="21434"/>
            </a:xfrm>
            <a:custGeom>
              <a:avLst/>
              <a:gdLst/>
              <a:ahLst/>
              <a:cxnLst/>
              <a:rect l="l" t="t" r="r" b="b"/>
              <a:pathLst>
                <a:path w="255" h="223" extrusionOk="0">
                  <a:moveTo>
                    <a:pt x="255" y="0"/>
                  </a:moveTo>
                  <a:lnTo>
                    <a:pt x="255" y="0"/>
                  </a:lnTo>
                  <a:cubicBezTo>
                    <a:pt x="178" y="8"/>
                    <a:pt x="97" y="12"/>
                    <a:pt x="17" y="17"/>
                  </a:cubicBezTo>
                  <a:cubicBezTo>
                    <a:pt x="17" y="89"/>
                    <a:pt x="1" y="218"/>
                    <a:pt x="101" y="222"/>
                  </a:cubicBezTo>
                  <a:cubicBezTo>
                    <a:pt x="106" y="222"/>
                    <a:pt x="111" y="223"/>
                    <a:pt x="115" y="223"/>
                  </a:cubicBezTo>
                  <a:cubicBezTo>
                    <a:pt x="230" y="223"/>
                    <a:pt x="231" y="78"/>
                    <a:pt x="2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061;p43">
              <a:extLst>
                <a:ext uri="{FF2B5EF4-FFF2-40B4-BE49-F238E27FC236}">
                  <a16:creationId xmlns:a16="http://schemas.microsoft.com/office/drawing/2014/main" id="{06E17DF5-FCC1-4ACF-9FAF-156E93E0134F}"/>
                </a:ext>
              </a:extLst>
            </p:cNvPr>
            <p:cNvSpPr/>
            <p:nvPr/>
          </p:nvSpPr>
          <p:spPr>
            <a:xfrm>
              <a:off x="3763907" y="1947188"/>
              <a:ext cx="34218" cy="43637"/>
            </a:xfrm>
            <a:custGeom>
              <a:avLst/>
              <a:gdLst/>
              <a:ahLst/>
              <a:cxnLst/>
              <a:rect l="l" t="t" r="r" b="b"/>
              <a:pathLst>
                <a:path w="356" h="454" extrusionOk="0">
                  <a:moveTo>
                    <a:pt x="355" y="1"/>
                  </a:moveTo>
                  <a:cubicBezTo>
                    <a:pt x="291" y="9"/>
                    <a:pt x="230" y="21"/>
                    <a:pt x="162" y="29"/>
                  </a:cubicBezTo>
                  <a:cubicBezTo>
                    <a:pt x="154" y="29"/>
                    <a:pt x="150" y="29"/>
                    <a:pt x="142" y="25"/>
                  </a:cubicBezTo>
                  <a:cubicBezTo>
                    <a:pt x="109" y="126"/>
                    <a:pt x="1" y="392"/>
                    <a:pt x="33" y="432"/>
                  </a:cubicBezTo>
                  <a:cubicBezTo>
                    <a:pt x="45" y="448"/>
                    <a:pt x="76" y="453"/>
                    <a:pt x="116" y="453"/>
                  </a:cubicBezTo>
                  <a:cubicBezTo>
                    <a:pt x="157" y="453"/>
                    <a:pt x="206" y="448"/>
                    <a:pt x="254" y="444"/>
                  </a:cubicBezTo>
                  <a:cubicBezTo>
                    <a:pt x="254" y="436"/>
                    <a:pt x="259" y="428"/>
                    <a:pt x="259" y="424"/>
                  </a:cubicBezTo>
                  <a:cubicBezTo>
                    <a:pt x="242" y="356"/>
                    <a:pt x="275" y="283"/>
                    <a:pt x="291" y="214"/>
                  </a:cubicBezTo>
                  <a:cubicBezTo>
                    <a:pt x="311" y="142"/>
                    <a:pt x="323" y="69"/>
                    <a:pt x="3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062;p43">
              <a:extLst>
                <a:ext uri="{FF2B5EF4-FFF2-40B4-BE49-F238E27FC236}">
                  <a16:creationId xmlns:a16="http://schemas.microsoft.com/office/drawing/2014/main" id="{810C7F02-8B5C-4A37-8FE6-33AB84AB9D7F}"/>
                </a:ext>
              </a:extLst>
            </p:cNvPr>
            <p:cNvSpPr/>
            <p:nvPr/>
          </p:nvSpPr>
          <p:spPr>
            <a:xfrm>
              <a:off x="3761216" y="1994861"/>
              <a:ext cx="25279" cy="22203"/>
            </a:xfrm>
            <a:custGeom>
              <a:avLst/>
              <a:gdLst/>
              <a:ahLst/>
              <a:cxnLst/>
              <a:rect l="l" t="t" r="r" b="b"/>
              <a:pathLst>
                <a:path w="263" h="231" extrusionOk="0">
                  <a:moveTo>
                    <a:pt x="262" y="1"/>
                  </a:moveTo>
                  <a:cubicBezTo>
                    <a:pt x="186" y="9"/>
                    <a:pt x="105" y="13"/>
                    <a:pt x="25" y="21"/>
                  </a:cubicBezTo>
                  <a:cubicBezTo>
                    <a:pt x="21" y="97"/>
                    <a:pt x="0" y="218"/>
                    <a:pt x="101" y="230"/>
                  </a:cubicBezTo>
                  <a:cubicBezTo>
                    <a:pt x="104" y="230"/>
                    <a:pt x="107" y="231"/>
                    <a:pt x="110" y="231"/>
                  </a:cubicBezTo>
                  <a:cubicBezTo>
                    <a:pt x="223" y="231"/>
                    <a:pt x="247" y="87"/>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58847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6DAAEB1-6CFF-4E91-B530-783503F10DA3}"/>
              </a:ext>
            </a:extLst>
          </p:cNvPr>
          <p:cNvSpPr>
            <a:spLocks noGrp="1"/>
          </p:cNvSpPr>
          <p:nvPr>
            <p:ph type="subTitle" idx="1"/>
          </p:nvPr>
        </p:nvSpPr>
        <p:spPr>
          <a:xfrm>
            <a:off x="522725" y="199640"/>
            <a:ext cx="7717500" cy="4143760"/>
          </a:xfrm>
        </p:spPr>
        <p:txBody>
          <a:bodyPr/>
          <a:lstStyle/>
          <a:p>
            <a:pPr marL="127000" indent="0">
              <a:buNone/>
            </a:pPr>
            <a:r>
              <a:rPr lang="en-ID" sz="1400" dirty="0">
                <a:solidFill>
                  <a:srgbClr val="C00000"/>
                </a:solidFill>
                <a:latin typeface="Gill Sans Ultra Bold" panose="020B0A02020104020203" pitchFamily="34" charset="0"/>
              </a:rPr>
              <a:t>5.2 Critical Success Factor (</a:t>
            </a:r>
            <a:r>
              <a:rPr lang="en-ID" sz="1400" dirty="0" err="1">
                <a:solidFill>
                  <a:srgbClr val="C00000"/>
                </a:solidFill>
                <a:latin typeface="Gill Sans Ultra Bold" panose="020B0A02020104020203" pitchFamily="34" charset="0"/>
              </a:rPr>
              <a:t>Faktor</a:t>
            </a:r>
            <a:r>
              <a:rPr lang="en-ID" sz="1400" dirty="0">
                <a:solidFill>
                  <a:srgbClr val="C00000"/>
                </a:solidFill>
                <a:latin typeface="Gill Sans Ultra Bold" panose="020B0A02020104020203" pitchFamily="34" charset="0"/>
              </a:rPr>
              <a:t> </a:t>
            </a:r>
            <a:r>
              <a:rPr lang="en-ID" sz="1400" dirty="0" err="1">
                <a:solidFill>
                  <a:srgbClr val="C00000"/>
                </a:solidFill>
                <a:latin typeface="Gill Sans Ultra Bold" panose="020B0A02020104020203" pitchFamily="34" charset="0"/>
              </a:rPr>
              <a:t>Kunci</a:t>
            </a:r>
            <a:r>
              <a:rPr lang="en-ID" sz="1400" dirty="0">
                <a:solidFill>
                  <a:srgbClr val="C00000"/>
                </a:solidFill>
                <a:latin typeface="Gill Sans Ultra Bold" panose="020B0A02020104020203" pitchFamily="34" charset="0"/>
              </a:rPr>
              <a:t> </a:t>
            </a:r>
            <a:r>
              <a:rPr lang="en-ID" sz="1400" dirty="0" err="1">
                <a:solidFill>
                  <a:srgbClr val="C00000"/>
                </a:solidFill>
                <a:latin typeface="Gill Sans Ultra Bold" panose="020B0A02020104020203" pitchFamily="34" charset="0"/>
              </a:rPr>
              <a:t>Keberhasilan</a:t>
            </a:r>
            <a:r>
              <a:rPr lang="en-ID" sz="1400" dirty="0">
                <a:solidFill>
                  <a:srgbClr val="C00000"/>
                </a:solidFill>
                <a:latin typeface="Gill Sans Ultra Bold" panose="020B0A02020104020203" pitchFamily="34" charset="0"/>
              </a:rPr>
              <a:t>) </a:t>
            </a:r>
          </a:p>
          <a:p>
            <a:endParaRPr lang="en-ID" dirty="0"/>
          </a:p>
          <a:p>
            <a:pPr marL="127000" indent="0">
              <a:buNone/>
            </a:pPr>
            <a:endParaRPr lang="en-ID" dirty="0"/>
          </a:p>
          <a:p>
            <a:pPr marL="127000" indent="0">
              <a:buNone/>
            </a:pPr>
            <a:r>
              <a:rPr lang="en-ID" sz="1400" dirty="0" err="1">
                <a:solidFill>
                  <a:schemeClr val="accent3">
                    <a:lumMod val="50000"/>
                  </a:schemeClr>
                </a:solidFill>
                <a:latin typeface="+mn-lt"/>
              </a:rPr>
              <a:t>Dalam</a:t>
            </a:r>
            <a:r>
              <a:rPr lang="en-ID" sz="1400" dirty="0">
                <a:solidFill>
                  <a:schemeClr val="accent3">
                    <a:lumMod val="50000"/>
                  </a:schemeClr>
                </a:solidFill>
                <a:latin typeface="+mn-lt"/>
              </a:rPr>
              <a:t> </a:t>
            </a:r>
            <a:r>
              <a:rPr lang="en-ID" sz="1400" dirty="0" err="1">
                <a:solidFill>
                  <a:schemeClr val="accent3">
                    <a:lumMod val="50000"/>
                  </a:schemeClr>
                </a:solidFill>
                <a:latin typeface="+mn-lt"/>
              </a:rPr>
              <a:t>menjalankan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bisnis</a:t>
            </a:r>
            <a:r>
              <a:rPr lang="en-ID" sz="1400" dirty="0">
                <a:solidFill>
                  <a:schemeClr val="accent3">
                    <a:lumMod val="50000"/>
                  </a:schemeClr>
                </a:solidFill>
                <a:latin typeface="+mn-lt"/>
              </a:rPr>
              <a:t> food truck </a:t>
            </a:r>
            <a:r>
              <a:rPr lang="en-ID" sz="1400" dirty="0" err="1">
                <a:solidFill>
                  <a:schemeClr val="accent3">
                    <a:lumMod val="50000"/>
                  </a:schemeClr>
                </a:solidFill>
                <a:latin typeface="+mn-lt"/>
              </a:rPr>
              <a:t>ini</a:t>
            </a:r>
            <a:r>
              <a:rPr lang="en-ID" sz="1400" dirty="0">
                <a:solidFill>
                  <a:schemeClr val="accent3">
                    <a:lumMod val="50000"/>
                  </a:schemeClr>
                </a:solidFill>
                <a:latin typeface="+mn-lt"/>
              </a:rPr>
              <a:t>, kami </a:t>
            </a:r>
            <a:r>
              <a:rPr lang="en-ID" sz="1400" dirty="0" err="1">
                <a:solidFill>
                  <a:schemeClr val="accent3">
                    <a:lumMod val="50000"/>
                  </a:schemeClr>
                </a:solidFill>
                <a:latin typeface="+mn-lt"/>
              </a:rPr>
              <a:t>perlu</a:t>
            </a:r>
            <a:r>
              <a:rPr lang="en-ID" sz="1400" dirty="0">
                <a:solidFill>
                  <a:schemeClr val="accent3">
                    <a:lumMod val="50000"/>
                  </a:schemeClr>
                </a:solidFill>
                <a:latin typeface="+mn-lt"/>
              </a:rPr>
              <a:t> </a:t>
            </a:r>
            <a:r>
              <a:rPr lang="en-ID" sz="1400" dirty="0" err="1">
                <a:solidFill>
                  <a:schemeClr val="accent3">
                    <a:lumMod val="50000"/>
                  </a:schemeClr>
                </a:solidFill>
                <a:latin typeface="+mn-lt"/>
              </a:rPr>
              <a:t>mengetahui</a:t>
            </a:r>
            <a:r>
              <a:rPr lang="en-ID" sz="1400" dirty="0">
                <a:solidFill>
                  <a:schemeClr val="accent3">
                    <a:lumMod val="50000"/>
                  </a:schemeClr>
                </a:solidFill>
                <a:latin typeface="+mn-lt"/>
              </a:rPr>
              <a:t> </a:t>
            </a:r>
            <a:r>
              <a:rPr lang="en-ID" sz="1400" dirty="0" err="1">
                <a:solidFill>
                  <a:schemeClr val="accent3">
                    <a:lumMod val="50000"/>
                  </a:schemeClr>
                </a:solidFill>
                <a:latin typeface="+mn-lt"/>
              </a:rPr>
              <a:t>beberapa</a:t>
            </a:r>
            <a:r>
              <a:rPr lang="en-ID" sz="1400" dirty="0">
                <a:solidFill>
                  <a:schemeClr val="accent3">
                    <a:lumMod val="50000"/>
                  </a:schemeClr>
                </a:solidFill>
                <a:latin typeface="+mn-lt"/>
              </a:rPr>
              <a:t> </a:t>
            </a:r>
            <a:r>
              <a:rPr lang="en-ID" sz="1400" dirty="0" err="1">
                <a:solidFill>
                  <a:schemeClr val="accent3">
                    <a:lumMod val="50000"/>
                  </a:schemeClr>
                </a:solidFill>
                <a:latin typeface="+mn-lt"/>
              </a:rPr>
              <a:t>faktor</a:t>
            </a:r>
            <a:r>
              <a:rPr lang="en-ID" sz="1400" dirty="0">
                <a:solidFill>
                  <a:schemeClr val="accent3">
                    <a:lumMod val="50000"/>
                  </a:schemeClr>
                </a:solidFill>
                <a:latin typeface="+mn-lt"/>
              </a:rPr>
              <a:t> </a:t>
            </a:r>
            <a:r>
              <a:rPr lang="en-ID" sz="1400" dirty="0" err="1">
                <a:solidFill>
                  <a:schemeClr val="accent3">
                    <a:lumMod val="50000"/>
                  </a:schemeClr>
                </a:solidFill>
                <a:latin typeface="+mn-lt"/>
              </a:rPr>
              <a:t>kunci</a:t>
            </a:r>
            <a:r>
              <a:rPr lang="en-ID" sz="1400" dirty="0">
                <a:solidFill>
                  <a:schemeClr val="accent3">
                    <a:lumMod val="50000"/>
                  </a:schemeClr>
                </a:solidFill>
                <a:latin typeface="+mn-lt"/>
              </a:rPr>
              <a:t> </a:t>
            </a:r>
            <a:r>
              <a:rPr lang="en-ID" sz="1400" dirty="0" err="1">
                <a:solidFill>
                  <a:schemeClr val="accent3">
                    <a:lumMod val="50000"/>
                  </a:schemeClr>
                </a:solidFill>
                <a:latin typeface="+mn-lt"/>
              </a:rPr>
              <a:t>keberhasilan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untuk</a:t>
            </a:r>
            <a:r>
              <a:rPr lang="en-ID" sz="1400" dirty="0">
                <a:solidFill>
                  <a:schemeClr val="accent3">
                    <a:lumMod val="50000"/>
                  </a:schemeClr>
                </a:solidFill>
                <a:latin typeface="+mn-lt"/>
              </a:rPr>
              <a:t> </a:t>
            </a:r>
            <a:r>
              <a:rPr lang="en-ID" sz="1400" dirty="0" err="1">
                <a:solidFill>
                  <a:schemeClr val="accent3">
                    <a:lumMod val="50000"/>
                  </a:schemeClr>
                </a:solidFill>
                <a:latin typeface="+mn-lt"/>
              </a:rPr>
              <a:t>bisnis</a:t>
            </a:r>
            <a:r>
              <a:rPr lang="en-ID" sz="1400" dirty="0">
                <a:solidFill>
                  <a:schemeClr val="accent3">
                    <a:lumMod val="50000"/>
                  </a:schemeClr>
                </a:solidFill>
                <a:latin typeface="+mn-lt"/>
              </a:rPr>
              <a:t> yang </a:t>
            </a:r>
            <a:r>
              <a:rPr lang="en-ID" sz="1400" dirty="0" err="1">
                <a:solidFill>
                  <a:schemeClr val="accent3">
                    <a:lumMod val="50000"/>
                  </a:schemeClr>
                </a:solidFill>
                <a:latin typeface="+mn-lt"/>
              </a:rPr>
              <a:t>akan</a:t>
            </a:r>
            <a:r>
              <a:rPr lang="en-ID" sz="1400" dirty="0">
                <a:solidFill>
                  <a:schemeClr val="accent3">
                    <a:lumMod val="50000"/>
                  </a:schemeClr>
                </a:solidFill>
                <a:latin typeface="+mn-lt"/>
              </a:rPr>
              <a:t> kami </a:t>
            </a:r>
            <a:r>
              <a:rPr lang="en-ID" sz="1400" dirty="0" err="1">
                <a:solidFill>
                  <a:schemeClr val="accent3">
                    <a:lumMod val="50000"/>
                  </a:schemeClr>
                </a:solidFill>
                <a:latin typeface="+mn-lt"/>
              </a:rPr>
              <a:t>jalankan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ini</a:t>
            </a:r>
            <a:r>
              <a:rPr lang="en-ID" sz="1400" dirty="0">
                <a:solidFill>
                  <a:schemeClr val="accent3">
                    <a:lumMod val="50000"/>
                  </a:schemeClr>
                </a:solidFill>
                <a:latin typeface="+mn-lt"/>
              </a:rPr>
              <a:t>, </a:t>
            </a:r>
            <a:r>
              <a:rPr lang="en-ID" sz="1400" dirty="0" err="1">
                <a:solidFill>
                  <a:schemeClr val="accent3">
                    <a:lumMod val="50000"/>
                  </a:schemeClr>
                </a:solidFill>
                <a:latin typeface="+mn-lt"/>
              </a:rPr>
              <a:t>antara</a:t>
            </a:r>
            <a:r>
              <a:rPr lang="en-ID" sz="1400" dirty="0">
                <a:solidFill>
                  <a:schemeClr val="accent3">
                    <a:lumMod val="50000"/>
                  </a:schemeClr>
                </a:solidFill>
                <a:latin typeface="+mn-lt"/>
              </a:rPr>
              <a:t> lain : </a:t>
            </a:r>
          </a:p>
          <a:p>
            <a:pPr marL="127000" indent="0">
              <a:buNone/>
            </a:pPr>
            <a:endParaRPr lang="en-ID" sz="1400" dirty="0">
              <a:solidFill>
                <a:schemeClr val="accent3">
                  <a:lumMod val="50000"/>
                </a:schemeClr>
              </a:solidFill>
              <a:latin typeface="+mn-lt"/>
            </a:endParaRPr>
          </a:p>
          <a:p>
            <a:pPr>
              <a:buFont typeface="+mj-lt"/>
              <a:buAutoNum type="arabicPeriod"/>
            </a:pPr>
            <a:r>
              <a:rPr lang="en-ID" sz="1400" dirty="0" err="1">
                <a:solidFill>
                  <a:schemeClr val="accent3">
                    <a:lumMod val="50000"/>
                  </a:schemeClr>
                </a:solidFill>
                <a:latin typeface="+mn-lt"/>
              </a:rPr>
              <a:t>Menyesuaikan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tempat</a:t>
            </a:r>
            <a:r>
              <a:rPr lang="en-ID" sz="1400" dirty="0">
                <a:solidFill>
                  <a:schemeClr val="accent3">
                    <a:lumMod val="50000"/>
                  </a:schemeClr>
                </a:solidFill>
                <a:latin typeface="+mn-lt"/>
              </a:rPr>
              <a:t> </a:t>
            </a:r>
            <a:r>
              <a:rPr lang="en-ID" sz="1400" dirty="0" err="1">
                <a:solidFill>
                  <a:schemeClr val="accent3">
                    <a:lumMod val="50000"/>
                  </a:schemeClr>
                </a:solidFill>
                <a:latin typeface="+mn-lt"/>
              </a:rPr>
              <a:t>strategis</a:t>
            </a:r>
            <a:r>
              <a:rPr lang="en-ID" sz="1400" dirty="0">
                <a:solidFill>
                  <a:schemeClr val="accent3">
                    <a:lumMod val="50000"/>
                  </a:schemeClr>
                </a:solidFill>
                <a:latin typeface="+mn-lt"/>
              </a:rPr>
              <a:t> </a:t>
            </a:r>
            <a:r>
              <a:rPr lang="en-ID" sz="1400" dirty="0" err="1">
                <a:solidFill>
                  <a:schemeClr val="accent3">
                    <a:lumMod val="50000"/>
                  </a:schemeClr>
                </a:solidFill>
                <a:latin typeface="+mn-lt"/>
              </a:rPr>
              <a:t>berjualan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dengan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produk</a:t>
            </a:r>
            <a:r>
              <a:rPr lang="en-ID" sz="1400" dirty="0">
                <a:solidFill>
                  <a:schemeClr val="accent3">
                    <a:lumMod val="50000"/>
                  </a:schemeClr>
                </a:solidFill>
                <a:latin typeface="+mn-lt"/>
              </a:rPr>
              <a:t> yang </a:t>
            </a:r>
            <a:r>
              <a:rPr lang="en-ID" sz="1400" dirty="0" err="1">
                <a:solidFill>
                  <a:schemeClr val="accent3">
                    <a:lumMod val="50000"/>
                  </a:schemeClr>
                </a:solidFill>
                <a:latin typeface="+mn-lt"/>
              </a:rPr>
              <a:t>akan</a:t>
            </a:r>
            <a:r>
              <a:rPr lang="en-ID" sz="1400" dirty="0">
                <a:solidFill>
                  <a:schemeClr val="accent3">
                    <a:lumMod val="50000"/>
                  </a:schemeClr>
                </a:solidFill>
                <a:latin typeface="+mn-lt"/>
              </a:rPr>
              <a:t> kami </a:t>
            </a:r>
            <a:r>
              <a:rPr lang="en-ID" sz="1400" dirty="0" err="1">
                <a:solidFill>
                  <a:schemeClr val="accent3">
                    <a:lumMod val="50000"/>
                  </a:schemeClr>
                </a:solidFill>
                <a:latin typeface="+mn-lt"/>
              </a:rPr>
              <a:t>jual</a:t>
            </a:r>
            <a:r>
              <a:rPr lang="en-ID" sz="1400" dirty="0">
                <a:solidFill>
                  <a:schemeClr val="accent3">
                    <a:lumMod val="50000"/>
                  </a:schemeClr>
                </a:solidFill>
                <a:latin typeface="+mn-lt"/>
              </a:rPr>
              <a:t>.</a:t>
            </a:r>
          </a:p>
          <a:p>
            <a:pPr>
              <a:buFont typeface="+mj-lt"/>
              <a:buAutoNum type="arabicPeriod"/>
            </a:pPr>
            <a:r>
              <a:rPr lang="en-ID" sz="1400" dirty="0" err="1">
                <a:solidFill>
                  <a:schemeClr val="accent3">
                    <a:lumMod val="50000"/>
                  </a:schemeClr>
                </a:solidFill>
                <a:latin typeface="+mn-lt"/>
              </a:rPr>
              <a:t>Menyesuaikan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harga</a:t>
            </a:r>
            <a:r>
              <a:rPr lang="en-ID" sz="1400" dirty="0">
                <a:solidFill>
                  <a:schemeClr val="accent3">
                    <a:lumMod val="50000"/>
                  </a:schemeClr>
                </a:solidFill>
                <a:latin typeface="+mn-lt"/>
              </a:rPr>
              <a:t> </a:t>
            </a:r>
            <a:r>
              <a:rPr lang="en-ID" sz="1400" dirty="0" err="1">
                <a:solidFill>
                  <a:schemeClr val="accent3">
                    <a:lumMod val="50000"/>
                  </a:schemeClr>
                </a:solidFill>
                <a:latin typeface="+mn-lt"/>
              </a:rPr>
              <a:t>jual</a:t>
            </a:r>
            <a:r>
              <a:rPr lang="en-ID" sz="1400" dirty="0">
                <a:solidFill>
                  <a:schemeClr val="accent3">
                    <a:lumMod val="50000"/>
                  </a:schemeClr>
                </a:solidFill>
                <a:latin typeface="+mn-lt"/>
              </a:rPr>
              <a:t> </a:t>
            </a:r>
            <a:r>
              <a:rPr lang="en-ID" sz="1400" dirty="0" err="1">
                <a:solidFill>
                  <a:schemeClr val="accent3">
                    <a:lumMod val="50000"/>
                  </a:schemeClr>
                </a:solidFill>
                <a:latin typeface="+mn-lt"/>
              </a:rPr>
              <a:t>sesuai</a:t>
            </a:r>
            <a:r>
              <a:rPr lang="en-ID" sz="1400" dirty="0">
                <a:solidFill>
                  <a:schemeClr val="accent3">
                    <a:lumMod val="50000"/>
                  </a:schemeClr>
                </a:solidFill>
                <a:latin typeface="+mn-lt"/>
              </a:rPr>
              <a:t> </a:t>
            </a:r>
            <a:r>
              <a:rPr lang="en-ID" sz="1400" dirty="0" err="1">
                <a:solidFill>
                  <a:schemeClr val="accent3">
                    <a:lumMod val="50000"/>
                  </a:schemeClr>
                </a:solidFill>
                <a:latin typeface="+mn-lt"/>
              </a:rPr>
              <a:t>dengan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tempat</a:t>
            </a:r>
            <a:r>
              <a:rPr lang="en-ID" sz="1400" dirty="0">
                <a:solidFill>
                  <a:schemeClr val="accent3">
                    <a:lumMod val="50000"/>
                  </a:schemeClr>
                </a:solidFill>
                <a:latin typeface="+mn-lt"/>
              </a:rPr>
              <a:t> yang </a:t>
            </a:r>
            <a:r>
              <a:rPr lang="en-ID" sz="1400" dirty="0" err="1">
                <a:solidFill>
                  <a:schemeClr val="accent3">
                    <a:lumMod val="50000"/>
                  </a:schemeClr>
                </a:solidFill>
                <a:latin typeface="+mn-lt"/>
              </a:rPr>
              <a:t>akan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dijadikan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sebagai</a:t>
            </a:r>
            <a:r>
              <a:rPr lang="en-ID" sz="1400" dirty="0">
                <a:solidFill>
                  <a:schemeClr val="accent3">
                    <a:lumMod val="50000"/>
                  </a:schemeClr>
                </a:solidFill>
                <a:latin typeface="+mn-lt"/>
              </a:rPr>
              <a:t> </a:t>
            </a:r>
            <a:r>
              <a:rPr lang="en-ID" sz="1400" dirty="0" err="1">
                <a:solidFill>
                  <a:schemeClr val="accent3">
                    <a:lumMod val="50000"/>
                  </a:schemeClr>
                </a:solidFill>
                <a:latin typeface="+mn-lt"/>
              </a:rPr>
              <a:t>tempat</a:t>
            </a:r>
            <a:r>
              <a:rPr lang="en-ID" sz="1400" dirty="0">
                <a:solidFill>
                  <a:schemeClr val="accent3">
                    <a:lumMod val="50000"/>
                  </a:schemeClr>
                </a:solidFill>
                <a:latin typeface="+mn-lt"/>
              </a:rPr>
              <a:t> </a:t>
            </a:r>
            <a:r>
              <a:rPr lang="en-ID" sz="1400" dirty="0" err="1">
                <a:solidFill>
                  <a:schemeClr val="accent3">
                    <a:lumMod val="50000"/>
                  </a:schemeClr>
                </a:solidFill>
                <a:latin typeface="+mn-lt"/>
              </a:rPr>
              <a:t>berjualan</a:t>
            </a:r>
            <a:r>
              <a:rPr lang="en-ID" sz="1400" dirty="0">
                <a:solidFill>
                  <a:schemeClr val="accent3">
                    <a:lumMod val="50000"/>
                  </a:schemeClr>
                </a:solidFill>
                <a:latin typeface="+mn-lt"/>
              </a:rPr>
              <a:t>. </a:t>
            </a:r>
          </a:p>
          <a:p>
            <a:pPr>
              <a:buFont typeface="+mj-lt"/>
              <a:buAutoNum type="arabicPeriod"/>
            </a:pPr>
            <a:r>
              <a:rPr lang="en-ID" sz="1400" dirty="0" err="1">
                <a:solidFill>
                  <a:schemeClr val="accent3">
                    <a:lumMod val="50000"/>
                  </a:schemeClr>
                </a:solidFill>
                <a:latin typeface="+mn-lt"/>
              </a:rPr>
              <a:t>Memastikan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bahwa</a:t>
            </a:r>
            <a:r>
              <a:rPr lang="en-ID" sz="1400" dirty="0">
                <a:solidFill>
                  <a:schemeClr val="accent3">
                    <a:lumMod val="50000"/>
                  </a:schemeClr>
                </a:solidFill>
                <a:latin typeface="+mn-lt"/>
              </a:rPr>
              <a:t> </a:t>
            </a:r>
            <a:r>
              <a:rPr lang="en-ID" sz="1400" dirty="0" err="1">
                <a:solidFill>
                  <a:schemeClr val="accent3">
                    <a:lumMod val="50000"/>
                  </a:schemeClr>
                </a:solidFill>
                <a:latin typeface="+mn-lt"/>
              </a:rPr>
              <a:t>bahan-bahan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baku</a:t>
            </a:r>
            <a:r>
              <a:rPr lang="en-ID" sz="1400" dirty="0">
                <a:solidFill>
                  <a:schemeClr val="accent3">
                    <a:lumMod val="50000"/>
                  </a:schemeClr>
                </a:solidFill>
                <a:latin typeface="+mn-lt"/>
              </a:rPr>
              <a:t> yang kami </a:t>
            </a:r>
            <a:r>
              <a:rPr lang="en-ID" sz="1400" dirty="0" err="1">
                <a:solidFill>
                  <a:schemeClr val="accent3">
                    <a:lumMod val="50000"/>
                  </a:schemeClr>
                </a:solidFill>
                <a:latin typeface="+mn-lt"/>
              </a:rPr>
              <a:t>gunakan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dalam</a:t>
            </a:r>
            <a:r>
              <a:rPr lang="en-ID" sz="1400" dirty="0">
                <a:solidFill>
                  <a:schemeClr val="accent3">
                    <a:lumMod val="50000"/>
                  </a:schemeClr>
                </a:solidFill>
                <a:latin typeface="+mn-lt"/>
              </a:rPr>
              <a:t> </a:t>
            </a:r>
            <a:r>
              <a:rPr lang="en-ID" sz="1400" dirty="0" err="1">
                <a:solidFill>
                  <a:schemeClr val="accent3">
                    <a:lumMod val="50000"/>
                  </a:schemeClr>
                </a:solidFill>
                <a:latin typeface="+mn-lt"/>
              </a:rPr>
              <a:t>produk</a:t>
            </a:r>
            <a:r>
              <a:rPr lang="en-ID" sz="1400" dirty="0">
                <a:solidFill>
                  <a:schemeClr val="accent3">
                    <a:lumMod val="50000"/>
                  </a:schemeClr>
                </a:solidFill>
                <a:latin typeface="+mn-lt"/>
              </a:rPr>
              <a:t> kami </a:t>
            </a:r>
            <a:r>
              <a:rPr lang="en-ID" sz="1400" dirty="0" err="1">
                <a:solidFill>
                  <a:schemeClr val="accent3">
                    <a:lumMod val="50000"/>
                  </a:schemeClr>
                </a:solidFill>
                <a:latin typeface="+mn-lt"/>
              </a:rPr>
              <a:t>bersih</a:t>
            </a:r>
            <a:r>
              <a:rPr lang="en-ID" sz="1400" dirty="0">
                <a:solidFill>
                  <a:schemeClr val="accent3">
                    <a:lumMod val="50000"/>
                  </a:schemeClr>
                </a:solidFill>
                <a:latin typeface="+mn-lt"/>
              </a:rPr>
              <a:t> dan </a:t>
            </a:r>
            <a:r>
              <a:rPr lang="en-ID" sz="1400" dirty="0" err="1">
                <a:solidFill>
                  <a:schemeClr val="accent3">
                    <a:lumMod val="50000"/>
                  </a:schemeClr>
                </a:solidFill>
                <a:latin typeface="+mn-lt"/>
              </a:rPr>
              <a:t>berkualitas</a:t>
            </a:r>
            <a:r>
              <a:rPr lang="en-ID" sz="1400" dirty="0">
                <a:solidFill>
                  <a:schemeClr val="accent3">
                    <a:lumMod val="50000"/>
                  </a:schemeClr>
                </a:solidFill>
                <a:latin typeface="+mn-lt"/>
              </a:rPr>
              <a:t> dan </a:t>
            </a:r>
            <a:r>
              <a:rPr lang="en-ID" sz="1400" dirty="0" err="1">
                <a:solidFill>
                  <a:schemeClr val="accent3">
                    <a:lumMod val="50000"/>
                  </a:schemeClr>
                </a:solidFill>
                <a:latin typeface="+mn-lt"/>
              </a:rPr>
              <a:t>mudah</a:t>
            </a:r>
            <a:r>
              <a:rPr lang="en-ID" sz="1400" dirty="0">
                <a:solidFill>
                  <a:schemeClr val="accent3">
                    <a:lumMod val="50000"/>
                  </a:schemeClr>
                </a:solidFill>
                <a:latin typeface="+mn-lt"/>
              </a:rPr>
              <a:t> </a:t>
            </a:r>
            <a:r>
              <a:rPr lang="en-ID" sz="1400" dirty="0" err="1">
                <a:solidFill>
                  <a:schemeClr val="accent3">
                    <a:lumMod val="50000"/>
                  </a:schemeClr>
                </a:solidFill>
                <a:latin typeface="+mn-lt"/>
              </a:rPr>
              <a:t>mendapatkannya</a:t>
            </a:r>
            <a:r>
              <a:rPr lang="en-ID" sz="1400" dirty="0">
                <a:solidFill>
                  <a:schemeClr val="accent3">
                    <a:lumMod val="50000"/>
                  </a:schemeClr>
                </a:solidFill>
                <a:latin typeface="+mn-lt"/>
              </a:rPr>
              <a:t>. </a:t>
            </a:r>
          </a:p>
          <a:p>
            <a:pPr>
              <a:buFont typeface="+mj-lt"/>
              <a:buAutoNum type="arabicPeriod"/>
            </a:pPr>
            <a:r>
              <a:rPr lang="en-ID" sz="1400" dirty="0" err="1">
                <a:solidFill>
                  <a:schemeClr val="accent3">
                    <a:lumMod val="50000"/>
                  </a:schemeClr>
                </a:solidFill>
                <a:latin typeface="+mn-lt"/>
              </a:rPr>
              <a:t>Meningkatkan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kepercayaan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konsumen</a:t>
            </a:r>
            <a:r>
              <a:rPr lang="en-ID" sz="1400" dirty="0">
                <a:solidFill>
                  <a:schemeClr val="accent3">
                    <a:lumMod val="50000"/>
                  </a:schemeClr>
                </a:solidFill>
                <a:latin typeface="+mn-lt"/>
              </a:rPr>
              <a:t> </a:t>
            </a:r>
            <a:r>
              <a:rPr lang="en-ID" sz="1400" dirty="0" err="1">
                <a:solidFill>
                  <a:schemeClr val="accent3">
                    <a:lumMod val="50000"/>
                  </a:schemeClr>
                </a:solidFill>
                <a:latin typeface="+mn-lt"/>
              </a:rPr>
              <a:t>terhadap</a:t>
            </a:r>
            <a:r>
              <a:rPr lang="en-ID" sz="1400" dirty="0">
                <a:solidFill>
                  <a:schemeClr val="accent3">
                    <a:lumMod val="50000"/>
                  </a:schemeClr>
                </a:solidFill>
                <a:latin typeface="+mn-lt"/>
              </a:rPr>
              <a:t> </a:t>
            </a:r>
            <a:r>
              <a:rPr lang="en-ID" sz="1400" dirty="0" err="1">
                <a:solidFill>
                  <a:schemeClr val="accent3">
                    <a:lumMod val="50000"/>
                  </a:schemeClr>
                </a:solidFill>
                <a:latin typeface="+mn-lt"/>
              </a:rPr>
              <a:t>produk</a:t>
            </a:r>
            <a:r>
              <a:rPr lang="en-ID" sz="1400" dirty="0">
                <a:solidFill>
                  <a:schemeClr val="accent3">
                    <a:lumMod val="50000"/>
                  </a:schemeClr>
                </a:solidFill>
                <a:latin typeface="+mn-lt"/>
              </a:rPr>
              <a:t> kami, agar </a:t>
            </a:r>
            <a:r>
              <a:rPr lang="en-ID" sz="1400" dirty="0" err="1">
                <a:solidFill>
                  <a:schemeClr val="accent3">
                    <a:lumMod val="50000"/>
                  </a:schemeClr>
                </a:solidFill>
                <a:latin typeface="+mn-lt"/>
              </a:rPr>
              <a:t>terjadinya</a:t>
            </a:r>
            <a:r>
              <a:rPr lang="en-ID" sz="1400" dirty="0">
                <a:solidFill>
                  <a:schemeClr val="accent3">
                    <a:lumMod val="50000"/>
                  </a:schemeClr>
                </a:solidFill>
                <a:latin typeface="+mn-lt"/>
              </a:rPr>
              <a:t> </a:t>
            </a:r>
            <a:r>
              <a:rPr lang="en-ID" sz="1400" dirty="0" err="1">
                <a:solidFill>
                  <a:schemeClr val="accent3">
                    <a:lumMod val="50000"/>
                  </a:schemeClr>
                </a:solidFill>
                <a:latin typeface="+mn-lt"/>
              </a:rPr>
              <a:t>pengulangan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pembelian</a:t>
            </a:r>
            <a:r>
              <a:rPr lang="en-ID" sz="1400" dirty="0">
                <a:solidFill>
                  <a:schemeClr val="accent3">
                    <a:lumMod val="50000"/>
                  </a:schemeClr>
                </a:solidFill>
                <a:latin typeface="+mn-lt"/>
              </a:rPr>
              <a:t>. </a:t>
            </a:r>
          </a:p>
          <a:p>
            <a:pPr>
              <a:buFont typeface="+mj-lt"/>
              <a:buAutoNum type="arabicPeriod"/>
            </a:pPr>
            <a:r>
              <a:rPr lang="en-ID" sz="1400" dirty="0" err="1">
                <a:solidFill>
                  <a:schemeClr val="accent3">
                    <a:lumMod val="50000"/>
                  </a:schemeClr>
                </a:solidFill>
                <a:latin typeface="+mn-lt"/>
              </a:rPr>
              <a:t>Menjaga</a:t>
            </a:r>
            <a:r>
              <a:rPr lang="en-ID" sz="1400" dirty="0">
                <a:solidFill>
                  <a:schemeClr val="accent3">
                    <a:lumMod val="50000"/>
                  </a:schemeClr>
                </a:solidFill>
                <a:latin typeface="+mn-lt"/>
              </a:rPr>
              <a:t> </a:t>
            </a:r>
            <a:r>
              <a:rPr lang="en-ID" sz="1400" dirty="0" err="1">
                <a:solidFill>
                  <a:schemeClr val="accent3">
                    <a:lumMod val="50000"/>
                  </a:schemeClr>
                </a:solidFill>
                <a:latin typeface="+mn-lt"/>
              </a:rPr>
              <a:t>tingkat</a:t>
            </a:r>
            <a:r>
              <a:rPr lang="en-ID" sz="1400" dirty="0">
                <a:solidFill>
                  <a:schemeClr val="accent3">
                    <a:lumMod val="50000"/>
                  </a:schemeClr>
                </a:solidFill>
                <a:latin typeface="+mn-lt"/>
              </a:rPr>
              <a:t> </a:t>
            </a:r>
            <a:r>
              <a:rPr lang="en-ID" sz="1400" dirty="0" err="1">
                <a:solidFill>
                  <a:schemeClr val="accent3">
                    <a:lumMod val="50000"/>
                  </a:schemeClr>
                </a:solidFill>
                <a:latin typeface="+mn-lt"/>
              </a:rPr>
              <a:t>kualitas</a:t>
            </a:r>
            <a:r>
              <a:rPr lang="en-ID" sz="1400" dirty="0">
                <a:solidFill>
                  <a:schemeClr val="accent3">
                    <a:lumMod val="50000"/>
                  </a:schemeClr>
                </a:solidFill>
                <a:latin typeface="+mn-lt"/>
              </a:rPr>
              <a:t> </a:t>
            </a:r>
            <a:r>
              <a:rPr lang="en-ID" sz="1400" dirty="0" err="1">
                <a:solidFill>
                  <a:schemeClr val="accent3">
                    <a:lumMod val="50000"/>
                  </a:schemeClr>
                </a:solidFill>
                <a:latin typeface="+mn-lt"/>
              </a:rPr>
              <a:t>produk</a:t>
            </a:r>
            <a:r>
              <a:rPr lang="en-ID" sz="1400" dirty="0">
                <a:solidFill>
                  <a:schemeClr val="accent3">
                    <a:lumMod val="50000"/>
                  </a:schemeClr>
                </a:solidFill>
                <a:latin typeface="+mn-lt"/>
              </a:rPr>
              <a:t>. </a:t>
            </a:r>
          </a:p>
          <a:p>
            <a:pPr>
              <a:buFont typeface="+mj-lt"/>
              <a:buAutoNum type="arabicPeriod"/>
            </a:pPr>
            <a:r>
              <a:rPr lang="en-ID" sz="1400" dirty="0" err="1">
                <a:solidFill>
                  <a:schemeClr val="accent3">
                    <a:lumMod val="50000"/>
                  </a:schemeClr>
                </a:solidFill>
                <a:latin typeface="+mn-lt"/>
              </a:rPr>
              <a:t>Menjaga</a:t>
            </a:r>
            <a:r>
              <a:rPr lang="en-ID" sz="1400" dirty="0">
                <a:solidFill>
                  <a:schemeClr val="accent3">
                    <a:lumMod val="50000"/>
                  </a:schemeClr>
                </a:solidFill>
                <a:latin typeface="+mn-lt"/>
              </a:rPr>
              <a:t> </a:t>
            </a:r>
            <a:r>
              <a:rPr lang="en-ID" sz="1400" dirty="0" err="1">
                <a:solidFill>
                  <a:schemeClr val="accent3">
                    <a:lumMod val="50000"/>
                  </a:schemeClr>
                </a:solidFill>
                <a:latin typeface="+mn-lt"/>
              </a:rPr>
              <a:t>kestabilan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keuangan</a:t>
            </a:r>
            <a:r>
              <a:rPr lang="en-ID" sz="1400" dirty="0">
                <a:solidFill>
                  <a:schemeClr val="accent3">
                    <a:lumMod val="50000"/>
                  </a:schemeClr>
                </a:solidFill>
                <a:latin typeface="+mn-lt"/>
              </a:rPr>
              <a:t> agar </a:t>
            </a:r>
            <a:r>
              <a:rPr lang="en-ID" sz="1400" dirty="0" err="1">
                <a:solidFill>
                  <a:schemeClr val="accent3">
                    <a:lumMod val="50000"/>
                  </a:schemeClr>
                </a:solidFill>
                <a:latin typeface="+mn-lt"/>
              </a:rPr>
              <a:t>bisnis</a:t>
            </a:r>
            <a:r>
              <a:rPr lang="en-ID" sz="1400" dirty="0">
                <a:solidFill>
                  <a:schemeClr val="accent3">
                    <a:lumMod val="50000"/>
                  </a:schemeClr>
                </a:solidFill>
                <a:latin typeface="+mn-lt"/>
              </a:rPr>
              <a:t> </a:t>
            </a:r>
            <a:r>
              <a:rPr lang="en-ID" sz="1400" dirty="0" err="1">
                <a:solidFill>
                  <a:schemeClr val="accent3">
                    <a:lumMod val="50000"/>
                  </a:schemeClr>
                </a:solidFill>
                <a:latin typeface="+mn-lt"/>
              </a:rPr>
              <a:t>tetap</a:t>
            </a:r>
            <a:r>
              <a:rPr lang="en-ID" sz="1400" dirty="0">
                <a:solidFill>
                  <a:schemeClr val="accent3">
                    <a:lumMod val="50000"/>
                  </a:schemeClr>
                </a:solidFill>
                <a:latin typeface="+mn-lt"/>
              </a:rPr>
              <a:t> </a:t>
            </a:r>
            <a:r>
              <a:rPr lang="en-ID" sz="1400" dirty="0" err="1">
                <a:solidFill>
                  <a:schemeClr val="accent3">
                    <a:lumMod val="50000"/>
                  </a:schemeClr>
                </a:solidFill>
                <a:latin typeface="+mn-lt"/>
              </a:rPr>
              <a:t>berjalan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seperti</a:t>
            </a:r>
            <a:r>
              <a:rPr lang="en-ID" sz="1400" dirty="0">
                <a:solidFill>
                  <a:schemeClr val="accent3">
                    <a:lumMod val="50000"/>
                  </a:schemeClr>
                </a:solidFill>
                <a:latin typeface="+mn-lt"/>
              </a:rPr>
              <a:t> </a:t>
            </a:r>
            <a:r>
              <a:rPr lang="en-ID" sz="1400" dirty="0" err="1">
                <a:solidFill>
                  <a:schemeClr val="accent3">
                    <a:lumMod val="50000"/>
                  </a:schemeClr>
                </a:solidFill>
                <a:latin typeface="+mn-lt"/>
              </a:rPr>
              <a:t>semestinya</a:t>
            </a:r>
            <a:r>
              <a:rPr lang="en-ID" sz="1400" dirty="0">
                <a:solidFill>
                  <a:schemeClr val="accent3">
                    <a:lumMod val="50000"/>
                  </a:schemeClr>
                </a:solidFill>
                <a:latin typeface="+mn-lt"/>
              </a:rPr>
              <a:t>. </a:t>
            </a:r>
          </a:p>
          <a:p>
            <a:pPr>
              <a:buFont typeface="+mj-lt"/>
              <a:buAutoNum type="arabicPeriod"/>
            </a:pPr>
            <a:r>
              <a:rPr lang="en-ID" sz="1400" dirty="0" err="1">
                <a:solidFill>
                  <a:schemeClr val="accent3">
                    <a:lumMod val="50000"/>
                  </a:schemeClr>
                </a:solidFill>
                <a:latin typeface="+mn-lt"/>
              </a:rPr>
              <a:t>Menciptakan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budaya</a:t>
            </a:r>
            <a:r>
              <a:rPr lang="en-ID" sz="1400" dirty="0">
                <a:solidFill>
                  <a:schemeClr val="accent3">
                    <a:lumMod val="50000"/>
                  </a:schemeClr>
                </a:solidFill>
                <a:latin typeface="+mn-lt"/>
              </a:rPr>
              <a:t> </a:t>
            </a:r>
            <a:r>
              <a:rPr lang="en-ID" sz="1400" dirty="0" err="1">
                <a:solidFill>
                  <a:schemeClr val="accent3">
                    <a:lumMod val="50000"/>
                  </a:schemeClr>
                </a:solidFill>
                <a:latin typeface="+mn-lt"/>
              </a:rPr>
              <a:t>sehat</a:t>
            </a:r>
            <a:r>
              <a:rPr lang="en-ID" sz="1400" dirty="0">
                <a:solidFill>
                  <a:schemeClr val="accent3">
                    <a:lumMod val="50000"/>
                  </a:schemeClr>
                </a:solidFill>
                <a:latin typeface="+mn-lt"/>
              </a:rPr>
              <a:t> dan </a:t>
            </a:r>
            <a:r>
              <a:rPr lang="en-ID" sz="1400" dirty="0" err="1">
                <a:solidFill>
                  <a:schemeClr val="accent3">
                    <a:lumMod val="50000"/>
                  </a:schemeClr>
                </a:solidFill>
                <a:latin typeface="+mn-lt"/>
              </a:rPr>
              <a:t>memotivasi</a:t>
            </a:r>
            <a:r>
              <a:rPr lang="en-ID" sz="1400" dirty="0">
                <a:solidFill>
                  <a:schemeClr val="accent3">
                    <a:lumMod val="50000"/>
                  </a:schemeClr>
                </a:solidFill>
                <a:latin typeface="+mn-lt"/>
              </a:rPr>
              <a:t> para </a:t>
            </a:r>
            <a:r>
              <a:rPr lang="en-ID" sz="1400" dirty="0" err="1">
                <a:solidFill>
                  <a:schemeClr val="accent3">
                    <a:lumMod val="50000"/>
                  </a:schemeClr>
                </a:solidFill>
                <a:latin typeface="+mn-lt"/>
              </a:rPr>
              <a:t>karyawan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atau</a:t>
            </a:r>
            <a:r>
              <a:rPr lang="en-ID" sz="1400" dirty="0">
                <a:solidFill>
                  <a:schemeClr val="accent3">
                    <a:lumMod val="50000"/>
                  </a:schemeClr>
                </a:solidFill>
                <a:latin typeface="+mn-lt"/>
              </a:rPr>
              <a:t> </a:t>
            </a:r>
            <a:r>
              <a:rPr lang="en-ID" sz="1400" dirty="0" err="1">
                <a:solidFill>
                  <a:schemeClr val="accent3">
                    <a:lumMod val="50000"/>
                  </a:schemeClr>
                </a:solidFill>
                <a:latin typeface="+mn-lt"/>
              </a:rPr>
              <a:t>tenaga</a:t>
            </a:r>
            <a:r>
              <a:rPr lang="en-ID" sz="1400" dirty="0">
                <a:solidFill>
                  <a:schemeClr val="accent3">
                    <a:lumMod val="50000"/>
                  </a:schemeClr>
                </a:solidFill>
                <a:latin typeface="+mn-lt"/>
              </a:rPr>
              <a:t> </a:t>
            </a:r>
            <a:r>
              <a:rPr lang="en-ID" sz="1400" dirty="0" err="1">
                <a:solidFill>
                  <a:schemeClr val="accent3">
                    <a:lumMod val="50000"/>
                  </a:schemeClr>
                </a:solidFill>
                <a:latin typeface="+mn-lt"/>
              </a:rPr>
              <a:t>kerja</a:t>
            </a:r>
            <a:r>
              <a:rPr lang="en-ID" sz="1400" dirty="0">
                <a:solidFill>
                  <a:schemeClr val="accent3">
                    <a:lumMod val="50000"/>
                  </a:schemeClr>
                </a:solidFill>
                <a:latin typeface="+mn-lt"/>
              </a:rPr>
              <a:t> </a:t>
            </a:r>
            <a:r>
              <a:rPr lang="en-ID" sz="1400" dirty="0" err="1">
                <a:solidFill>
                  <a:schemeClr val="accent3">
                    <a:lumMod val="50000"/>
                  </a:schemeClr>
                </a:solidFill>
                <a:latin typeface="+mn-lt"/>
              </a:rPr>
              <a:t>dengan</a:t>
            </a:r>
            <a:r>
              <a:rPr lang="en-ID" sz="1400" dirty="0">
                <a:solidFill>
                  <a:schemeClr val="accent3">
                    <a:lumMod val="50000"/>
                  </a:schemeClr>
                </a:solidFill>
                <a:latin typeface="+mn-lt"/>
              </a:rPr>
              <a:t> </a:t>
            </a:r>
            <a:r>
              <a:rPr lang="en-ID" sz="1400" dirty="0" err="1">
                <a:solidFill>
                  <a:schemeClr val="accent3">
                    <a:lumMod val="50000"/>
                  </a:schemeClr>
                </a:solidFill>
                <a:latin typeface="+mn-lt"/>
              </a:rPr>
              <a:t>tujuan</a:t>
            </a:r>
            <a:r>
              <a:rPr lang="en-ID" sz="1400" dirty="0">
                <a:solidFill>
                  <a:schemeClr val="accent3">
                    <a:lumMod val="50000"/>
                  </a:schemeClr>
                </a:solidFill>
                <a:latin typeface="+mn-lt"/>
              </a:rPr>
              <a:t> agar </a:t>
            </a:r>
            <a:r>
              <a:rPr lang="en-ID" sz="1400" dirty="0" err="1">
                <a:solidFill>
                  <a:schemeClr val="accent3">
                    <a:lumMod val="50000"/>
                  </a:schemeClr>
                </a:solidFill>
                <a:latin typeface="+mn-lt"/>
              </a:rPr>
              <a:t>mereka</a:t>
            </a:r>
            <a:r>
              <a:rPr lang="en-ID" sz="1400" dirty="0">
                <a:solidFill>
                  <a:schemeClr val="accent3">
                    <a:lumMod val="50000"/>
                  </a:schemeClr>
                </a:solidFill>
                <a:latin typeface="+mn-lt"/>
              </a:rPr>
              <a:t> </a:t>
            </a:r>
            <a:r>
              <a:rPr lang="en-ID" sz="1400" dirty="0" err="1">
                <a:solidFill>
                  <a:schemeClr val="accent3">
                    <a:lumMod val="50000"/>
                  </a:schemeClr>
                </a:solidFill>
                <a:latin typeface="+mn-lt"/>
              </a:rPr>
              <a:t>giat</a:t>
            </a:r>
            <a:r>
              <a:rPr lang="en-ID" sz="1400" dirty="0">
                <a:solidFill>
                  <a:schemeClr val="accent3">
                    <a:lumMod val="50000"/>
                  </a:schemeClr>
                </a:solidFill>
                <a:latin typeface="+mn-lt"/>
              </a:rPr>
              <a:t> </a:t>
            </a:r>
            <a:r>
              <a:rPr lang="en-ID" sz="1400" dirty="0" err="1">
                <a:solidFill>
                  <a:schemeClr val="accent3">
                    <a:lumMod val="50000"/>
                  </a:schemeClr>
                </a:solidFill>
                <a:latin typeface="+mn-lt"/>
              </a:rPr>
              <a:t>bekerja</a:t>
            </a:r>
            <a:r>
              <a:rPr lang="en-ID" sz="1400" dirty="0">
                <a:solidFill>
                  <a:schemeClr val="accent3">
                    <a:lumMod val="50000"/>
                  </a:schemeClr>
                </a:solidFill>
                <a:latin typeface="+mn-lt"/>
              </a:rPr>
              <a:t> dan </a:t>
            </a:r>
            <a:r>
              <a:rPr lang="en-ID" sz="1400" dirty="0" err="1">
                <a:solidFill>
                  <a:schemeClr val="accent3">
                    <a:lumMod val="50000"/>
                  </a:schemeClr>
                </a:solidFill>
                <a:latin typeface="+mn-lt"/>
              </a:rPr>
              <a:t>dapat</a:t>
            </a:r>
            <a:r>
              <a:rPr lang="en-ID" sz="1400" dirty="0">
                <a:solidFill>
                  <a:schemeClr val="accent3">
                    <a:lumMod val="50000"/>
                  </a:schemeClr>
                </a:solidFill>
                <a:latin typeface="+mn-lt"/>
              </a:rPr>
              <a:t> </a:t>
            </a:r>
            <a:r>
              <a:rPr lang="en-ID" sz="1400" dirty="0" err="1">
                <a:solidFill>
                  <a:schemeClr val="accent3">
                    <a:lumMod val="50000"/>
                  </a:schemeClr>
                </a:solidFill>
                <a:latin typeface="+mn-lt"/>
              </a:rPr>
              <a:t>memuaskan</a:t>
            </a:r>
            <a:r>
              <a:rPr lang="en-ID" sz="1400" dirty="0">
                <a:solidFill>
                  <a:schemeClr val="accent3">
                    <a:lumMod val="50000"/>
                  </a:schemeClr>
                </a:solidFill>
                <a:latin typeface="+mn-lt"/>
              </a:rPr>
              <a:t> para </a:t>
            </a:r>
            <a:r>
              <a:rPr lang="en-ID" sz="1400" dirty="0" err="1">
                <a:solidFill>
                  <a:schemeClr val="accent3">
                    <a:lumMod val="50000"/>
                  </a:schemeClr>
                </a:solidFill>
                <a:latin typeface="+mn-lt"/>
              </a:rPr>
              <a:t>konsumen</a:t>
            </a:r>
            <a:endParaRPr lang="en-ID" sz="1400" dirty="0">
              <a:solidFill>
                <a:schemeClr val="accent3">
                  <a:lumMod val="50000"/>
                </a:schemeClr>
              </a:solidFill>
              <a:latin typeface="+mn-lt"/>
            </a:endParaRPr>
          </a:p>
        </p:txBody>
      </p:sp>
    </p:spTree>
    <p:extLst>
      <p:ext uri="{BB962C8B-B14F-4D97-AF65-F5344CB8AC3E}">
        <p14:creationId xmlns:p14="http://schemas.microsoft.com/office/powerpoint/2010/main" val="4077999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14A1E57-6C71-72FF-37E5-BE994650DA06}"/>
              </a:ext>
            </a:extLst>
          </p:cNvPr>
          <p:cNvSpPr>
            <a:spLocks noGrp="1"/>
          </p:cNvSpPr>
          <p:nvPr>
            <p:ph type="subTitle" idx="1"/>
          </p:nvPr>
        </p:nvSpPr>
        <p:spPr/>
        <p:txBody>
          <a:bodyPr/>
          <a:lstStyle/>
          <a:p>
            <a:pPr marL="127000" indent="0">
              <a:buNone/>
            </a:pPr>
            <a:r>
              <a:rPr lang="en-US" sz="2000" dirty="0" err="1">
                <a:solidFill>
                  <a:srgbClr val="FF0000"/>
                </a:solidFill>
              </a:rPr>
              <a:t>Identitas</a:t>
            </a:r>
            <a:r>
              <a:rPr lang="en-US" sz="2000" dirty="0">
                <a:solidFill>
                  <a:srgbClr val="FF0000"/>
                </a:solidFill>
              </a:rPr>
              <a:t> Perusahaan </a:t>
            </a:r>
          </a:p>
          <a:p>
            <a:pPr marL="127000" indent="0">
              <a:buNone/>
            </a:pPr>
            <a:endParaRPr lang="en-US" dirty="0"/>
          </a:p>
          <a:p>
            <a:pPr marL="127000" indent="0">
              <a:buNone/>
            </a:pPr>
            <a:endParaRPr lang="en-US" dirty="0"/>
          </a:p>
          <a:p>
            <a:pPr marL="127000" indent="0">
              <a:buNone/>
            </a:pPr>
            <a:r>
              <a:rPr lang="en-ID" sz="1800" dirty="0" err="1">
                <a:effectLst/>
                <a:latin typeface="Times New Roman" panose="02020603050405020304" pitchFamily="18" charset="0"/>
                <a:ea typeface="Times New Roman" panose="02020603050405020304" pitchFamily="18" charset="0"/>
              </a:rPr>
              <a:t>Identitas</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perusahaan</a:t>
            </a:r>
            <a:r>
              <a:rPr lang="en-ID" sz="1800" dirty="0">
                <a:effectLst/>
                <a:latin typeface="Times New Roman" panose="02020603050405020304" pitchFamily="18" charset="0"/>
                <a:ea typeface="Times New Roman" panose="02020603050405020304" pitchFamily="18" charset="0"/>
              </a:rPr>
              <a:t> kami yang </a:t>
            </a:r>
            <a:r>
              <a:rPr lang="en-ID" sz="1800" dirty="0" err="1">
                <a:effectLst/>
                <a:latin typeface="Times New Roman" panose="02020603050405020304" pitchFamily="18" charset="0"/>
                <a:ea typeface="Times New Roman" panose="02020603050405020304" pitchFamily="18" charset="0"/>
              </a:rPr>
              <a:t>bernama</a:t>
            </a:r>
            <a:r>
              <a:rPr lang="en-ID" sz="1800" dirty="0">
                <a:effectLst/>
                <a:latin typeface="Times New Roman" panose="02020603050405020304" pitchFamily="18" charset="0"/>
                <a:ea typeface="Times New Roman" panose="02020603050405020304" pitchFamily="18" charset="0"/>
              </a:rPr>
              <a:t> Korean Mix </a:t>
            </a:r>
            <a:r>
              <a:rPr lang="en-ID" sz="1800" dirty="0" err="1">
                <a:effectLst/>
                <a:latin typeface="Times New Roman" panose="02020603050405020304" pitchFamily="18" charset="0"/>
                <a:ea typeface="Times New Roman" panose="02020603050405020304" pitchFamily="18" charset="0"/>
              </a:rPr>
              <a:t>adalah</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sebuah</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perusahaan</a:t>
            </a:r>
            <a:r>
              <a:rPr lang="en-ID" sz="1800" dirty="0">
                <a:effectLst/>
                <a:latin typeface="Times New Roman" panose="02020603050405020304" pitchFamily="18" charset="0"/>
                <a:ea typeface="Times New Roman" panose="02020603050405020304" pitchFamily="18" charset="0"/>
              </a:rPr>
              <a:t> yang </a:t>
            </a:r>
            <a:r>
              <a:rPr lang="en-ID" sz="1800" dirty="0" err="1">
                <a:effectLst/>
                <a:latin typeface="Times New Roman" panose="02020603050405020304" pitchFamily="18" charset="0"/>
                <a:ea typeface="Times New Roman" panose="02020603050405020304" pitchFamily="18" charset="0"/>
              </a:rPr>
              <a:t>bergerak</a:t>
            </a:r>
            <a:r>
              <a:rPr lang="en-ID" sz="1800" dirty="0">
                <a:effectLst/>
                <a:latin typeface="Times New Roman" panose="02020603050405020304" pitchFamily="18" charset="0"/>
                <a:ea typeface="Times New Roman" panose="02020603050405020304" pitchFamily="18" charset="0"/>
              </a:rPr>
              <a:t> di </a:t>
            </a:r>
            <a:r>
              <a:rPr lang="en-ID" sz="1800" dirty="0" err="1">
                <a:effectLst/>
                <a:latin typeface="Times New Roman" panose="02020603050405020304" pitchFamily="18" charset="0"/>
                <a:ea typeface="Times New Roman" panose="02020603050405020304" pitchFamily="18" charset="0"/>
              </a:rPr>
              <a:t>bidang</a:t>
            </a:r>
            <a:r>
              <a:rPr lang="en-ID" sz="1800" dirty="0">
                <a:effectLst/>
                <a:latin typeface="Times New Roman" panose="02020603050405020304" pitchFamily="18" charset="0"/>
                <a:ea typeface="Times New Roman" panose="02020603050405020304" pitchFamily="18" charset="0"/>
              </a:rPr>
              <a:t> food truck yang </a:t>
            </a:r>
            <a:r>
              <a:rPr lang="en-ID" sz="1800" dirty="0" err="1">
                <a:effectLst/>
                <a:latin typeface="Times New Roman" panose="02020603050405020304" pitchFamily="18" charset="0"/>
                <a:ea typeface="Times New Roman" panose="02020603050405020304" pitchFamily="18" charset="0"/>
              </a:rPr>
              <a:t>menjual</a:t>
            </a:r>
            <a:r>
              <a:rPr lang="en-ID" sz="1800" dirty="0">
                <a:effectLst/>
                <a:latin typeface="Times New Roman" panose="02020603050405020304" pitchFamily="18" charset="0"/>
                <a:ea typeface="Times New Roman" panose="02020603050405020304" pitchFamily="18" charset="0"/>
              </a:rPr>
              <a:t> food and beverages. </a:t>
            </a:r>
            <a:r>
              <a:rPr lang="en-ID" sz="1800" dirty="0" err="1">
                <a:effectLst/>
                <a:latin typeface="Times New Roman" panose="02020603050405020304" pitchFamily="18" charset="0"/>
                <a:ea typeface="Times New Roman" panose="02020603050405020304" pitchFamily="18" charset="0"/>
              </a:rPr>
              <a:t>Penamaan</a:t>
            </a:r>
            <a:r>
              <a:rPr lang="en-ID" sz="1800" dirty="0">
                <a:effectLst/>
                <a:latin typeface="Times New Roman" panose="02020603050405020304" pitchFamily="18" charset="0"/>
                <a:ea typeface="Times New Roman" panose="02020603050405020304" pitchFamily="18" charset="0"/>
              </a:rPr>
              <a:t> Korean Mix food truck </a:t>
            </a:r>
            <a:r>
              <a:rPr lang="en-ID" sz="1800" dirty="0" err="1">
                <a:effectLst/>
                <a:latin typeface="Times New Roman" panose="02020603050405020304" pitchFamily="18" charset="0"/>
                <a:ea typeface="Times New Roman" panose="02020603050405020304" pitchFamily="18" charset="0"/>
              </a:rPr>
              <a:t>merupakan</a:t>
            </a:r>
            <a:r>
              <a:rPr lang="en-ID" sz="1800" dirty="0">
                <a:effectLst/>
                <a:latin typeface="Times New Roman" panose="02020603050405020304" pitchFamily="18" charset="0"/>
                <a:ea typeface="Times New Roman" panose="02020603050405020304" pitchFamily="18" charset="0"/>
              </a:rPr>
              <a:t> ide </a:t>
            </a:r>
            <a:r>
              <a:rPr lang="en-ID" sz="1800" dirty="0" err="1">
                <a:effectLst/>
                <a:latin typeface="Times New Roman" panose="02020603050405020304" pitchFamily="18" charset="0"/>
                <a:ea typeface="Times New Roman" panose="02020603050405020304" pitchFamily="18" charset="0"/>
              </a:rPr>
              <a:t>dari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kelompok</a:t>
            </a:r>
            <a:r>
              <a:rPr lang="en-ID" sz="1800" dirty="0">
                <a:effectLst/>
                <a:latin typeface="Times New Roman" panose="02020603050405020304" pitchFamily="18" charset="0"/>
                <a:ea typeface="Times New Roman" panose="02020603050405020304" pitchFamily="18" charset="0"/>
              </a:rPr>
              <a:t> kami yang </a:t>
            </a:r>
            <a:r>
              <a:rPr lang="en-ID" sz="1800" dirty="0" err="1">
                <a:effectLst/>
                <a:latin typeface="Times New Roman" panose="02020603050405020304" pitchFamily="18" charset="0"/>
                <a:ea typeface="Times New Roman" panose="02020603050405020304" pitchFamily="18" charset="0"/>
              </a:rPr>
              <a:t>memiliki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makna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campuran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dari</a:t>
            </a:r>
            <a:r>
              <a:rPr lang="en-ID" sz="1800" dirty="0">
                <a:effectLst/>
                <a:latin typeface="Times New Roman" panose="02020603050405020304" pitchFamily="18" charset="0"/>
                <a:ea typeface="Times New Roman" panose="02020603050405020304" pitchFamily="18" charset="0"/>
              </a:rPr>
              <a:t> kata mix dan kata Korean yang </a:t>
            </a:r>
            <a:r>
              <a:rPr lang="en-ID" sz="1800" dirty="0" err="1">
                <a:effectLst/>
                <a:latin typeface="Times New Roman" panose="02020603050405020304" pitchFamily="18" charset="0"/>
                <a:ea typeface="Times New Roman" panose="02020603050405020304" pitchFamily="18" charset="0"/>
              </a:rPr>
              <a:t>berarti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makanan</a:t>
            </a:r>
            <a:r>
              <a:rPr lang="en-ID" sz="1800" dirty="0">
                <a:effectLst/>
                <a:latin typeface="Times New Roman" panose="02020603050405020304" pitchFamily="18" charset="0"/>
                <a:ea typeface="Times New Roman" panose="02020603050405020304" pitchFamily="18" charset="0"/>
              </a:rPr>
              <a:t> yang </a:t>
            </a:r>
            <a:r>
              <a:rPr lang="en-ID" sz="1800" dirty="0" err="1">
                <a:effectLst/>
                <a:latin typeface="Times New Roman" panose="02020603050405020304" pitchFamily="18" charset="0"/>
                <a:ea typeface="Times New Roman" panose="02020603050405020304" pitchFamily="18" charset="0"/>
              </a:rPr>
              <a:t>berasal</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dari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korea</a:t>
            </a:r>
            <a:r>
              <a:rPr lang="en-ID" sz="1800" dirty="0">
                <a:effectLst/>
                <a:latin typeface="Times New Roman" panose="02020603050405020304" pitchFamily="18" charset="0"/>
                <a:ea typeface="Times New Roman" panose="02020603050405020304" pitchFamily="18" charset="0"/>
              </a:rPr>
              <a:t>. Di mana </a:t>
            </a:r>
            <a:r>
              <a:rPr lang="en-ID" sz="1800" dirty="0" err="1">
                <a:effectLst/>
                <a:latin typeface="Times New Roman" panose="02020603050405020304" pitchFamily="18" charset="0"/>
                <a:ea typeface="Times New Roman" panose="02020603050405020304" pitchFamily="18" charset="0"/>
              </a:rPr>
              <a:t>jika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digabung</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maka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berarti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makanan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korea</a:t>
            </a:r>
            <a:r>
              <a:rPr lang="en-ID" sz="1800" dirty="0">
                <a:effectLst/>
                <a:latin typeface="Times New Roman" panose="02020603050405020304" pitchFamily="18" charset="0"/>
                <a:ea typeface="Times New Roman" panose="02020603050405020304" pitchFamily="18" charset="0"/>
              </a:rPr>
              <a:t> yang </a:t>
            </a:r>
            <a:r>
              <a:rPr lang="en-ID" sz="1800" dirty="0" err="1">
                <a:effectLst/>
                <a:latin typeface="Times New Roman" panose="02020603050405020304" pitchFamily="18" charset="0"/>
                <a:ea typeface="Times New Roman" panose="02020603050405020304" pitchFamily="18" charset="0"/>
              </a:rPr>
              <a:t>dicampur</a:t>
            </a:r>
            <a:r>
              <a:rPr lang="en-ID" sz="1800" dirty="0">
                <a:effectLst/>
                <a:latin typeface="Times New Roman" panose="02020603050405020304" pitchFamily="18" charset="0"/>
                <a:ea typeface="Times New Roman" panose="02020603050405020304" pitchFamily="18" charset="0"/>
              </a:rPr>
              <a:t>/</a:t>
            </a:r>
            <a:r>
              <a:rPr lang="en-ID" sz="1800" dirty="0" err="1">
                <a:effectLst/>
                <a:latin typeface="Times New Roman" panose="02020603050405020304" pitchFamily="18" charset="0"/>
                <a:ea typeface="Times New Roman" panose="02020603050405020304" pitchFamily="18" charset="0"/>
              </a:rPr>
              <a:t>dikombinasikan</a:t>
            </a:r>
            <a:r>
              <a:rPr lang="en-ID" sz="1800" dirty="0">
                <a:effectLst/>
                <a:latin typeface="Times New Roman" panose="02020603050405020304" pitchFamily="18" charset="0"/>
                <a:ea typeface="Times New Roman" panose="02020603050405020304" pitchFamily="18" charset="0"/>
              </a:rPr>
              <a:t>, di mana </a:t>
            </a:r>
            <a:r>
              <a:rPr lang="en-ID" sz="1800" dirty="0" err="1">
                <a:effectLst/>
                <a:latin typeface="Times New Roman" panose="02020603050405020304" pitchFamily="18" charset="0"/>
                <a:ea typeface="Times New Roman" panose="02020603050405020304" pitchFamily="18" charset="0"/>
              </a:rPr>
              <a:t>dikombinasikan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disini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yaitu</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dikombinasikan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dengan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makanan</a:t>
            </a:r>
            <a:r>
              <a:rPr lang="en-ID" sz="1800" dirty="0">
                <a:effectLst/>
                <a:latin typeface="Times New Roman" panose="02020603050405020304" pitchFamily="18" charset="0"/>
                <a:ea typeface="Times New Roman" panose="02020603050405020304" pitchFamily="18" charset="0"/>
              </a:rPr>
              <a:t> dan </a:t>
            </a:r>
            <a:r>
              <a:rPr lang="en-ID" sz="1800" dirty="0" err="1">
                <a:effectLst/>
                <a:latin typeface="Times New Roman" panose="02020603050405020304" pitchFamily="18" charset="0"/>
                <a:ea typeface="Times New Roman" panose="02020603050405020304" pitchFamily="18" charset="0"/>
              </a:rPr>
              <a:t>minuman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dari</a:t>
            </a:r>
            <a:r>
              <a:rPr lang="en-ID" sz="1800" dirty="0">
                <a:effectLst/>
                <a:latin typeface="Times New Roman" panose="02020603050405020304" pitchFamily="18" charset="0"/>
                <a:ea typeface="Times New Roman" panose="02020603050405020304" pitchFamily="18" charset="0"/>
              </a:rPr>
              <a:t> Indonesia. </a:t>
            </a:r>
            <a:endParaRPr lang="en-ID" dirty="0"/>
          </a:p>
        </p:txBody>
      </p:sp>
      <p:sp>
        <p:nvSpPr>
          <p:cNvPr id="3" name="Title 2">
            <a:extLst>
              <a:ext uri="{FF2B5EF4-FFF2-40B4-BE49-F238E27FC236}">
                <a16:creationId xmlns:a16="http://schemas.microsoft.com/office/drawing/2014/main" id="{C4DCD903-7B51-70FB-258A-88436D0ADC08}"/>
              </a:ext>
            </a:extLst>
          </p:cNvPr>
          <p:cNvSpPr>
            <a:spLocks noGrp="1"/>
          </p:cNvSpPr>
          <p:nvPr>
            <p:ph type="title"/>
          </p:nvPr>
        </p:nvSpPr>
        <p:spPr/>
        <p:txBody>
          <a:bodyPr/>
          <a:lstStyle/>
          <a:p>
            <a:r>
              <a:rPr lang="en-US" dirty="0" err="1"/>
              <a:t>Profil</a:t>
            </a:r>
            <a:r>
              <a:rPr lang="en-US" dirty="0"/>
              <a:t> Perusahaan </a:t>
            </a:r>
            <a:endParaRPr lang="en-ID" dirty="0"/>
          </a:p>
        </p:txBody>
      </p:sp>
    </p:spTree>
    <p:extLst>
      <p:ext uri="{BB962C8B-B14F-4D97-AF65-F5344CB8AC3E}">
        <p14:creationId xmlns:p14="http://schemas.microsoft.com/office/powerpoint/2010/main" val="3167697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085127A-E66D-D25F-6E33-B09F0B86AB59}"/>
              </a:ext>
            </a:extLst>
          </p:cNvPr>
          <p:cNvSpPr>
            <a:spLocks noGrp="1"/>
          </p:cNvSpPr>
          <p:nvPr>
            <p:ph type="subTitle" idx="1"/>
          </p:nvPr>
        </p:nvSpPr>
        <p:spPr>
          <a:xfrm>
            <a:off x="1426450" y="2938712"/>
            <a:ext cx="5900874" cy="3219900"/>
          </a:xfrm>
        </p:spPr>
        <p:txBody>
          <a:bodyPr/>
          <a:lstStyle/>
          <a:p>
            <a:pPr marL="127000" indent="0">
              <a:buNone/>
            </a:pPr>
            <a:r>
              <a:rPr lang="en-US" dirty="0"/>
              <a:t> </a:t>
            </a:r>
          </a:p>
          <a:p>
            <a:pPr marL="127000" indent="0">
              <a:buNone/>
            </a:pPr>
            <a:endParaRPr lang="en-US" dirty="0"/>
          </a:p>
          <a:p>
            <a:pPr marL="127000" indent="0">
              <a:buNone/>
            </a:pPr>
            <a:endParaRPr lang="en-ID" dirty="0"/>
          </a:p>
        </p:txBody>
      </p:sp>
      <p:sp>
        <p:nvSpPr>
          <p:cNvPr id="3" name="Title 2">
            <a:extLst>
              <a:ext uri="{FF2B5EF4-FFF2-40B4-BE49-F238E27FC236}">
                <a16:creationId xmlns:a16="http://schemas.microsoft.com/office/drawing/2014/main" id="{89920111-B2F2-2CC0-4D49-1E1567A9FEF0}"/>
              </a:ext>
            </a:extLst>
          </p:cNvPr>
          <p:cNvSpPr>
            <a:spLocks noGrp="1"/>
          </p:cNvSpPr>
          <p:nvPr>
            <p:ph type="title"/>
          </p:nvPr>
        </p:nvSpPr>
        <p:spPr/>
        <p:txBody>
          <a:bodyPr/>
          <a:lstStyle/>
          <a:p>
            <a:r>
              <a:rPr lang="en-US" dirty="0" err="1"/>
              <a:t>Struktur</a:t>
            </a:r>
            <a:r>
              <a:rPr lang="en-US" dirty="0"/>
              <a:t> </a:t>
            </a:r>
            <a:r>
              <a:rPr lang="en-US" dirty="0" err="1"/>
              <a:t>Permodalan</a:t>
            </a:r>
            <a:r>
              <a:rPr lang="en-US" dirty="0"/>
              <a:t> </a:t>
            </a:r>
            <a:endParaRPr lang="en-ID" dirty="0"/>
          </a:p>
        </p:txBody>
      </p:sp>
      <p:sp>
        <p:nvSpPr>
          <p:cNvPr id="4" name="Rectangle 2">
            <a:extLst>
              <a:ext uri="{FF2B5EF4-FFF2-40B4-BE49-F238E27FC236}">
                <a16:creationId xmlns:a16="http://schemas.microsoft.com/office/drawing/2014/main" id="{D829CDC3-0AAB-24EF-8072-4AB7D63CA6F5}"/>
              </a:ext>
            </a:extLst>
          </p:cNvPr>
          <p:cNvSpPr>
            <a:spLocks noChangeArrowheads="1"/>
          </p:cNvSpPr>
          <p:nvPr/>
        </p:nvSpPr>
        <p:spPr bwMode="auto">
          <a:xfrm>
            <a:off x="713225" y="1118835"/>
            <a:ext cx="6991589" cy="1518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584"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mn-lt"/>
                <a:ea typeface="Times New Roman" panose="02020603050405020304" pitchFamily="18" charset="0"/>
              </a:rPr>
              <a:t>Sebagai</a:t>
            </a:r>
            <a:r>
              <a:rPr kumimoji="0" lang="en-US" altLang="en-US" sz="1600" b="0" i="0" u="none" strike="noStrike" cap="none" normalizeH="0" baseline="0" dirty="0">
                <a:ln>
                  <a:noFill/>
                </a:ln>
                <a:solidFill>
                  <a:schemeClr val="tx1"/>
                </a:solidFill>
                <a:effectLst/>
                <a:latin typeface="+mn-lt"/>
                <a:ea typeface="Times New Roman" panose="02020603050405020304" pitchFamily="18" charset="0"/>
              </a:rPr>
              <a:t> modal </a:t>
            </a:r>
            <a:r>
              <a:rPr kumimoji="0" lang="en-US" altLang="en-US" sz="1600" b="0" i="0" u="none" strike="noStrike" cap="none" normalizeH="0" baseline="0" dirty="0" err="1">
                <a:ln>
                  <a:noFill/>
                </a:ln>
                <a:solidFill>
                  <a:schemeClr val="tx1"/>
                </a:solidFill>
                <a:effectLst/>
                <a:latin typeface="+mn-lt"/>
                <a:ea typeface="Times New Roman" panose="02020603050405020304" pitchFamily="18" charset="0"/>
              </a:rPr>
              <a:t>awal</a:t>
            </a:r>
            <a:r>
              <a:rPr kumimoji="0" lang="en-US" altLang="en-US" sz="1600" b="0" i="0" u="none" strike="noStrike" cap="none" normalizeH="0" baseline="0" dirty="0">
                <a:ln>
                  <a:noFill/>
                </a:ln>
                <a:solidFill>
                  <a:schemeClr val="tx1"/>
                </a:solidFill>
                <a:effectLst/>
                <a:latin typeface="+mn-lt"/>
                <a:ea typeface="Times New Roman" panose="02020603050405020304" pitchFamily="18" charset="0"/>
              </a:rPr>
              <a:t>, </a:t>
            </a:r>
            <a:r>
              <a:rPr kumimoji="0" lang="en-US" altLang="en-US" sz="1600" b="0" i="1" u="none" strike="noStrike" cap="none" normalizeH="0" baseline="0" dirty="0">
                <a:ln>
                  <a:noFill/>
                </a:ln>
                <a:solidFill>
                  <a:schemeClr val="tx1"/>
                </a:solidFill>
                <a:effectLst/>
                <a:latin typeface="+mn-lt"/>
                <a:ea typeface="Times New Roman" panose="02020603050405020304" pitchFamily="18" charset="0"/>
              </a:rPr>
              <a:t>Korean mix </a:t>
            </a:r>
            <a:r>
              <a:rPr kumimoji="0" lang="en-US" altLang="en-US" sz="1600" b="0" i="0" u="none" strike="noStrike" cap="none" normalizeH="0" baseline="0" dirty="0" err="1">
                <a:ln>
                  <a:noFill/>
                </a:ln>
                <a:solidFill>
                  <a:schemeClr val="tx1"/>
                </a:solidFill>
                <a:effectLst/>
                <a:latin typeface="+mn-lt"/>
                <a:ea typeface="Times New Roman" panose="02020603050405020304" pitchFamily="18" charset="0"/>
              </a:rPr>
              <a:t>akan</a:t>
            </a:r>
            <a:r>
              <a:rPr kumimoji="0" lang="en-US" altLang="en-US" sz="1600" b="0" i="0" u="none" strike="noStrike" cap="none" normalizeH="0" baseline="0" dirty="0">
                <a:ln>
                  <a:noFill/>
                </a:ln>
                <a:solidFill>
                  <a:schemeClr val="tx1"/>
                </a:solidFill>
                <a:effectLst/>
                <a:latin typeface="+mn-lt"/>
                <a:ea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mn-lt"/>
                <a:ea typeface="Times New Roman" panose="02020603050405020304" pitchFamily="18" charset="0"/>
              </a:rPr>
              <a:t>menggunakan</a:t>
            </a:r>
            <a:r>
              <a:rPr kumimoji="0" lang="en-US" altLang="en-US" sz="1600" b="0" i="0" u="none" strike="noStrike" cap="none" normalizeH="0" baseline="0" dirty="0">
                <a:ln>
                  <a:noFill/>
                </a:ln>
                <a:solidFill>
                  <a:schemeClr val="tx1"/>
                </a:solidFill>
                <a:effectLst/>
                <a:latin typeface="+mn-lt"/>
                <a:ea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mn-lt"/>
                <a:ea typeface="Times New Roman" panose="02020603050405020304" pitchFamily="18" charset="0"/>
              </a:rPr>
              <a:t>dua</a:t>
            </a:r>
            <a:r>
              <a:rPr kumimoji="0" lang="en-US" altLang="en-US" sz="1600" b="0" i="0" u="none" strike="noStrike" cap="none" normalizeH="0" baseline="0" dirty="0">
                <a:ln>
                  <a:noFill/>
                </a:ln>
                <a:solidFill>
                  <a:schemeClr val="tx1"/>
                </a:solidFill>
                <a:effectLst/>
                <a:latin typeface="+mn-lt"/>
                <a:ea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mn-lt"/>
                <a:ea typeface="Times New Roman" panose="02020603050405020304" pitchFamily="18" charset="0"/>
              </a:rPr>
              <a:t>sumber</a:t>
            </a:r>
            <a:r>
              <a:rPr kumimoji="0" lang="en-US" altLang="en-US" sz="1600" b="0" i="0" u="none" strike="noStrike" cap="none" normalizeH="0" baseline="0" dirty="0">
                <a:ln>
                  <a:noFill/>
                </a:ln>
                <a:solidFill>
                  <a:schemeClr val="tx1"/>
                </a:solidFill>
                <a:effectLst/>
                <a:latin typeface="+mn-lt"/>
                <a:ea typeface="Times New Roman" panose="02020603050405020304" pitchFamily="18" charset="0"/>
              </a:rPr>
              <a:t> modal, yang </a:t>
            </a:r>
            <a:r>
              <a:rPr kumimoji="0" lang="en-US" altLang="en-US" sz="1600" b="0" i="0" u="none" strike="noStrike" cap="none" normalizeH="0" baseline="0" dirty="0" err="1">
                <a:ln>
                  <a:noFill/>
                </a:ln>
                <a:solidFill>
                  <a:schemeClr val="tx1"/>
                </a:solidFill>
                <a:effectLst/>
                <a:latin typeface="+mn-lt"/>
                <a:ea typeface="Times New Roman" panose="02020603050405020304" pitchFamily="18" charset="0"/>
              </a:rPr>
              <a:t>pertama</a:t>
            </a:r>
            <a:r>
              <a:rPr kumimoji="0" lang="en-US" altLang="en-US" sz="1600" b="0" i="0" u="none" strike="noStrike" cap="none" normalizeH="0" baseline="0" dirty="0">
                <a:ln>
                  <a:noFill/>
                </a:ln>
                <a:solidFill>
                  <a:schemeClr val="tx1"/>
                </a:solidFill>
                <a:effectLst/>
                <a:latin typeface="+mn-lt"/>
                <a:ea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mn-lt"/>
                <a:ea typeface="Times New Roman" panose="02020603050405020304" pitchFamily="18" charset="0"/>
              </a:rPr>
              <a:t>mengajukan</a:t>
            </a:r>
            <a:r>
              <a:rPr kumimoji="0" lang="en-US" altLang="en-US" sz="1600" b="0" i="0" u="none" strike="noStrike" cap="none" normalizeH="0" baseline="0" dirty="0">
                <a:ln>
                  <a:noFill/>
                </a:ln>
                <a:solidFill>
                  <a:schemeClr val="tx1"/>
                </a:solidFill>
                <a:effectLst/>
                <a:latin typeface="+mn-lt"/>
                <a:ea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mn-lt"/>
                <a:ea typeface="Times New Roman" panose="02020603050405020304" pitchFamily="18" charset="0"/>
              </a:rPr>
              <a:t>pinjaman</a:t>
            </a:r>
            <a:r>
              <a:rPr kumimoji="0" lang="en-US" altLang="en-US" sz="1600" b="0" i="0" u="none" strike="noStrike" cap="none" normalizeH="0" baseline="0" dirty="0">
                <a:ln>
                  <a:noFill/>
                </a:ln>
                <a:solidFill>
                  <a:schemeClr val="tx1"/>
                </a:solidFill>
                <a:effectLst/>
                <a:latin typeface="+mn-lt"/>
                <a:ea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mn-lt"/>
                <a:ea typeface="Times New Roman" panose="02020603050405020304" pitchFamily="18" charset="0"/>
              </a:rPr>
              <a:t>kepada</a:t>
            </a:r>
            <a:r>
              <a:rPr kumimoji="0" lang="en-US" altLang="en-US" sz="1600" b="0" i="0" u="none" strike="noStrike" cap="none" normalizeH="0" baseline="0" dirty="0">
                <a:ln>
                  <a:noFill/>
                </a:ln>
                <a:solidFill>
                  <a:schemeClr val="tx1"/>
                </a:solidFill>
                <a:effectLst/>
                <a:latin typeface="+mn-lt"/>
                <a:ea typeface="Times New Roman" panose="02020603050405020304" pitchFamily="18" charset="0"/>
              </a:rPr>
              <a:t> bank </a:t>
            </a:r>
            <a:r>
              <a:rPr kumimoji="0" lang="en-US" altLang="en-US" sz="1600" b="0" i="0" u="none" strike="noStrike" cap="none" normalizeH="0" baseline="0" dirty="0" err="1">
                <a:ln>
                  <a:noFill/>
                </a:ln>
                <a:solidFill>
                  <a:schemeClr val="tx1"/>
                </a:solidFill>
                <a:effectLst/>
                <a:latin typeface="+mn-lt"/>
                <a:ea typeface="Times New Roman" panose="02020603050405020304" pitchFamily="18" charset="0"/>
              </a:rPr>
              <a:t>dengan</a:t>
            </a:r>
            <a:r>
              <a:rPr kumimoji="0" lang="en-US" altLang="en-US" sz="1600" b="0" i="0" u="none" strike="noStrike" cap="none" normalizeH="0" baseline="0" dirty="0">
                <a:ln>
                  <a:noFill/>
                </a:ln>
                <a:solidFill>
                  <a:schemeClr val="tx1"/>
                </a:solidFill>
                <a:effectLst/>
                <a:latin typeface="+mn-lt"/>
                <a:ea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mn-lt"/>
                <a:ea typeface="Times New Roman" panose="02020603050405020304" pitchFamily="18" charset="0"/>
              </a:rPr>
              <a:t>proporsi</a:t>
            </a:r>
            <a:r>
              <a:rPr kumimoji="0" lang="en-US" altLang="en-US" sz="1600" b="0" i="0" u="none" strike="noStrike" cap="none" normalizeH="0" baseline="0" dirty="0">
                <a:ln>
                  <a:noFill/>
                </a:ln>
                <a:solidFill>
                  <a:schemeClr val="tx1"/>
                </a:solidFill>
                <a:effectLst/>
                <a:latin typeface="+mn-lt"/>
                <a:ea typeface="Times New Roman" panose="02020603050405020304" pitchFamily="18" charset="0"/>
              </a:rPr>
              <a:t> 50% </a:t>
            </a:r>
            <a:r>
              <a:rPr kumimoji="0" lang="en-US" altLang="en-US" sz="1600" b="0" i="0" u="none" strike="noStrike" cap="none" normalizeH="0" baseline="0" dirty="0" err="1">
                <a:ln>
                  <a:noFill/>
                </a:ln>
                <a:solidFill>
                  <a:schemeClr val="tx1"/>
                </a:solidFill>
                <a:effectLst/>
                <a:latin typeface="+mn-lt"/>
                <a:ea typeface="Times New Roman" panose="02020603050405020304" pitchFamily="18" charset="0"/>
              </a:rPr>
              <a:t>dari</a:t>
            </a:r>
            <a:r>
              <a:rPr kumimoji="0" lang="en-US" altLang="en-US" sz="1600" b="0" i="0" u="none" strike="noStrike" cap="none" normalizeH="0" baseline="0" dirty="0">
                <a:ln>
                  <a:noFill/>
                </a:ln>
                <a:solidFill>
                  <a:schemeClr val="tx1"/>
                </a:solidFill>
                <a:effectLst/>
                <a:latin typeface="+mn-lt"/>
                <a:ea typeface="Times New Roman" panose="02020603050405020304" pitchFamily="18" charset="0"/>
              </a:rPr>
              <a:t> total modal, dan </a:t>
            </a:r>
            <a:r>
              <a:rPr kumimoji="0" lang="en-US" altLang="en-US" sz="1600" b="0" i="0" u="none" strike="noStrike" cap="none" normalizeH="0" baseline="0" dirty="0" err="1">
                <a:ln>
                  <a:noFill/>
                </a:ln>
                <a:solidFill>
                  <a:schemeClr val="tx1"/>
                </a:solidFill>
                <a:effectLst/>
                <a:latin typeface="+mn-lt"/>
                <a:ea typeface="Times New Roman" panose="02020603050405020304" pitchFamily="18" charset="0"/>
              </a:rPr>
              <a:t>sisanya</a:t>
            </a:r>
            <a:r>
              <a:rPr kumimoji="0" lang="en-US" altLang="en-US" sz="1600" b="0" i="0" u="none" strike="noStrike" cap="none" normalizeH="0" baseline="0" dirty="0">
                <a:ln>
                  <a:noFill/>
                </a:ln>
                <a:solidFill>
                  <a:schemeClr val="tx1"/>
                </a:solidFill>
                <a:effectLst/>
                <a:latin typeface="+mn-lt"/>
                <a:ea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mn-lt"/>
                <a:ea typeface="Times New Roman" panose="02020603050405020304" pitchFamily="18" charset="0"/>
              </a:rPr>
              <a:t>akan</a:t>
            </a:r>
            <a:r>
              <a:rPr kumimoji="0" lang="en-US" altLang="en-US" sz="1600" b="0" i="0" u="none" strike="noStrike" cap="none" normalizeH="0" baseline="0" dirty="0">
                <a:ln>
                  <a:noFill/>
                </a:ln>
                <a:solidFill>
                  <a:schemeClr val="tx1"/>
                </a:solidFill>
                <a:effectLst/>
                <a:latin typeface="+mn-lt"/>
                <a:ea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mn-lt"/>
                <a:ea typeface="Times New Roman" panose="02020603050405020304" pitchFamily="18" charset="0"/>
              </a:rPr>
              <a:t>menggunakan</a:t>
            </a:r>
            <a:r>
              <a:rPr kumimoji="0" lang="en-US" altLang="en-US" sz="1600" b="0" i="0" u="none" strike="noStrike" cap="none" normalizeH="0" baseline="0" dirty="0">
                <a:ln>
                  <a:noFill/>
                </a:ln>
                <a:solidFill>
                  <a:schemeClr val="tx1"/>
                </a:solidFill>
                <a:effectLst/>
                <a:latin typeface="+mn-lt"/>
                <a:ea typeface="Times New Roman" panose="02020603050405020304" pitchFamily="18" charset="0"/>
              </a:rPr>
              <a:t> modal </a:t>
            </a:r>
            <a:r>
              <a:rPr kumimoji="0" lang="en-US" altLang="en-US" sz="1600" b="0" i="0" u="none" strike="noStrike" cap="none" normalizeH="0" baseline="0" dirty="0" err="1">
                <a:ln>
                  <a:noFill/>
                </a:ln>
                <a:solidFill>
                  <a:schemeClr val="tx1"/>
                </a:solidFill>
                <a:effectLst/>
                <a:latin typeface="+mn-lt"/>
                <a:ea typeface="Times New Roman" panose="02020603050405020304" pitchFamily="18" charset="0"/>
              </a:rPr>
              <a:t>pribadi</a:t>
            </a:r>
            <a:r>
              <a:rPr kumimoji="0" lang="en-US" altLang="en-US" sz="1600" b="0" i="0" u="none" strike="noStrike" cap="none" normalizeH="0" baseline="0" dirty="0">
                <a:ln>
                  <a:noFill/>
                </a:ln>
                <a:solidFill>
                  <a:schemeClr val="tx1"/>
                </a:solidFill>
                <a:effectLst/>
                <a:latin typeface="+mn-lt"/>
                <a:ea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Object 4">
            <a:extLst>
              <a:ext uri="{FF2B5EF4-FFF2-40B4-BE49-F238E27FC236}">
                <a16:creationId xmlns:a16="http://schemas.microsoft.com/office/drawing/2014/main" id="{65AB3BDC-F046-552B-70A5-7F89AD7D6938}"/>
              </a:ext>
            </a:extLst>
          </p:cNvPr>
          <p:cNvGraphicFramePr>
            <a:graphicFrameLocks noChangeAspect="1"/>
          </p:cNvGraphicFramePr>
          <p:nvPr>
            <p:extLst>
              <p:ext uri="{D42A27DB-BD31-4B8C-83A1-F6EECF244321}">
                <p14:modId xmlns:p14="http://schemas.microsoft.com/office/powerpoint/2010/main" val="3594677300"/>
              </p:ext>
            </p:extLst>
          </p:nvPr>
        </p:nvGraphicFramePr>
        <p:xfrm>
          <a:off x="2759001" y="2527921"/>
          <a:ext cx="2735148" cy="1496744"/>
        </p:xfrm>
        <a:graphic>
          <a:graphicData uri="http://schemas.openxmlformats.org/presentationml/2006/ole">
            <mc:AlternateContent xmlns:mc="http://schemas.openxmlformats.org/markup-compatibility/2006">
              <mc:Choice xmlns:v="urn:schemas-microsoft-com:vml" Requires="v">
                <p:oleObj name="Worksheet" r:id="rId2" imgW="2301092" imgH="921810" progId="Excel.Sheet.12">
                  <p:embed/>
                </p:oleObj>
              </mc:Choice>
              <mc:Fallback>
                <p:oleObj name="Worksheet" r:id="rId2" imgW="2301092" imgH="921810" progId="Excel.Sheet.12">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001" y="2527921"/>
                        <a:ext cx="2735148" cy="1496744"/>
                      </a:xfrm>
                      <a:prstGeom prst="rect">
                        <a:avLst/>
                      </a:prstGeom>
                      <a:noFill/>
                    </p:spPr>
                  </p:pic>
                </p:oleObj>
              </mc:Fallback>
            </mc:AlternateContent>
          </a:graphicData>
        </a:graphic>
      </p:graphicFrame>
    </p:spTree>
    <p:extLst>
      <p:ext uri="{BB962C8B-B14F-4D97-AF65-F5344CB8AC3E}">
        <p14:creationId xmlns:p14="http://schemas.microsoft.com/office/powerpoint/2010/main" val="412615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A7A8A4D-4C5E-92D9-20B1-90582D35DCF7}"/>
              </a:ext>
            </a:extLst>
          </p:cNvPr>
          <p:cNvSpPr>
            <a:spLocks noGrp="1"/>
          </p:cNvSpPr>
          <p:nvPr>
            <p:ph type="subTitle" idx="1"/>
          </p:nvPr>
        </p:nvSpPr>
        <p:spPr/>
        <p:txBody>
          <a:bodyPr/>
          <a:lstStyle/>
          <a:p>
            <a:pPr marL="127000" indent="0">
              <a:buNone/>
            </a:pPr>
            <a:r>
              <a:rPr lang="en-ID" sz="1800" dirty="0">
                <a:effectLst/>
                <a:latin typeface="Times New Roman" panose="02020603050405020304" pitchFamily="18" charset="0"/>
                <a:ea typeface="Times New Roman" panose="02020603050405020304" pitchFamily="18" charset="0"/>
              </a:rPr>
              <a:t>Korean Mix </a:t>
            </a:r>
            <a:r>
              <a:rPr lang="en-ID" sz="1800" dirty="0" err="1">
                <a:effectLst/>
                <a:latin typeface="Times New Roman" panose="02020603050405020304" pitchFamily="18" charset="0"/>
                <a:ea typeface="Times New Roman" panose="02020603050405020304" pitchFamily="18" charset="0"/>
              </a:rPr>
              <a:t>adalah</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sebuah</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bisnis</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berjualan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makanan</a:t>
            </a:r>
            <a:r>
              <a:rPr lang="en-ID" sz="1800" dirty="0">
                <a:effectLst/>
                <a:latin typeface="Times New Roman" panose="02020603050405020304" pitchFamily="18" charset="0"/>
                <a:ea typeface="Times New Roman" panose="02020603050405020304" pitchFamily="18" charset="0"/>
              </a:rPr>
              <a:t> dan </a:t>
            </a:r>
            <a:r>
              <a:rPr lang="en-ID" sz="1800" dirty="0" err="1">
                <a:effectLst/>
                <a:latin typeface="Times New Roman" panose="02020603050405020304" pitchFamily="18" charset="0"/>
                <a:ea typeface="Times New Roman" panose="02020603050405020304" pitchFamily="18" charset="0"/>
              </a:rPr>
              <a:t>minuman</a:t>
            </a:r>
            <a:r>
              <a:rPr lang="en-ID" sz="1800" dirty="0">
                <a:effectLst/>
                <a:latin typeface="Times New Roman" panose="02020603050405020304" pitchFamily="18" charset="0"/>
                <a:ea typeface="Times New Roman" panose="02020603050405020304" pitchFamily="18" charset="0"/>
              </a:rPr>
              <a:t> yang </a:t>
            </a:r>
            <a:r>
              <a:rPr lang="en-ID" sz="1800" dirty="0" err="1">
                <a:effectLst/>
                <a:latin typeface="Times New Roman" panose="02020603050405020304" pitchFamily="18" charset="0"/>
                <a:ea typeface="Times New Roman" panose="02020603050405020304" pitchFamily="18" charset="0"/>
              </a:rPr>
              <a:t>unik</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enak</a:t>
            </a:r>
            <a:r>
              <a:rPr lang="en-ID" sz="1800" dirty="0">
                <a:effectLst/>
                <a:latin typeface="Times New Roman" panose="02020603050405020304" pitchFamily="18" charset="0"/>
                <a:ea typeface="Times New Roman" panose="02020603050405020304" pitchFamily="18" charset="0"/>
              </a:rPr>
              <a:t>, dan </a:t>
            </a:r>
            <a:r>
              <a:rPr lang="en-ID" sz="1800" dirty="0" err="1">
                <a:effectLst/>
                <a:latin typeface="Times New Roman" panose="02020603050405020304" pitchFamily="18" charset="0"/>
                <a:ea typeface="Times New Roman" panose="02020603050405020304" pitchFamily="18" charset="0"/>
              </a:rPr>
              <a:t>terjangkau</a:t>
            </a:r>
            <a:r>
              <a:rPr lang="en-ID" sz="1800" dirty="0">
                <a:effectLst/>
                <a:latin typeface="Times New Roman" panose="02020603050405020304" pitchFamily="18" charset="0"/>
                <a:ea typeface="Times New Roman" panose="02020603050405020304" pitchFamily="18" charset="0"/>
              </a:rPr>
              <a:t> yang </a:t>
            </a:r>
            <a:r>
              <a:rPr lang="en-ID" sz="1800" dirty="0" err="1">
                <a:effectLst/>
                <a:latin typeface="Times New Roman" panose="02020603050405020304" pitchFamily="18" charset="0"/>
                <a:ea typeface="Times New Roman" panose="02020603050405020304" pitchFamily="18" charset="0"/>
              </a:rPr>
              <a:t>dipadukan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dengan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nuansa</a:t>
            </a:r>
            <a:r>
              <a:rPr lang="en-ID" sz="1800" dirty="0">
                <a:effectLst/>
                <a:latin typeface="Times New Roman" panose="02020603050405020304" pitchFamily="18" charset="0"/>
                <a:ea typeface="Times New Roman" panose="02020603050405020304" pitchFamily="18" charset="0"/>
              </a:rPr>
              <a:t> food truck yang modern dan </a:t>
            </a:r>
            <a:r>
              <a:rPr lang="en-ID" sz="1800" dirty="0" err="1">
                <a:effectLst/>
                <a:latin typeface="Times New Roman" panose="02020603050405020304" pitchFamily="18" charset="0"/>
                <a:ea typeface="Times New Roman" panose="02020603050405020304" pitchFamily="18" charset="0"/>
              </a:rPr>
              <a:t>instagrammable</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Makanan</a:t>
            </a:r>
            <a:r>
              <a:rPr lang="en-ID" sz="1800" dirty="0">
                <a:effectLst/>
                <a:latin typeface="Times New Roman" panose="02020603050405020304" pitchFamily="18" charset="0"/>
                <a:ea typeface="Times New Roman" panose="02020603050405020304" pitchFamily="18" charset="0"/>
              </a:rPr>
              <a:t> dan </a:t>
            </a:r>
            <a:r>
              <a:rPr lang="en-ID" sz="1800" dirty="0" err="1">
                <a:effectLst/>
                <a:latin typeface="Times New Roman" panose="02020603050405020304" pitchFamily="18" charset="0"/>
                <a:ea typeface="Times New Roman" panose="02020603050405020304" pitchFamily="18" charset="0"/>
              </a:rPr>
              <a:t>minuman</a:t>
            </a:r>
            <a:r>
              <a:rPr lang="en-ID" sz="1800" dirty="0">
                <a:effectLst/>
                <a:latin typeface="Times New Roman" panose="02020603050405020304" pitchFamily="18" charset="0"/>
                <a:ea typeface="Times New Roman" panose="02020603050405020304" pitchFamily="18" charset="0"/>
              </a:rPr>
              <a:t> yang </a:t>
            </a:r>
            <a:r>
              <a:rPr lang="en-ID" sz="1800" dirty="0" err="1">
                <a:effectLst/>
                <a:latin typeface="Times New Roman" panose="02020603050405020304" pitchFamily="18" charset="0"/>
                <a:ea typeface="Times New Roman" panose="02020603050405020304" pitchFamily="18" charset="0"/>
              </a:rPr>
              <a:t>dijual</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yaitu</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makanan</a:t>
            </a:r>
            <a:r>
              <a:rPr lang="en-ID" sz="1800" dirty="0">
                <a:effectLst/>
                <a:latin typeface="Times New Roman" panose="02020603050405020304" pitchFamily="18" charset="0"/>
                <a:ea typeface="Times New Roman" panose="02020603050405020304" pitchFamily="18" charset="0"/>
              </a:rPr>
              <a:t> dan </a:t>
            </a:r>
            <a:r>
              <a:rPr lang="en-ID" sz="1800" dirty="0" err="1">
                <a:effectLst/>
                <a:latin typeface="Times New Roman" panose="02020603050405020304" pitchFamily="18" charset="0"/>
                <a:ea typeface="Times New Roman" panose="02020603050405020304" pitchFamily="18" charset="0"/>
              </a:rPr>
              <a:t>minuman</a:t>
            </a:r>
            <a:r>
              <a:rPr lang="en-ID" sz="1800" dirty="0">
                <a:effectLst/>
                <a:latin typeface="Times New Roman" panose="02020603050405020304" pitchFamily="18" charset="0"/>
                <a:ea typeface="Times New Roman" panose="02020603050405020304" pitchFamily="18" charset="0"/>
              </a:rPr>
              <a:t> yang </a:t>
            </a:r>
            <a:r>
              <a:rPr lang="en-ID" sz="1800" dirty="0" err="1">
                <a:effectLst/>
                <a:latin typeface="Times New Roman" panose="02020603050405020304" pitchFamily="18" charset="0"/>
                <a:ea typeface="Times New Roman" panose="02020603050405020304" pitchFamily="18" charset="0"/>
              </a:rPr>
              <a:t>dipadukan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antar</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budaya</a:t>
            </a:r>
            <a:r>
              <a:rPr lang="en-ID" sz="1800" dirty="0">
                <a:effectLst/>
                <a:latin typeface="Times New Roman" panose="02020603050405020304" pitchFamily="18" charset="0"/>
                <a:ea typeface="Times New Roman" panose="02020603050405020304" pitchFamily="18" charset="0"/>
              </a:rPr>
              <a:t> Indonesia dan </a:t>
            </a:r>
            <a:r>
              <a:rPr lang="en-ID" sz="1800" dirty="0" err="1">
                <a:effectLst/>
                <a:latin typeface="Times New Roman" panose="02020603050405020304" pitchFamily="18" charset="0"/>
                <a:ea typeface="Times New Roman" panose="02020603050405020304" pitchFamily="18" charset="0"/>
              </a:rPr>
              <a:t>korea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seperti</a:t>
            </a:r>
            <a:r>
              <a:rPr lang="en-ID" sz="1800" dirty="0">
                <a:effectLst/>
                <a:latin typeface="Times New Roman" panose="02020603050405020304" pitchFamily="18" charset="0"/>
                <a:ea typeface="Times New Roman" panose="02020603050405020304" pitchFamily="18" charset="0"/>
              </a:rPr>
              <a:t> nasi goreng </a:t>
            </a:r>
            <a:r>
              <a:rPr lang="en-ID" sz="1800" dirty="0" err="1">
                <a:effectLst/>
                <a:latin typeface="Times New Roman" panose="02020603050405020304" pitchFamily="18" charset="0"/>
                <a:ea typeface="Times New Roman" panose="02020603050405020304" pitchFamily="18" charset="0"/>
              </a:rPr>
              <a:t>ayam</a:t>
            </a:r>
            <a:r>
              <a:rPr lang="en-ID" sz="1800" dirty="0">
                <a:effectLst/>
                <a:latin typeface="Times New Roman" panose="02020603050405020304" pitchFamily="18" charset="0"/>
                <a:ea typeface="Times New Roman" panose="02020603050405020304" pitchFamily="18" charset="0"/>
              </a:rPr>
              <a:t> kimchi dan </a:t>
            </a:r>
            <a:r>
              <a:rPr lang="en-ID" sz="1800" dirty="0" err="1">
                <a:effectLst/>
                <a:latin typeface="Times New Roman" panose="02020603050405020304" pitchFamily="18" charset="0"/>
                <a:ea typeface="Times New Roman" panose="02020603050405020304" pitchFamily="18" charset="0"/>
              </a:rPr>
              <a:t>indomie</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saus</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tteokbokki</a:t>
            </a:r>
            <a:r>
              <a:rPr lang="en-ID" sz="1800" dirty="0">
                <a:effectLst/>
                <a:latin typeface="Times New Roman" panose="02020603050405020304" pitchFamily="18" charset="0"/>
                <a:ea typeface="Times New Roman" panose="02020603050405020304" pitchFamily="18" charset="0"/>
              </a:rPr>
              <a:t>. Kami juga </a:t>
            </a:r>
            <a:r>
              <a:rPr lang="en-ID" sz="1800" dirty="0" err="1">
                <a:effectLst/>
                <a:latin typeface="Times New Roman" panose="02020603050405020304" pitchFamily="18" charset="0"/>
                <a:ea typeface="Times New Roman" panose="02020603050405020304" pitchFamily="18" charset="0"/>
              </a:rPr>
              <a:t>kerja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sama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dengan</a:t>
            </a:r>
            <a:r>
              <a:rPr lang="en-ID" sz="1800" dirty="0">
                <a:effectLst/>
                <a:latin typeface="Times New Roman" panose="02020603050405020304" pitchFamily="18" charset="0"/>
                <a:ea typeface="Times New Roman" panose="02020603050405020304" pitchFamily="18" charset="0"/>
              </a:rPr>
              <a:t> online food delivery </a:t>
            </a:r>
            <a:r>
              <a:rPr lang="en-ID" sz="1800" dirty="0" err="1">
                <a:effectLst/>
                <a:latin typeface="Times New Roman" panose="02020603050405020304" pitchFamily="18" charset="0"/>
                <a:ea typeface="Times New Roman" panose="02020603050405020304" pitchFamily="18" charset="0"/>
              </a:rPr>
              <a:t>seperti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Gofood</a:t>
            </a:r>
            <a:r>
              <a:rPr lang="en-ID" sz="1800" dirty="0">
                <a:effectLst/>
                <a:latin typeface="Times New Roman" panose="02020603050405020304" pitchFamily="18" charset="0"/>
                <a:ea typeface="Times New Roman" panose="02020603050405020304" pitchFamily="18" charset="0"/>
              </a:rPr>
              <a:t> dan </a:t>
            </a:r>
            <a:r>
              <a:rPr lang="en-ID" sz="1800" dirty="0" err="1">
                <a:effectLst/>
                <a:latin typeface="Times New Roman" panose="02020603050405020304" pitchFamily="18" charset="0"/>
                <a:ea typeface="Times New Roman" panose="02020603050405020304" pitchFamily="18" charset="0"/>
              </a:rPr>
              <a:t>Grabfood</a:t>
            </a:r>
            <a:r>
              <a:rPr lang="en-ID" sz="1800" dirty="0">
                <a:effectLst/>
                <a:latin typeface="Times New Roman" panose="02020603050405020304" pitchFamily="18" charset="0"/>
                <a:ea typeface="Times New Roman" panose="02020603050405020304" pitchFamily="18" charset="0"/>
              </a:rPr>
              <a:t>.</a:t>
            </a:r>
          </a:p>
          <a:p>
            <a:pPr marL="127000" indent="0">
              <a:buNone/>
            </a:pPr>
            <a:endParaRPr lang="en-ID" dirty="0"/>
          </a:p>
        </p:txBody>
      </p:sp>
      <p:sp>
        <p:nvSpPr>
          <p:cNvPr id="3" name="Title 2">
            <a:extLst>
              <a:ext uri="{FF2B5EF4-FFF2-40B4-BE49-F238E27FC236}">
                <a16:creationId xmlns:a16="http://schemas.microsoft.com/office/drawing/2014/main" id="{2AF2CE7B-A9E5-FB01-B4F0-AE93BC4F6F16}"/>
              </a:ext>
            </a:extLst>
          </p:cNvPr>
          <p:cNvSpPr>
            <a:spLocks noGrp="1"/>
          </p:cNvSpPr>
          <p:nvPr>
            <p:ph type="title"/>
          </p:nvPr>
        </p:nvSpPr>
        <p:spPr/>
        <p:txBody>
          <a:bodyPr/>
          <a:lstStyle/>
          <a:p>
            <a:r>
              <a:rPr lang="en-US" dirty="0" err="1"/>
              <a:t>Lingkup</a:t>
            </a:r>
            <a:r>
              <a:rPr lang="en-US" dirty="0"/>
              <a:t> </a:t>
            </a:r>
            <a:r>
              <a:rPr lang="en-US" dirty="0" err="1"/>
              <a:t>Bisnis</a:t>
            </a:r>
            <a:r>
              <a:rPr lang="en-US" dirty="0"/>
              <a:t> Perusahaan </a:t>
            </a:r>
            <a:endParaRPr lang="en-ID" dirty="0"/>
          </a:p>
        </p:txBody>
      </p:sp>
    </p:spTree>
    <p:extLst>
      <p:ext uri="{BB962C8B-B14F-4D97-AF65-F5344CB8AC3E}">
        <p14:creationId xmlns:p14="http://schemas.microsoft.com/office/powerpoint/2010/main" val="978919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B5460-953C-B368-E8E0-B7CA0D37B3FE}"/>
              </a:ext>
            </a:extLst>
          </p:cNvPr>
          <p:cNvSpPr>
            <a:spLocks noGrp="1"/>
          </p:cNvSpPr>
          <p:nvPr>
            <p:ph type="title"/>
          </p:nvPr>
        </p:nvSpPr>
        <p:spPr>
          <a:xfrm>
            <a:off x="713225" y="0"/>
            <a:ext cx="7717500" cy="666427"/>
          </a:xfrm>
        </p:spPr>
        <p:txBody>
          <a:bodyPr/>
          <a:lstStyle/>
          <a:p>
            <a:r>
              <a:rPr lang="en-US" dirty="0"/>
              <a:t>6.1.4 </a:t>
            </a:r>
            <a:r>
              <a:rPr lang="en-US" dirty="0" err="1"/>
              <a:t>Visi,Misi,Tujuan,Sasaran</a:t>
            </a:r>
            <a:r>
              <a:rPr lang="en-US" dirty="0"/>
              <a:t> </a:t>
            </a:r>
            <a:endParaRPr lang="en-ID" dirty="0"/>
          </a:p>
        </p:txBody>
      </p:sp>
      <p:sp>
        <p:nvSpPr>
          <p:cNvPr id="3" name="Subtitle 2">
            <a:extLst>
              <a:ext uri="{FF2B5EF4-FFF2-40B4-BE49-F238E27FC236}">
                <a16:creationId xmlns:a16="http://schemas.microsoft.com/office/drawing/2014/main" id="{CA675CAC-601D-DCEF-1B02-BF1951447C0B}"/>
              </a:ext>
            </a:extLst>
          </p:cNvPr>
          <p:cNvSpPr>
            <a:spLocks noGrp="1"/>
          </p:cNvSpPr>
          <p:nvPr>
            <p:ph type="subTitle" idx="1"/>
          </p:nvPr>
        </p:nvSpPr>
        <p:spPr>
          <a:xfrm>
            <a:off x="63612" y="666427"/>
            <a:ext cx="4222142" cy="3611375"/>
          </a:xfrm>
          <a:solidFill>
            <a:srgbClr val="FFC000"/>
          </a:solidFill>
        </p:spPr>
        <p:txBody>
          <a:bodyPr/>
          <a:lstStyle/>
          <a:p>
            <a:endParaRPr lang="en-US" b="1" dirty="0"/>
          </a:p>
          <a:p>
            <a:r>
              <a:rPr lang="en-US" b="1" dirty="0" err="1"/>
              <a:t>Visi</a:t>
            </a:r>
            <a:r>
              <a:rPr lang="en-US" b="1" dirty="0"/>
              <a:t> :</a:t>
            </a:r>
            <a:r>
              <a:rPr lang="en-US" dirty="0"/>
              <a:t> </a:t>
            </a:r>
            <a:r>
              <a:rPr lang="en-US" dirty="0" err="1"/>
              <a:t>Menjadi</a:t>
            </a:r>
            <a:r>
              <a:rPr lang="en-US" dirty="0"/>
              <a:t> </a:t>
            </a:r>
            <a:r>
              <a:rPr lang="en-US" dirty="0" err="1"/>
              <a:t>foodtruck</a:t>
            </a:r>
            <a:r>
              <a:rPr lang="en-US" dirty="0"/>
              <a:t> </a:t>
            </a:r>
            <a:r>
              <a:rPr lang="en-US" dirty="0" err="1"/>
              <a:t>terbaik</a:t>
            </a:r>
            <a:r>
              <a:rPr lang="en-US" dirty="0"/>
              <a:t> yang </a:t>
            </a:r>
            <a:r>
              <a:rPr lang="en-US" dirty="0" err="1"/>
              <a:t>menyajikan</a:t>
            </a:r>
            <a:r>
              <a:rPr lang="en-US" dirty="0"/>
              <a:t> </a:t>
            </a:r>
            <a:r>
              <a:rPr lang="en-US" dirty="0" err="1"/>
              <a:t>beragam</a:t>
            </a:r>
            <a:r>
              <a:rPr lang="en-US" dirty="0"/>
              <a:t> </a:t>
            </a:r>
            <a:r>
              <a:rPr lang="en-US" dirty="0" err="1"/>
              <a:t>makanan</a:t>
            </a:r>
            <a:r>
              <a:rPr lang="en-US" dirty="0"/>
              <a:t> dan </a:t>
            </a:r>
            <a:r>
              <a:rPr lang="en-US" dirty="0" err="1"/>
              <a:t>minuman</a:t>
            </a:r>
            <a:r>
              <a:rPr lang="en-US" dirty="0"/>
              <a:t> </a:t>
            </a:r>
            <a:r>
              <a:rPr lang="en-US" dirty="0" err="1"/>
              <a:t>kombinasi</a:t>
            </a:r>
            <a:r>
              <a:rPr lang="en-US" dirty="0"/>
              <a:t> </a:t>
            </a:r>
            <a:r>
              <a:rPr lang="en-US" dirty="0" err="1"/>
              <a:t>budaya</a:t>
            </a:r>
            <a:r>
              <a:rPr lang="en-US" dirty="0"/>
              <a:t> Korea dan Indonesia</a:t>
            </a:r>
          </a:p>
          <a:p>
            <a:pPr marL="127000" indent="0">
              <a:buNone/>
            </a:pPr>
            <a:endParaRPr lang="en-US" b="1" dirty="0"/>
          </a:p>
          <a:p>
            <a:pPr marL="127000" indent="0">
              <a:buNone/>
            </a:pPr>
            <a:r>
              <a:rPr lang="en-US" b="1" dirty="0" err="1"/>
              <a:t>Misi</a:t>
            </a:r>
            <a:r>
              <a:rPr lang="en-US" b="1" dirty="0"/>
              <a:t> : </a:t>
            </a:r>
          </a:p>
          <a:p>
            <a:pPr marL="127000" indent="0">
              <a:buNone/>
            </a:pPr>
            <a:r>
              <a:rPr lang="en-US" dirty="0"/>
              <a:t>-</a:t>
            </a:r>
            <a:r>
              <a:rPr lang="en-US" dirty="0" err="1"/>
              <a:t>Selalu</a:t>
            </a:r>
            <a:r>
              <a:rPr lang="en-US" dirty="0"/>
              <a:t> </a:t>
            </a:r>
            <a:r>
              <a:rPr lang="en-US" dirty="0" err="1"/>
              <a:t>berinovasi</a:t>
            </a:r>
            <a:r>
              <a:rPr lang="en-US" dirty="0"/>
              <a:t> </a:t>
            </a:r>
            <a:r>
              <a:rPr lang="en-US" dirty="0" err="1"/>
              <a:t>dengan</a:t>
            </a:r>
            <a:r>
              <a:rPr lang="en-US" dirty="0"/>
              <a:t> </a:t>
            </a:r>
            <a:r>
              <a:rPr lang="en-US" dirty="0" err="1"/>
              <a:t>berbagai</a:t>
            </a:r>
            <a:r>
              <a:rPr lang="en-US" dirty="0"/>
              <a:t> </a:t>
            </a:r>
            <a:r>
              <a:rPr lang="en-US" dirty="0" err="1"/>
              <a:t>macam</a:t>
            </a:r>
            <a:r>
              <a:rPr lang="en-US" dirty="0"/>
              <a:t> </a:t>
            </a:r>
            <a:r>
              <a:rPr lang="en-US" dirty="0" err="1"/>
              <a:t>varian</a:t>
            </a:r>
            <a:r>
              <a:rPr lang="en-US" dirty="0"/>
              <a:t> </a:t>
            </a:r>
            <a:r>
              <a:rPr lang="en-US" dirty="0" err="1"/>
              <a:t>makanan</a:t>
            </a:r>
            <a:r>
              <a:rPr lang="en-US" dirty="0"/>
              <a:t> dan </a:t>
            </a:r>
            <a:r>
              <a:rPr lang="en-US" dirty="0" err="1"/>
              <a:t>minuman</a:t>
            </a:r>
            <a:r>
              <a:rPr lang="en-US" dirty="0"/>
              <a:t> </a:t>
            </a:r>
            <a:r>
              <a:rPr lang="en-US" dirty="0" err="1"/>
              <a:t>untuk</a:t>
            </a:r>
            <a:r>
              <a:rPr lang="en-US" dirty="0"/>
              <a:t> </a:t>
            </a:r>
            <a:r>
              <a:rPr lang="en-US" dirty="0" err="1"/>
              <a:t>memenuhi</a:t>
            </a:r>
            <a:r>
              <a:rPr lang="en-US" dirty="0"/>
              <a:t> </a:t>
            </a:r>
            <a:r>
              <a:rPr lang="en-US" dirty="0" err="1"/>
              <a:t>kepuasan</a:t>
            </a:r>
            <a:r>
              <a:rPr lang="en-US" dirty="0"/>
              <a:t> </a:t>
            </a:r>
            <a:r>
              <a:rPr lang="en-US" dirty="0" err="1"/>
              <a:t>pelanggan</a:t>
            </a:r>
            <a:endParaRPr lang="en-US" dirty="0"/>
          </a:p>
          <a:p>
            <a:pPr marL="127000" indent="0">
              <a:buNone/>
            </a:pPr>
            <a:r>
              <a:rPr lang="en-US" dirty="0"/>
              <a:t>-</a:t>
            </a:r>
            <a:r>
              <a:rPr lang="en-US" dirty="0" err="1"/>
              <a:t>Mengutamakan</a:t>
            </a:r>
            <a:r>
              <a:rPr lang="en-US" dirty="0"/>
              <a:t> </a:t>
            </a:r>
            <a:r>
              <a:rPr lang="en-US" dirty="0" err="1"/>
              <a:t>mutu</a:t>
            </a:r>
            <a:r>
              <a:rPr lang="en-US" dirty="0"/>
              <a:t>, </a:t>
            </a:r>
            <a:r>
              <a:rPr lang="en-US" dirty="0" err="1"/>
              <a:t>memberikan</a:t>
            </a:r>
            <a:r>
              <a:rPr lang="en-US" dirty="0"/>
              <a:t> </a:t>
            </a:r>
            <a:r>
              <a:rPr lang="en-US" dirty="0" err="1"/>
              <a:t>pelayanan</a:t>
            </a:r>
            <a:r>
              <a:rPr lang="en-US" dirty="0"/>
              <a:t> </a:t>
            </a:r>
            <a:r>
              <a:rPr lang="en-US" dirty="0" err="1"/>
              <a:t>terbaik</a:t>
            </a:r>
            <a:r>
              <a:rPr lang="en-US" dirty="0"/>
              <a:t>, dan </a:t>
            </a:r>
            <a:r>
              <a:rPr lang="en-US" dirty="0" err="1"/>
              <a:t>menyediakan</a:t>
            </a:r>
            <a:r>
              <a:rPr lang="en-US" dirty="0"/>
              <a:t> </a:t>
            </a:r>
            <a:r>
              <a:rPr lang="en-US" dirty="0" err="1"/>
              <a:t>tempat</a:t>
            </a:r>
            <a:r>
              <a:rPr lang="en-US" dirty="0"/>
              <a:t> yang </a:t>
            </a:r>
            <a:r>
              <a:rPr lang="en-US" dirty="0" err="1"/>
              <a:t>nyaman</a:t>
            </a:r>
            <a:r>
              <a:rPr lang="en-US" dirty="0"/>
              <a:t> </a:t>
            </a:r>
            <a:r>
              <a:rPr lang="en-US" dirty="0" err="1"/>
              <a:t>bagi</a:t>
            </a:r>
            <a:r>
              <a:rPr lang="en-US" dirty="0"/>
              <a:t> </a:t>
            </a:r>
            <a:r>
              <a:rPr lang="en-US" dirty="0" err="1"/>
              <a:t>pelanggan</a:t>
            </a:r>
            <a:endParaRPr lang="en-US" dirty="0"/>
          </a:p>
          <a:p>
            <a:endParaRPr lang="en-ID" dirty="0"/>
          </a:p>
        </p:txBody>
      </p:sp>
      <p:sp>
        <p:nvSpPr>
          <p:cNvPr id="4" name="Rectangle 3">
            <a:extLst>
              <a:ext uri="{FF2B5EF4-FFF2-40B4-BE49-F238E27FC236}">
                <a16:creationId xmlns:a16="http://schemas.microsoft.com/office/drawing/2014/main" id="{9093FC21-17D5-4E78-0E1B-459A94E0F2BE}"/>
              </a:ext>
            </a:extLst>
          </p:cNvPr>
          <p:cNvSpPr/>
          <p:nvPr/>
        </p:nvSpPr>
        <p:spPr>
          <a:xfrm>
            <a:off x="4452730" y="666428"/>
            <a:ext cx="3792771" cy="37385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ln w="0"/>
                <a:solidFill>
                  <a:schemeClr val="tx2">
                    <a:lumMod val="25000"/>
                  </a:schemeClr>
                </a:solidFill>
                <a:effectLst>
                  <a:outerShdw blurRad="38100" dist="19050" dir="2700000" algn="tl" rotWithShape="0">
                    <a:schemeClr val="dk1">
                      <a:alpha val="40000"/>
                    </a:schemeClr>
                  </a:outerShdw>
                </a:effectLst>
              </a:rPr>
              <a:t>Tujuan</a:t>
            </a:r>
            <a:r>
              <a:rPr lang="en-US" dirty="0">
                <a:ln w="0"/>
                <a:solidFill>
                  <a:schemeClr val="tx2">
                    <a:lumMod val="25000"/>
                  </a:schemeClr>
                </a:solidFill>
                <a:effectLst>
                  <a:outerShdw blurRad="38100" dist="19050" dir="2700000" algn="tl" rotWithShape="0">
                    <a:schemeClr val="dk1">
                      <a:alpha val="40000"/>
                    </a:schemeClr>
                  </a:outerShdw>
                </a:effectLst>
              </a:rPr>
              <a:t> : </a:t>
            </a:r>
          </a:p>
          <a:p>
            <a:pPr algn="ctr"/>
            <a:r>
              <a:rPr lang="en-US" dirty="0" err="1">
                <a:ln w="0"/>
                <a:solidFill>
                  <a:schemeClr val="tx2">
                    <a:lumMod val="25000"/>
                  </a:schemeClr>
                </a:solidFill>
                <a:effectLst>
                  <a:outerShdw blurRad="38100" dist="19050" dir="2700000" algn="tl" rotWithShape="0">
                    <a:schemeClr val="dk1">
                      <a:alpha val="40000"/>
                    </a:schemeClr>
                  </a:outerShdw>
                </a:effectLst>
              </a:rPr>
              <a:t>Menjadi</a:t>
            </a:r>
            <a:r>
              <a:rPr lang="en-US" dirty="0">
                <a:ln w="0"/>
                <a:solidFill>
                  <a:schemeClr val="tx2">
                    <a:lumMod val="25000"/>
                  </a:schemeClr>
                </a:solidFill>
                <a:effectLst>
                  <a:outerShdw blurRad="38100" dist="19050" dir="2700000" algn="tl" rotWithShape="0">
                    <a:schemeClr val="dk1">
                      <a:alpha val="40000"/>
                    </a:schemeClr>
                  </a:outerShdw>
                </a:effectLst>
              </a:rPr>
              <a:t> salah </a:t>
            </a:r>
            <a:r>
              <a:rPr lang="en-US" dirty="0" err="1">
                <a:ln w="0"/>
                <a:solidFill>
                  <a:schemeClr val="tx2">
                    <a:lumMod val="25000"/>
                  </a:schemeClr>
                </a:solidFill>
                <a:effectLst>
                  <a:outerShdw blurRad="38100" dist="19050" dir="2700000" algn="tl" rotWithShape="0">
                    <a:schemeClr val="dk1">
                      <a:alpha val="40000"/>
                    </a:schemeClr>
                  </a:outerShdw>
                </a:effectLst>
              </a:rPr>
              <a:t>satu</a:t>
            </a:r>
            <a:r>
              <a:rPr lang="en-US" dirty="0">
                <a:ln w="0"/>
                <a:solidFill>
                  <a:schemeClr val="tx2">
                    <a:lumMod val="25000"/>
                  </a:schemeClr>
                </a:solidFill>
                <a:effectLst>
                  <a:outerShdw blurRad="38100" dist="19050" dir="2700000" algn="tl" rotWithShape="0">
                    <a:schemeClr val="dk1">
                      <a:alpha val="40000"/>
                    </a:schemeClr>
                  </a:outerShdw>
                </a:effectLst>
              </a:rPr>
              <a:t> brand food truck </a:t>
            </a:r>
            <a:r>
              <a:rPr lang="en-US" dirty="0" err="1">
                <a:ln w="0"/>
                <a:solidFill>
                  <a:schemeClr val="tx2">
                    <a:lumMod val="25000"/>
                  </a:schemeClr>
                </a:solidFill>
                <a:effectLst>
                  <a:outerShdw blurRad="38100" dist="19050" dir="2700000" algn="tl" rotWithShape="0">
                    <a:schemeClr val="dk1">
                      <a:alpha val="40000"/>
                    </a:schemeClr>
                  </a:outerShdw>
                </a:effectLst>
              </a:rPr>
              <a:t>ternama</a:t>
            </a:r>
            <a:r>
              <a:rPr lang="en-US" dirty="0">
                <a:ln w="0"/>
                <a:solidFill>
                  <a:schemeClr val="tx2">
                    <a:lumMod val="25000"/>
                  </a:schemeClr>
                </a:solidFill>
                <a:effectLst>
                  <a:outerShdw blurRad="38100" dist="19050" dir="2700000" algn="tl" rotWithShape="0">
                    <a:schemeClr val="dk1">
                      <a:alpha val="40000"/>
                    </a:schemeClr>
                  </a:outerShdw>
                </a:effectLst>
              </a:rPr>
              <a:t> yang </a:t>
            </a:r>
            <a:r>
              <a:rPr lang="en-US" dirty="0" err="1">
                <a:ln w="0"/>
                <a:solidFill>
                  <a:schemeClr val="tx2">
                    <a:lumMod val="25000"/>
                  </a:schemeClr>
                </a:solidFill>
                <a:effectLst>
                  <a:outerShdw blurRad="38100" dist="19050" dir="2700000" algn="tl" rotWithShape="0">
                    <a:schemeClr val="dk1">
                      <a:alpha val="40000"/>
                    </a:schemeClr>
                  </a:outerShdw>
                </a:effectLst>
              </a:rPr>
              <a:t>dikenal</a:t>
            </a:r>
            <a:r>
              <a:rPr lang="en-US" dirty="0">
                <a:ln w="0"/>
                <a:solidFill>
                  <a:schemeClr val="tx2">
                    <a:lumMod val="25000"/>
                  </a:schemeClr>
                </a:solidFill>
                <a:effectLst>
                  <a:outerShdw blurRad="38100" dist="19050" dir="2700000" algn="tl" rotWithShape="0">
                    <a:schemeClr val="dk1">
                      <a:alpha val="40000"/>
                    </a:schemeClr>
                  </a:outerShdw>
                </a:effectLst>
              </a:rPr>
              <a:t> dan </a:t>
            </a:r>
            <a:r>
              <a:rPr lang="en-US" dirty="0" err="1">
                <a:ln w="0"/>
                <a:solidFill>
                  <a:schemeClr val="tx2">
                    <a:lumMod val="25000"/>
                  </a:schemeClr>
                </a:solidFill>
                <a:effectLst>
                  <a:outerShdw blurRad="38100" dist="19050" dir="2700000" algn="tl" rotWithShape="0">
                    <a:schemeClr val="dk1">
                      <a:alpha val="40000"/>
                    </a:schemeClr>
                  </a:outerShdw>
                </a:effectLst>
              </a:rPr>
              <a:t>dipercaya</a:t>
            </a:r>
            <a:r>
              <a:rPr lang="en-US" dirty="0">
                <a:ln w="0"/>
                <a:solidFill>
                  <a:schemeClr val="tx2">
                    <a:lumMod val="25000"/>
                  </a:schemeClr>
                </a:solidFill>
                <a:effectLst>
                  <a:outerShdw blurRad="38100" dist="19050" dir="2700000" algn="tl" rotWithShape="0">
                    <a:schemeClr val="dk1">
                      <a:alpha val="40000"/>
                    </a:schemeClr>
                  </a:outerShdw>
                </a:effectLst>
              </a:rPr>
              <a:t> oleh </a:t>
            </a:r>
            <a:r>
              <a:rPr lang="en-US" dirty="0" err="1">
                <a:ln w="0"/>
                <a:solidFill>
                  <a:schemeClr val="tx2">
                    <a:lumMod val="25000"/>
                  </a:schemeClr>
                </a:solidFill>
                <a:effectLst>
                  <a:outerShdw blurRad="38100" dist="19050" dir="2700000" algn="tl" rotWithShape="0">
                    <a:schemeClr val="dk1">
                      <a:alpha val="40000"/>
                    </a:schemeClr>
                  </a:outerShdw>
                </a:effectLst>
              </a:rPr>
              <a:t>masyarakat</a:t>
            </a:r>
            <a:r>
              <a:rPr lang="en-US" dirty="0">
                <a:ln w="0"/>
                <a:solidFill>
                  <a:schemeClr val="tx2">
                    <a:lumMod val="25000"/>
                  </a:schemeClr>
                </a:solidFill>
                <a:effectLst>
                  <a:outerShdw blurRad="38100" dist="19050" dir="2700000" algn="tl" rotWithShape="0">
                    <a:schemeClr val="dk1">
                      <a:alpha val="40000"/>
                    </a:schemeClr>
                  </a:outerShdw>
                </a:effectLst>
              </a:rPr>
              <a:t> </a:t>
            </a:r>
            <a:r>
              <a:rPr lang="en-US" dirty="0" err="1">
                <a:ln w="0"/>
                <a:solidFill>
                  <a:schemeClr val="tx2">
                    <a:lumMod val="25000"/>
                  </a:schemeClr>
                </a:solidFill>
                <a:effectLst>
                  <a:outerShdw blurRad="38100" dist="19050" dir="2700000" algn="tl" rotWithShape="0">
                    <a:schemeClr val="dk1">
                      <a:alpha val="40000"/>
                    </a:schemeClr>
                  </a:outerShdw>
                </a:effectLst>
              </a:rPr>
              <a:t>dalam</a:t>
            </a:r>
            <a:r>
              <a:rPr lang="en-US" dirty="0">
                <a:ln w="0"/>
                <a:solidFill>
                  <a:schemeClr val="tx2">
                    <a:lumMod val="25000"/>
                  </a:schemeClr>
                </a:solidFill>
                <a:effectLst>
                  <a:outerShdw blurRad="38100" dist="19050" dir="2700000" algn="tl" rotWithShape="0">
                    <a:schemeClr val="dk1">
                      <a:alpha val="40000"/>
                    </a:schemeClr>
                  </a:outerShdw>
                </a:effectLst>
              </a:rPr>
              <a:t> </a:t>
            </a:r>
            <a:r>
              <a:rPr lang="en-US" dirty="0" err="1">
                <a:ln w="0"/>
                <a:solidFill>
                  <a:schemeClr val="tx2">
                    <a:lumMod val="25000"/>
                  </a:schemeClr>
                </a:solidFill>
                <a:effectLst>
                  <a:outerShdw blurRad="38100" dist="19050" dir="2700000" algn="tl" rotWithShape="0">
                    <a:schemeClr val="dk1">
                      <a:alpha val="40000"/>
                    </a:schemeClr>
                  </a:outerShdw>
                </a:effectLst>
              </a:rPr>
              <a:t>industri</a:t>
            </a:r>
            <a:r>
              <a:rPr lang="en-US" dirty="0">
                <a:ln w="0"/>
                <a:solidFill>
                  <a:schemeClr val="tx2">
                    <a:lumMod val="25000"/>
                  </a:schemeClr>
                </a:solidFill>
                <a:effectLst>
                  <a:outerShdw blurRad="38100" dist="19050" dir="2700000" algn="tl" rotWithShape="0">
                    <a:schemeClr val="dk1">
                      <a:alpha val="40000"/>
                    </a:schemeClr>
                  </a:outerShdw>
                </a:effectLst>
              </a:rPr>
              <a:t> </a:t>
            </a:r>
            <a:r>
              <a:rPr lang="en-US" dirty="0" err="1">
                <a:ln w="0"/>
                <a:solidFill>
                  <a:schemeClr val="tx2">
                    <a:lumMod val="25000"/>
                  </a:schemeClr>
                </a:solidFill>
                <a:effectLst>
                  <a:outerShdw blurRad="38100" dist="19050" dir="2700000" algn="tl" rotWithShape="0">
                    <a:schemeClr val="dk1">
                      <a:alpha val="40000"/>
                    </a:schemeClr>
                  </a:outerShdw>
                </a:effectLst>
              </a:rPr>
              <a:t>makanan</a:t>
            </a:r>
            <a:r>
              <a:rPr lang="en-US" dirty="0">
                <a:ln w="0"/>
                <a:solidFill>
                  <a:schemeClr val="tx2">
                    <a:lumMod val="25000"/>
                  </a:schemeClr>
                </a:solidFill>
                <a:effectLst>
                  <a:outerShdw blurRad="38100" dist="19050" dir="2700000" algn="tl" rotWithShape="0">
                    <a:schemeClr val="dk1">
                      <a:alpha val="40000"/>
                    </a:schemeClr>
                  </a:outerShdw>
                </a:effectLst>
              </a:rPr>
              <a:t> dan </a:t>
            </a:r>
            <a:r>
              <a:rPr lang="en-US" dirty="0" err="1">
                <a:ln w="0"/>
                <a:solidFill>
                  <a:schemeClr val="tx2">
                    <a:lumMod val="25000"/>
                  </a:schemeClr>
                </a:solidFill>
                <a:effectLst>
                  <a:outerShdw blurRad="38100" dist="19050" dir="2700000" algn="tl" rotWithShape="0">
                    <a:schemeClr val="dk1">
                      <a:alpha val="40000"/>
                    </a:schemeClr>
                  </a:outerShdw>
                </a:effectLst>
              </a:rPr>
              <a:t>minuman</a:t>
            </a:r>
            <a:r>
              <a:rPr lang="en-US" dirty="0">
                <a:ln w="0"/>
                <a:solidFill>
                  <a:schemeClr val="tx2">
                    <a:lumMod val="25000"/>
                  </a:schemeClr>
                </a:solidFill>
                <a:effectLst>
                  <a:outerShdw blurRad="38100" dist="19050" dir="2700000" algn="tl" rotWithShape="0">
                    <a:schemeClr val="dk1">
                      <a:alpha val="40000"/>
                    </a:schemeClr>
                  </a:outerShdw>
                </a:effectLst>
              </a:rPr>
              <a:t> </a:t>
            </a:r>
          </a:p>
          <a:p>
            <a:pPr algn="ctr"/>
            <a:r>
              <a:rPr lang="en-US" dirty="0">
                <a:ln w="0"/>
                <a:solidFill>
                  <a:schemeClr val="tx2">
                    <a:lumMod val="25000"/>
                  </a:schemeClr>
                </a:solidFill>
                <a:effectLst>
                  <a:outerShdw blurRad="38100" dist="19050" dir="2700000" algn="tl" rotWithShape="0">
                    <a:schemeClr val="dk1">
                      <a:alpha val="40000"/>
                    </a:schemeClr>
                  </a:outerShdw>
                </a:effectLst>
              </a:rPr>
              <a:t> </a:t>
            </a:r>
          </a:p>
          <a:p>
            <a:pPr algn="ctr"/>
            <a:r>
              <a:rPr lang="en-US" dirty="0">
                <a:ln w="0"/>
                <a:solidFill>
                  <a:schemeClr val="tx2">
                    <a:lumMod val="25000"/>
                  </a:schemeClr>
                </a:solidFill>
                <a:effectLst>
                  <a:outerShdw blurRad="38100" dist="19050" dir="2700000" algn="tl" rotWithShape="0">
                    <a:schemeClr val="dk1">
                      <a:alpha val="40000"/>
                    </a:schemeClr>
                  </a:outerShdw>
                </a:effectLst>
              </a:rPr>
              <a:t> </a:t>
            </a:r>
            <a:r>
              <a:rPr lang="en-US" dirty="0" err="1">
                <a:ln w="0"/>
                <a:solidFill>
                  <a:schemeClr val="tx2">
                    <a:lumMod val="25000"/>
                  </a:schemeClr>
                </a:solidFill>
                <a:effectLst>
                  <a:outerShdw blurRad="38100" dist="19050" dir="2700000" algn="tl" rotWithShape="0">
                    <a:schemeClr val="dk1">
                      <a:alpha val="40000"/>
                    </a:schemeClr>
                  </a:outerShdw>
                </a:effectLst>
              </a:rPr>
              <a:t>Sasaran</a:t>
            </a:r>
            <a:r>
              <a:rPr lang="en-US" dirty="0">
                <a:ln w="0"/>
                <a:solidFill>
                  <a:schemeClr val="tx2">
                    <a:lumMod val="25000"/>
                  </a:schemeClr>
                </a:solidFill>
                <a:effectLst>
                  <a:outerShdw blurRad="38100" dist="19050" dir="2700000" algn="tl" rotWithShape="0">
                    <a:schemeClr val="dk1">
                      <a:alpha val="40000"/>
                    </a:schemeClr>
                  </a:outerShdw>
                </a:effectLst>
              </a:rPr>
              <a:t> : </a:t>
            </a:r>
          </a:p>
          <a:p>
            <a:pPr algn="ctr"/>
            <a:r>
              <a:rPr lang="en-US" dirty="0">
                <a:solidFill>
                  <a:schemeClr val="tx2">
                    <a:lumMod val="25000"/>
                  </a:schemeClr>
                </a:solidFill>
                <a:effectLst/>
                <a:ea typeface="Times New Roman" panose="02020603050405020304" pitchFamily="18" charset="0"/>
              </a:rPr>
              <a:t>Masyarakat Jakarta </a:t>
            </a:r>
            <a:r>
              <a:rPr lang="en-US" dirty="0" err="1">
                <a:solidFill>
                  <a:schemeClr val="tx2">
                    <a:lumMod val="25000"/>
                  </a:schemeClr>
                </a:solidFill>
                <a:effectLst/>
                <a:ea typeface="Times New Roman" panose="02020603050405020304" pitchFamily="18" charset="0"/>
              </a:rPr>
              <a:t>dari</a:t>
            </a:r>
            <a:r>
              <a:rPr lang="en-US" dirty="0">
                <a:solidFill>
                  <a:schemeClr val="tx2">
                    <a:lumMod val="25000"/>
                  </a:schemeClr>
                </a:solidFill>
                <a:effectLst/>
                <a:ea typeface="Times New Roman" panose="02020603050405020304" pitchFamily="18" charset="0"/>
              </a:rPr>
              <a:t> </a:t>
            </a:r>
            <a:r>
              <a:rPr lang="en-US" dirty="0" err="1">
                <a:solidFill>
                  <a:schemeClr val="tx2">
                    <a:lumMod val="25000"/>
                  </a:schemeClr>
                </a:solidFill>
                <a:effectLst/>
                <a:ea typeface="Times New Roman" panose="02020603050405020304" pitchFamily="18" charset="0"/>
              </a:rPr>
              <a:t>kalangan</a:t>
            </a:r>
            <a:r>
              <a:rPr lang="en-US" dirty="0">
                <a:solidFill>
                  <a:schemeClr val="tx2">
                    <a:lumMod val="25000"/>
                  </a:schemeClr>
                </a:solidFill>
                <a:effectLst/>
                <a:ea typeface="Times New Roman" panose="02020603050405020304" pitchFamily="18" charset="0"/>
              </a:rPr>
              <a:t> </a:t>
            </a:r>
            <a:r>
              <a:rPr lang="en-US" dirty="0" err="1">
                <a:solidFill>
                  <a:schemeClr val="tx2">
                    <a:lumMod val="25000"/>
                  </a:schemeClr>
                </a:solidFill>
                <a:effectLst/>
                <a:ea typeface="Times New Roman" panose="02020603050405020304" pitchFamily="18" charset="0"/>
              </a:rPr>
              <a:t>menengah</a:t>
            </a:r>
            <a:r>
              <a:rPr lang="en-US" dirty="0">
                <a:solidFill>
                  <a:schemeClr val="tx2">
                    <a:lumMod val="25000"/>
                  </a:schemeClr>
                </a:solidFill>
                <a:effectLst/>
                <a:ea typeface="Times New Roman" panose="02020603050405020304" pitchFamily="18" charset="0"/>
              </a:rPr>
              <a:t> </a:t>
            </a:r>
            <a:r>
              <a:rPr lang="en-US" dirty="0" err="1">
                <a:solidFill>
                  <a:schemeClr val="tx2">
                    <a:lumMod val="25000"/>
                  </a:schemeClr>
                </a:solidFill>
                <a:effectLst/>
                <a:ea typeface="Times New Roman" panose="02020603050405020304" pitchFamily="18" charset="0"/>
              </a:rPr>
              <a:t>keatas</a:t>
            </a:r>
            <a:r>
              <a:rPr lang="en-US" dirty="0">
                <a:solidFill>
                  <a:schemeClr val="tx2">
                    <a:lumMod val="25000"/>
                  </a:schemeClr>
                </a:solidFill>
                <a:effectLst/>
                <a:ea typeface="Times New Roman" panose="02020603050405020304" pitchFamily="18" charset="0"/>
              </a:rPr>
              <a:t> dan </a:t>
            </a:r>
            <a:r>
              <a:rPr lang="en-US" dirty="0" err="1">
                <a:solidFill>
                  <a:schemeClr val="tx2">
                    <a:lumMod val="25000"/>
                  </a:schemeClr>
                </a:solidFill>
                <a:effectLst/>
                <a:ea typeface="Times New Roman" panose="02020603050405020304" pitchFamily="18" charset="0"/>
              </a:rPr>
              <a:t>generasi</a:t>
            </a:r>
            <a:r>
              <a:rPr lang="en-US" dirty="0">
                <a:solidFill>
                  <a:schemeClr val="tx2">
                    <a:lumMod val="25000"/>
                  </a:schemeClr>
                </a:solidFill>
                <a:effectLst/>
                <a:ea typeface="Times New Roman" panose="02020603050405020304" pitchFamily="18" charset="0"/>
              </a:rPr>
              <a:t> </a:t>
            </a:r>
            <a:r>
              <a:rPr lang="en-US" dirty="0" err="1">
                <a:solidFill>
                  <a:schemeClr val="tx2">
                    <a:lumMod val="25000"/>
                  </a:schemeClr>
                </a:solidFill>
                <a:effectLst/>
                <a:ea typeface="Times New Roman" panose="02020603050405020304" pitchFamily="18" charset="0"/>
              </a:rPr>
              <a:t>milenial</a:t>
            </a:r>
            <a:r>
              <a:rPr lang="en-US" dirty="0">
                <a:solidFill>
                  <a:schemeClr val="tx2">
                    <a:lumMod val="25000"/>
                  </a:schemeClr>
                </a:solidFill>
                <a:effectLst/>
                <a:ea typeface="Times New Roman" panose="02020603050405020304" pitchFamily="18" charset="0"/>
              </a:rPr>
              <a:t> yang </a:t>
            </a:r>
            <a:r>
              <a:rPr lang="en-US" dirty="0" err="1">
                <a:solidFill>
                  <a:schemeClr val="tx2">
                    <a:lumMod val="25000"/>
                  </a:schemeClr>
                </a:solidFill>
                <a:effectLst/>
                <a:ea typeface="Times New Roman" panose="02020603050405020304" pitchFamily="18" charset="0"/>
              </a:rPr>
              <a:t>suka</a:t>
            </a:r>
            <a:r>
              <a:rPr lang="en-US" dirty="0">
                <a:solidFill>
                  <a:schemeClr val="tx2">
                    <a:lumMod val="25000"/>
                  </a:schemeClr>
                </a:solidFill>
                <a:effectLst/>
                <a:ea typeface="Times New Roman" panose="02020603050405020304" pitchFamily="18" charset="0"/>
              </a:rPr>
              <a:t> </a:t>
            </a:r>
            <a:r>
              <a:rPr lang="en-US" dirty="0" err="1">
                <a:solidFill>
                  <a:schemeClr val="tx2">
                    <a:lumMod val="25000"/>
                  </a:schemeClr>
                </a:solidFill>
                <a:effectLst/>
                <a:ea typeface="Times New Roman" panose="02020603050405020304" pitchFamily="18" charset="0"/>
              </a:rPr>
              <a:t>hal-hal</a:t>
            </a:r>
            <a:r>
              <a:rPr lang="en-US" dirty="0">
                <a:solidFill>
                  <a:schemeClr val="tx2">
                    <a:lumMod val="25000"/>
                  </a:schemeClr>
                </a:solidFill>
                <a:effectLst/>
                <a:ea typeface="Times New Roman" panose="02020603050405020304" pitchFamily="18" charset="0"/>
              </a:rPr>
              <a:t> yang </a:t>
            </a:r>
            <a:r>
              <a:rPr lang="en-US" dirty="0" err="1">
                <a:solidFill>
                  <a:schemeClr val="tx2">
                    <a:lumMod val="25000"/>
                  </a:schemeClr>
                </a:solidFill>
                <a:effectLst/>
                <a:ea typeface="Times New Roman" panose="02020603050405020304" pitchFamily="18" charset="0"/>
              </a:rPr>
              <a:t>unik</a:t>
            </a:r>
            <a:r>
              <a:rPr lang="en-US" dirty="0">
                <a:solidFill>
                  <a:schemeClr val="tx2">
                    <a:lumMod val="25000"/>
                  </a:schemeClr>
                </a:solidFill>
                <a:effectLst/>
                <a:ea typeface="Times New Roman" panose="02020603050405020304" pitchFamily="18" charset="0"/>
              </a:rPr>
              <a:t> dan </a:t>
            </a:r>
            <a:r>
              <a:rPr lang="en-US" dirty="0" err="1">
                <a:solidFill>
                  <a:schemeClr val="tx2">
                    <a:lumMod val="25000"/>
                  </a:schemeClr>
                </a:solidFill>
                <a:effectLst/>
                <a:ea typeface="Times New Roman" panose="02020603050405020304" pitchFamily="18" charset="0"/>
              </a:rPr>
              <a:t>instagrammable</a:t>
            </a:r>
            <a:r>
              <a:rPr lang="en-US" dirty="0">
                <a:solidFill>
                  <a:schemeClr val="tx2">
                    <a:lumMod val="25000"/>
                  </a:schemeClr>
                </a:solidFill>
                <a:effectLst/>
                <a:ea typeface="Times New Roman" panose="02020603050405020304" pitchFamily="18" charset="0"/>
              </a:rPr>
              <a:t>. </a:t>
            </a:r>
            <a:endParaRPr lang="en-ID" dirty="0">
              <a:solidFill>
                <a:schemeClr val="tx2">
                  <a:lumMod val="25000"/>
                </a:schemeClr>
              </a:solidFill>
              <a:effectLst/>
              <a:ea typeface="Times New Roman" panose="02020603050405020304" pitchFamily="18" charset="0"/>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r>
              <a:rPr lang="en-US" dirty="0">
                <a:ln w="0"/>
                <a:solidFill>
                  <a:schemeClr val="tx1"/>
                </a:solidFill>
                <a:effectLst>
                  <a:outerShdw blurRad="38100" dist="19050" dir="2700000" algn="tl" rotWithShape="0">
                    <a:schemeClr val="dk1">
                      <a:alpha val="40000"/>
                    </a:schemeClr>
                  </a:outerShdw>
                </a:effectLst>
              </a:rPr>
              <a:t>	</a:t>
            </a:r>
            <a:endParaRPr lang="en-ID"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53161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B76A9-CF02-E7EB-1C49-F98BCF47AEA6}"/>
              </a:ext>
            </a:extLst>
          </p:cNvPr>
          <p:cNvSpPr>
            <a:spLocks noGrp="1"/>
          </p:cNvSpPr>
          <p:nvPr>
            <p:ph type="title"/>
          </p:nvPr>
        </p:nvSpPr>
        <p:spPr/>
        <p:txBody>
          <a:bodyPr/>
          <a:lstStyle/>
          <a:p>
            <a:r>
              <a:rPr lang="en-US" dirty="0"/>
              <a:t>Strategi Marketing</a:t>
            </a:r>
            <a:endParaRPr lang="en-ID" dirty="0"/>
          </a:p>
        </p:txBody>
      </p:sp>
      <p:sp>
        <p:nvSpPr>
          <p:cNvPr id="3" name="Subtitle 2">
            <a:extLst>
              <a:ext uri="{FF2B5EF4-FFF2-40B4-BE49-F238E27FC236}">
                <a16:creationId xmlns:a16="http://schemas.microsoft.com/office/drawing/2014/main" id="{1BA36242-0466-AFF0-411C-0BA018925DB4}"/>
              </a:ext>
            </a:extLst>
          </p:cNvPr>
          <p:cNvSpPr>
            <a:spLocks noGrp="1"/>
          </p:cNvSpPr>
          <p:nvPr>
            <p:ph type="subTitle" idx="1"/>
          </p:nvPr>
        </p:nvSpPr>
        <p:spPr>
          <a:xfrm>
            <a:off x="1839380" y="1157916"/>
            <a:ext cx="5606100" cy="3088619"/>
          </a:xfrm>
        </p:spPr>
        <p:txBody>
          <a:bodyPr/>
          <a:lstStyle/>
          <a:p>
            <a:pPr marL="127000" indent="0">
              <a:lnSpc>
                <a:spcPct val="150000"/>
              </a:lnSpc>
              <a:spcAft>
                <a:spcPts val="800"/>
              </a:spcAft>
              <a:buNone/>
            </a:pPr>
            <a:r>
              <a:rPr lang="en-ID" dirty="0" err="1">
                <a:solidFill>
                  <a:srgbClr val="FF0000"/>
                </a:solidFill>
                <a:effectLst/>
                <a:latin typeface="Arial Black" panose="020B0A04020102020204" pitchFamily="34" charset="0"/>
                <a:ea typeface="Times New Roman" panose="02020603050405020304" pitchFamily="18" charset="0"/>
              </a:rPr>
              <a:t>Sasaran</a:t>
            </a:r>
            <a:r>
              <a:rPr lang="en-ID" dirty="0">
                <a:solidFill>
                  <a:srgbClr val="FF0000"/>
                </a:solidFill>
                <a:effectLst/>
                <a:latin typeface="Arial Black" panose="020B0A04020102020204" pitchFamily="34" charset="0"/>
                <a:ea typeface="Times New Roman" panose="02020603050405020304" pitchFamily="18" charset="0"/>
              </a:rPr>
              <a:t> Marketing</a:t>
            </a:r>
          </a:p>
          <a:p>
            <a:pPr marL="127000" indent="0">
              <a:lnSpc>
                <a:spcPct val="150000"/>
              </a:lnSpc>
              <a:spcAft>
                <a:spcPts val="800"/>
              </a:spcAft>
              <a:buNone/>
            </a:pPr>
            <a:r>
              <a:rPr lang="en-ID" sz="1200" dirty="0" err="1">
                <a:effectLst/>
                <a:latin typeface="Arial Black" panose="020B0A04020102020204" pitchFamily="34" charset="0"/>
                <a:ea typeface="Times New Roman" panose="02020603050405020304" pitchFamily="18" charset="0"/>
              </a:rPr>
              <a:t>Sebagai</a:t>
            </a:r>
            <a:r>
              <a:rPr lang="en-ID" sz="1200" dirty="0">
                <a:effectLst/>
                <a:latin typeface="Arial Black" panose="020B0A04020102020204" pitchFamily="34" charset="0"/>
                <a:ea typeface="Times New Roman" panose="02020603050405020304" pitchFamily="18" charset="0"/>
              </a:rPr>
              <a:t> </a:t>
            </a:r>
            <a:r>
              <a:rPr lang="en-ID" sz="1200" dirty="0" err="1">
                <a:effectLst/>
                <a:latin typeface="Arial Black" panose="020B0A04020102020204" pitchFamily="34" charset="0"/>
                <a:ea typeface="Times New Roman" panose="02020603050405020304" pitchFamily="18" charset="0"/>
              </a:rPr>
              <a:t>titik</a:t>
            </a:r>
            <a:r>
              <a:rPr lang="en-ID" sz="1200" dirty="0">
                <a:effectLst/>
                <a:latin typeface="Arial Black" panose="020B0A04020102020204" pitchFamily="34" charset="0"/>
                <a:ea typeface="Times New Roman" panose="02020603050405020304" pitchFamily="18" charset="0"/>
              </a:rPr>
              <a:t> </a:t>
            </a:r>
            <a:r>
              <a:rPr lang="en-ID" sz="1200" dirty="0" err="1">
                <a:effectLst/>
                <a:latin typeface="Arial Black" panose="020B0A04020102020204" pitchFamily="34" charset="0"/>
                <a:ea typeface="Times New Roman" panose="02020603050405020304" pitchFamily="18" charset="0"/>
              </a:rPr>
              <a:t>awal</a:t>
            </a:r>
            <a:r>
              <a:rPr lang="en-ID" sz="1200" dirty="0">
                <a:effectLst/>
                <a:latin typeface="Arial Black" panose="020B0A04020102020204" pitchFamily="34" charset="0"/>
                <a:ea typeface="Times New Roman" panose="02020603050405020304" pitchFamily="18" charset="0"/>
              </a:rPr>
              <a:t>, kami </a:t>
            </a:r>
            <a:r>
              <a:rPr lang="en-ID" sz="1200" dirty="0" err="1">
                <a:effectLst/>
                <a:latin typeface="Arial Black" panose="020B0A04020102020204" pitchFamily="34" charset="0"/>
                <a:ea typeface="Times New Roman" panose="02020603050405020304" pitchFamily="18" charset="0"/>
              </a:rPr>
              <a:t>menargetkan</a:t>
            </a:r>
            <a:r>
              <a:rPr lang="en-ID" sz="1200" dirty="0">
                <a:effectLst/>
                <a:latin typeface="Arial Black" panose="020B0A04020102020204" pitchFamily="34" charset="0"/>
                <a:ea typeface="Times New Roman" panose="02020603050405020304" pitchFamily="18" charset="0"/>
              </a:rPr>
              <a:t> </a:t>
            </a:r>
            <a:r>
              <a:rPr lang="en-ID" sz="1200" dirty="0" err="1">
                <a:effectLst/>
                <a:latin typeface="Arial Black" panose="020B0A04020102020204" pitchFamily="34" charset="0"/>
                <a:ea typeface="Times New Roman" panose="02020603050405020304" pitchFamily="18" charset="0"/>
              </a:rPr>
              <a:t>kuliner</a:t>
            </a:r>
            <a:r>
              <a:rPr lang="en-ID" sz="1200" dirty="0">
                <a:effectLst/>
                <a:latin typeface="Arial Black" panose="020B0A04020102020204" pitchFamily="34" charset="0"/>
                <a:ea typeface="Times New Roman" panose="02020603050405020304" pitchFamily="18" charset="0"/>
              </a:rPr>
              <a:t> </a:t>
            </a:r>
            <a:r>
              <a:rPr lang="en-ID" sz="1200" dirty="0" err="1">
                <a:effectLst/>
                <a:latin typeface="Arial Black" panose="020B0A04020102020204" pitchFamily="34" charset="0"/>
                <a:ea typeface="Times New Roman" panose="02020603050405020304" pitchFamily="18" charset="0"/>
              </a:rPr>
              <a:t>campuran</a:t>
            </a:r>
            <a:r>
              <a:rPr lang="en-ID" sz="1200" dirty="0">
                <a:effectLst/>
                <a:latin typeface="Arial Black" panose="020B0A04020102020204" pitchFamily="34" charset="0"/>
                <a:ea typeface="Times New Roman" panose="02020603050405020304" pitchFamily="18" charset="0"/>
              </a:rPr>
              <a:t> Korea dan Indonesia kami </a:t>
            </a:r>
            <a:r>
              <a:rPr lang="en-ID" sz="1200" dirty="0" err="1">
                <a:effectLst/>
                <a:latin typeface="Arial Black" panose="020B0A04020102020204" pitchFamily="34" charset="0"/>
                <a:ea typeface="Times New Roman" panose="02020603050405020304" pitchFamily="18" charset="0"/>
              </a:rPr>
              <a:t>kepada</a:t>
            </a:r>
            <a:r>
              <a:rPr lang="en-ID" sz="1200" dirty="0">
                <a:effectLst/>
                <a:latin typeface="Arial Black" panose="020B0A04020102020204" pitchFamily="34" charset="0"/>
                <a:ea typeface="Times New Roman" panose="02020603050405020304" pitchFamily="18" charset="0"/>
              </a:rPr>
              <a:t> </a:t>
            </a:r>
            <a:r>
              <a:rPr lang="en-ID" sz="1200" dirty="0" err="1">
                <a:effectLst/>
                <a:latin typeface="Arial Black" panose="020B0A04020102020204" pitchFamily="34" charset="0"/>
                <a:ea typeface="Times New Roman" panose="02020603050405020304" pitchFamily="18" charset="0"/>
              </a:rPr>
              <a:t>ciri</a:t>
            </a:r>
            <a:r>
              <a:rPr lang="en-ID" sz="1200" dirty="0">
                <a:effectLst/>
                <a:latin typeface="Arial Black" panose="020B0A04020102020204" pitchFamily="34" charset="0"/>
                <a:ea typeface="Times New Roman" panose="02020603050405020304" pitchFamily="18" charset="0"/>
              </a:rPr>
              <a:t> </a:t>
            </a:r>
            <a:r>
              <a:rPr lang="en-ID" sz="1200" dirty="0" err="1">
                <a:effectLst/>
                <a:latin typeface="Arial Black" panose="020B0A04020102020204" pitchFamily="34" charset="0"/>
                <a:ea typeface="Times New Roman" panose="02020603050405020304" pitchFamily="18" charset="0"/>
              </a:rPr>
              <a:t>sebagai</a:t>
            </a:r>
            <a:r>
              <a:rPr lang="en-ID" sz="1200" dirty="0">
                <a:effectLst/>
                <a:latin typeface="Arial Black" panose="020B0A04020102020204" pitchFamily="34" charset="0"/>
                <a:ea typeface="Times New Roman" panose="02020603050405020304" pitchFamily="18" charset="0"/>
              </a:rPr>
              <a:t> </a:t>
            </a:r>
            <a:r>
              <a:rPr lang="en-ID" sz="1200" dirty="0" err="1">
                <a:effectLst/>
                <a:latin typeface="Arial Black" panose="020B0A04020102020204" pitchFamily="34" charset="0"/>
                <a:ea typeface="Times New Roman" panose="02020603050405020304" pitchFamily="18" charset="0"/>
              </a:rPr>
              <a:t>berikut</a:t>
            </a:r>
            <a:r>
              <a:rPr lang="en-ID" sz="1200" dirty="0">
                <a:effectLst/>
                <a:latin typeface="Arial Black" panose="020B0A04020102020204" pitchFamily="34" charset="0"/>
                <a:ea typeface="Times New Roman" panose="02020603050405020304" pitchFamily="18" charset="0"/>
              </a:rPr>
              <a:t>:</a:t>
            </a:r>
          </a:p>
          <a:p>
            <a:pPr marL="127000" lvl="0" indent="0">
              <a:lnSpc>
                <a:spcPct val="150000"/>
              </a:lnSpc>
              <a:spcAft>
                <a:spcPts val="800"/>
              </a:spcAft>
              <a:buNone/>
            </a:pPr>
            <a:r>
              <a:rPr lang="en-ID" sz="1200" dirty="0" err="1">
                <a:latin typeface="Arial Black" panose="020B0A04020102020204" pitchFamily="34" charset="0"/>
              </a:rPr>
              <a:t>Usia</a:t>
            </a:r>
            <a:r>
              <a:rPr lang="en-ID" sz="1200" dirty="0">
                <a:latin typeface="Arial Black" panose="020B0A04020102020204" pitchFamily="34" charset="0"/>
              </a:rPr>
              <a:t>: 17-30 </a:t>
            </a:r>
            <a:r>
              <a:rPr lang="en-ID" sz="1200" dirty="0" err="1">
                <a:latin typeface="Arial Black" panose="020B0A04020102020204" pitchFamily="34" charset="0"/>
              </a:rPr>
              <a:t>tahun</a:t>
            </a:r>
            <a:endParaRPr lang="en-ID" sz="1200" dirty="0">
              <a:latin typeface="Arial Black" panose="020B0A04020102020204" pitchFamily="34" charset="0"/>
            </a:endParaRPr>
          </a:p>
          <a:p>
            <a:pPr marL="127000" lvl="0" indent="0">
              <a:lnSpc>
                <a:spcPct val="150000"/>
              </a:lnSpc>
              <a:spcAft>
                <a:spcPts val="800"/>
              </a:spcAft>
              <a:buNone/>
            </a:pPr>
            <a:r>
              <a:rPr lang="en-ID" sz="1200" dirty="0" err="1">
                <a:latin typeface="Arial Black" panose="020B0A04020102020204" pitchFamily="34" charset="0"/>
              </a:rPr>
              <a:t>Jenis</a:t>
            </a:r>
            <a:r>
              <a:rPr lang="en-ID" sz="1200" dirty="0">
                <a:latin typeface="Arial Black" panose="020B0A04020102020204" pitchFamily="34" charset="0"/>
              </a:rPr>
              <a:t> </a:t>
            </a:r>
            <a:r>
              <a:rPr lang="en-ID" sz="1200" dirty="0" err="1">
                <a:latin typeface="Arial Black" panose="020B0A04020102020204" pitchFamily="34" charset="0"/>
              </a:rPr>
              <a:t>Kelamin</a:t>
            </a:r>
            <a:r>
              <a:rPr lang="en-ID" sz="1200" dirty="0">
                <a:latin typeface="Arial Black" panose="020B0A04020102020204" pitchFamily="34" charset="0"/>
              </a:rPr>
              <a:t>: </a:t>
            </a:r>
            <a:r>
              <a:rPr lang="en-ID" sz="1200" dirty="0" err="1">
                <a:latin typeface="Arial Black" panose="020B0A04020102020204" pitchFamily="34" charset="0"/>
              </a:rPr>
              <a:t>Pria</a:t>
            </a:r>
            <a:r>
              <a:rPr lang="en-ID" sz="1200" dirty="0">
                <a:latin typeface="Arial Black" panose="020B0A04020102020204" pitchFamily="34" charset="0"/>
              </a:rPr>
              <a:t> &amp; Wanita</a:t>
            </a:r>
          </a:p>
          <a:p>
            <a:pPr marL="127000" lvl="0" indent="0">
              <a:lnSpc>
                <a:spcPct val="150000"/>
              </a:lnSpc>
              <a:spcAft>
                <a:spcPts val="800"/>
              </a:spcAft>
              <a:buNone/>
            </a:pPr>
            <a:r>
              <a:rPr lang="en-ID" sz="1200" dirty="0" err="1">
                <a:latin typeface="Arial Black" panose="020B0A04020102020204" pitchFamily="34" charset="0"/>
              </a:rPr>
              <a:t>Penghasilan</a:t>
            </a:r>
            <a:r>
              <a:rPr lang="en-ID" sz="1200" dirty="0">
                <a:latin typeface="Arial Black" panose="020B0A04020102020204" pitchFamily="34" charset="0"/>
              </a:rPr>
              <a:t>: </a:t>
            </a:r>
            <a:r>
              <a:rPr lang="en-ID" sz="1200" dirty="0" err="1">
                <a:latin typeface="Arial Black" panose="020B0A04020102020204" pitchFamily="34" charset="0"/>
              </a:rPr>
              <a:t>Memiliki</a:t>
            </a:r>
            <a:r>
              <a:rPr lang="en-ID" sz="1200" dirty="0">
                <a:latin typeface="Arial Black" panose="020B0A04020102020204" pitchFamily="34" charset="0"/>
              </a:rPr>
              <a:t> </a:t>
            </a:r>
            <a:r>
              <a:rPr lang="en-ID" sz="1200" dirty="0" err="1">
                <a:latin typeface="Arial Black" panose="020B0A04020102020204" pitchFamily="34" charset="0"/>
              </a:rPr>
              <a:t>penghasilan</a:t>
            </a:r>
            <a:r>
              <a:rPr lang="en-ID" sz="1200" dirty="0">
                <a:latin typeface="Arial Black" panose="020B0A04020102020204" pitchFamily="34" charset="0"/>
              </a:rPr>
              <a:t> </a:t>
            </a:r>
            <a:r>
              <a:rPr lang="en-ID" sz="1200" dirty="0" err="1">
                <a:latin typeface="Arial Black" panose="020B0A04020102020204" pitchFamily="34" charset="0"/>
              </a:rPr>
              <a:t>sendiri</a:t>
            </a:r>
            <a:endParaRPr lang="en-ID" sz="1200" dirty="0">
              <a:latin typeface="Arial Black" panose="020B0A04020102020204" pitchFamily="34" charset="0"/>
            </a:endParaRPr>
          </a:p>
          <a:p>
            <a:pPr marL="127000" lvl="0" indent="0">
              <a:lnSpc>
                <a:spcPct val="150000"/>
              </a:lnSpc>
              <a:spcAft>
                <a:spcPts val="800"/>
              </a:spcAft>
              <a:buNone/>
            </a:pPr>
            <a:r>
              <a:rPr lang="en-ID" sz="1200" dirty="0">
                <a:latin typeface="Arial Black" panose="020B0A04020102020204" pitchFamily="34" charset="0"/>
              </a:rPr>
              <a:t>Gaya </a:t>
            </a:r>
            <a:r>
              <a:rPr lang="en-ID" sz="1200" dirty="0" err="1">
                <a:latin typeface="Arial Black" panose="020B0A04020102020204" pitchFamily="34" charset="0"/>
              </a:rPr>
              <a:t>Hidup</a:t>
            </a:r>
            <a:r>
              <a:rPr lang="en-ID" sz="1200" dirty="0">
                <a:latin typeface="Arial Black" panose="020B0A04020102020204" pitchFamily="34" charset="0"/>
              </a:rPr>
              <a:t>: Orang-orang yang </a:t>
            </a:r>
            <a:r>
              <a:rPr lang="en-ID" sz="1200" dirty="0" err="1">
                <a:latin typeface="Arial Black" panose="020B0A04020102020204" pitchFamily="34" charset="0"/>
              </a:rPr>
              <a:t>suka</a:t>
            </a:r>
            <a:r>
              <a:rPr lang="en-ID" sz="1200" dirty="0">
                <a:latin typeface="Arial Black" panose="020B0A04020102020204" pitchFamily="34" charset="0"/>
              </a:rPr>
              <a:t> </a:t>
            </a:r>
            <a:r>
              <a:rPr lang="en-ID" sz="1200" dirty="0" err="1">
                <a:latin typeface="Arial Black" panose="020B0A04020102020204" pitchFamily="34" charset="0"/>
              </a:rPr>
              <a:t>berkumpul</a:t>
            </a:r>
            <a:r>
              <a:rPr lang="en-ID" sz="1200" dirty="0">
                <a:latin typeface="Arial Black" panose="020B0A04020102020204" pitchFamily="34" charset="0"/>
              </a:rPr>
              <a:t> </a:t>
            </a:r>
            <a:r>
              <a:rPr lang="en-ID" sz="1200" dirty="0" err="1">
                <a:latin typeface="Arial Black" panose="020B0A04020102020204" pitchFamily="34" charset="0"/>
              </a:rPr>
              <a:t>diluar</a:t>
            </a:r>
            <a:r>
              <a:rPr lang="en-ID" sz="1200" dirty="0">
                <a:latin typeface="Arial Black" panose="020B0A04020102020204" pitchFamily="34" charset="0"/>
              </a:rPr>
              <a:t> </a:t>
            </a:r>
            <a:r>
              <a:rPr lang="en-ID" sz="1200" dirty="0" err="1">
                <a:latin typeface="Arial Black" panose="020B0A04020102020204" pitchFamily="34" charset="0"/>
              </a:rPr>
              <a:t>rumah</a:t>
            </a:r>
            <a:r>
              <a:rPr lang="en-ID" sz="1200" dirty="0">
                <a:latin typeface="Arial Black" panose="020B0A04020102020204" pitchFamily="34" charset="0"/>
              </a:rPr>
              <a:t> &amp; </a:t>
            </a:r>
            <a:r>
              <a:rPr lang="en-ID" sz="1200" dirty="0" err="1">
                <a:latin typeface="Arial Black" panose="020B0A04020102020204" pitchFamily="34" charset="0"/>
              </a:rPr>
              <a:t>tertarik</a:t>
            </a:r>
            <a:r>
              <a:rPr lang="en-ID" sz="1200" dirty="0">
                <a:latin typeface="Arial Black" panose="020B0A04020102020204" pitchFamily="34" charset="0"/>
              </a:rPr>
              <a:t> </a:t>
            </a:r>
            <a:r>
              <a:rPr lang="en-ID" sz="1200" dirty="0" err="1">
                <a:latin typeface="Arial Black" panose="020B0A04020102020204" pitchFamily="34" charset="0"/>
              </a:rPr>
              <a:t>dengan</a:t>
            </a:r>
            <a:r>
              <a:rPr lang="en-ID" sz="1200" dirty="0">
                <a:latin typeface="Arial Black" panose="020B0A04020102020204" pitchFamily="34" charset="0"/>
              </a:rPr>
              <a:t> </a:t>
            </a:r>
            <a:r>
              <a:rPr lang="en-ID" sz="1200" dirty="0" err="1">
                <a:latin typeface="Arial Black" panose="020B0A04020102020204" pitchFamily="34" charset="0"/>
              </a:rPr>
              <a:t>kuliner</a:t>
            </a:r>
            <a:r>
              <a:rPr lang="en-ID" sz="1200" dirty="0">
                <a:latin typeface="Arial Black" panose="020B0A04020102020204" pitchFamily="34" charset="0"/>
              </a:rPr>
              <a:t> ala Korea</a:t>
            </a:r>
          </a:p>
          <a:p>
            <a:pPr marL="127000" lvl="0" indent="0">
              <a:lnSpc>
                <a:spcPct val="150000"/>
              </a:lnSpc>
              <a:spcAft>
                <a:spcPts val="800"/>
              </a:spcAft>
              <a:buNone/>
            </a:pPr>
            <a:r>
              <a:rPr lang="en-ID" sz="1200" dirty="0">
                <a:latin typeface="Arial Black" panose="020B0A04020102020204" pitchFamily="34" charset="0"/>
              </a:rPr>
              <a:t>Lokasi </a:t>
            </a:r>
            <a:r>
              <a:rPr lang="en-ID" sz="1200" dirty="0" err="1">
                <a:latin typeface="Arial Black" panose="020B0A04020102020204" pitchFamily="34" charset="0"/>
              </a:rPr>
              <a:t>Geografis</a:t>
            </a:r>
            <a:r>
              <a:rPr lang="en-ID" sz="1200" dirty="0">
                <a:latin typeface="Arial Black" panose="020B0A04020102020204" pitchFamily="34" charset="0"/>
              </a:rPr>
              <a:t>: Tengah </a:t>
            </a:r>
            <a:r>
              <a:rPr lang="en-ID" sz="1200" dirty="0" err="1">
                <a:latin typeface="Arial Black" panose="020B0A04020102020204" pitchFamily="34" charset="0"/>
              </a:rPr>
              <a:t>kota</a:t>
            </a:r>
            <a:endParaRPr lang="en-ID" sz="1200" dirty="0">
              <a:latin typeface="Arial Black" panose="020B0A04020102020204" pitchFamily="34" charset="0"/>
            </a:endParaRPr>
          </a:p>
          <a:p>
            <a:endParaRPr lang="en-ID" dirty="0"/>
          </a:p>
        </p:txBody>
      </p:sp>
    </p:spTree>
    <p:extLst>
      <p:ext uri="{BB962C8B-B14F-4D97-AF65-F5344CB8AC3E}">
        <p14:creationId xmlns:p14="http://schemas.microsoft.com/office/powerpoint/2010/main" val="2546950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4BE80A-F412-1133-AED2-2175B40E4BCB}"/>
              </a:ext>
            </a:extLst>
          </p:cNvPr>
          <p:cNvSpPr>
            <a:spLocks noGrp="1"/>
          </p:cNvSpPr>
          <p:nvPr>
            <p:ph type="title"/>
          </p:nvPr>
        </p:nvSpPr>
        <p:spPr>
          <a:xfrm>
            <a:off x="1134774" y="1003300"/>
            <a:ext cx="6874452" cy="3708400"/>
          </a:xfrm>
        </p:spPr>
        <p:txBody>
          <a:bodyPr/>
          <a:lstStyle/>
          <a:p>
            <a:pPr algn="l">
              <a:lnSpc>
                <a:spcPct val="150000"/>
              </a:lnSpc>
              <a:spcAft>
                <a:spcPts val="800"/>
              </a:spcAft>
            </a:pPr>
            <a:br>
              <a:rPr lang="en-ID" sz="1600" dirty="0">
                <a:effectLst/>
                <a:latin typeface="Times New Roman" panose="02020603050405020304" pitchFamily="18" charset="0"/>
                <a:ea typeface="Times New Roman" panose="02020603050405020304" pitchFamily="18" charset="0"/>
              </a:rPr>
            </a:br>
            <a:br>
              <a:rPr lang="en-ID" sz="1600" dirty="0">
                <a:effectLst/>
                <a:latin typeface="Times New Roman" panose="02020603050405020304" pitchFamily="18" charset="0"/>
                <a:ea typeface="Times New Roman" panose="02020603050405020304" pitchFamily="18" charset="0"/>
              </a:rPr>
            </a:br>
            <a:br>
              <a:rPr lang="en-ID" sz="1600" dirty="0">
                <a:effectLst/>
                <a:latin typeface="Times New Roman" panose="02020603050405020304" pitchFamily="18" charset="0"/>
                <a:ea typeface="Times New Roman" panose="02020603050405020304" pitchFamily="18" charset="0"/>
              </a:rPr>
            </a:br>
            <a:r>
              <a:rPr lang="en-ID" sz="3600" dirty="0"/>
              <a:t>STP </a:t>
            </a:r>
            <a:br>
              <a:rPr lang="en-ID" sz="1600" dirty="0">
                <a:solidFill>
                  <a:srgbClr val="FF0000"/>
                </a:solidFill>
                <a:latin typeface="Times New Roman" panose="02020603050405020304" pitchFamily="18" charset="0"/>
                <a:ea typeface="Times New Roman" panose="02020603050405020304" pitchFamily="18" charset="0"/>
              </a:rPr>
            </a:br>
            <a:r>
              <a:rPr lang="en-ID" sz="3600" dirty="0"/>
              <a:t>Segmenting</a:t>
            </a:r>
            <a:br>
              <a:rPr lang="en-ID" sz="1600" dirty="0">
                <a:latin typeface="Times New Roman" panose="02020603050405020304" pitchFamily="18" charset="0"/>
                <a:ea typeface="Times New Roman" panose="02020603050405020304" pitchFamily="18" charset="0"/>
              </a:rPr>
            </a:br>
            <a:r>
              <a:rPr lang="en-ID" sz="1400" dirty="0">
                <a:solidFill>
                  <a:schemeClr val="tx1"/>
                </a:solidFill>
                <a:latin typeface="Times New Roman" panose="02020603050405020304" pitchFamily="18" charset="0"/>
                <a:ea typeface="Times New Roman" panose="02020603050405020304" pitchFamily="18" charset="0"/>
              </a:rPr>
              <a:t>a). </a:t>
            </a:r>
            <a:r>
              <a:rPr lang="en-ID" sz="1600" dirty="0" err="1">
                <a:solidFill>
                  <a:schemeClr val="tx1"/>
                </a:solidFill>
                <a:effectLst/>
                <a:latin typeface="Times New Roman" panose="02020603050405020304" pitchFamily="18" charset="0"/>
                <a:ea typeface="Times New Roman" panose="02020603050405020304" pitchFamily="18" charset="0"/>
              </a:rPr>
              <a:t>Dalam</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segmentasi</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geografis</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daerah</a:t>
            </a:r>
            <a:r>
              <a:rPr lang="en-ID" sz="1600" dirty="0">
                <a:solidFill>
                  <a:schemeClr val="tx1"/>
                </a:solidFill>
                <a:effectLst/>
                <a:latin typeface="Times New Roman" panose="02020603050405020304" pitchFamily="18" charset="0"/>
                <a:ea typeface="Times New Roman" panose="02020603050405020304" pitchFamily="18" charset="0"/>
              </a:rPr>
              <a:t>/</a:t>
            </a:r>
            <a:r>
              <a:rPr lang="en-ID" sz="1600" dirty="0" err="1">
                <a:solidFill>
                  <a:schemeClr val="tx1"/>
                </a:solidFill>
                <a:effectLst/>
                <a:latin typeface="Times New Roman" panose="02020603050405020304" pitchFamily="18" charset="0"/>
                <a:ea typeface="Times New Roman" panose="02020603050405020304" pitchFamily="18" charset="0"/>
              </a:rPr>
              <a:t>lokasi</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usaha</a:t>
            </a:r>
            <a:r>
              <a:rPr lang="en-ID" sz="1600" dirty="0">
                <a:solidFill>
                  <a:schemeClr val="tx1"/>
                </a:solidFill>
                <a:effectLst/>
                <a:latin typeface="Times New Roman" panose="02020603050405020304" pitchFamily="18" charset="0"/>
                <a:ea typeface="Times New Roman" panose="02020603050405020304" pitchFamily="18" charset="0"/>
              </a:rPr>
              <a:t> food truck kami </a:t>
            </a:r>
            <a:r>
              <a:rPr lang="en-ID" sz="1600" dirty="0" err="1">
                <a:solidFill>
                  <a:schemeClr val="tx1"/>
                </a:solidFill>
                <a:effectLst/>
                <a:latin typeface="Times New Roman" panose="02020603050405020304" pitchFamily="18" charset="0"/>
                <a:ea typeface="Times New Roman" panose="02020603050405020304" pitchFamily="18" charset="0"/>
              </a:rPr>
              <a:t>saat</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ini</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hanya</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mencakup</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kota</a:t>
            </a:r>
            <a:r>
              <a:rPr lang="en-ID" sz="1600" dirty="0">
                <a:solidFill>
                  <a:schemeClr val="tx1"/>
                </a:solidFill>
                <a:effectLst/>
                <a:latin typeface="Times New Roman" panose="02020603050405020304" pitchFamily="18" charset="0"/>
                <a:ea typeface="Times New Roman" panose="02020603050405020304" pitchFamily="18" charset="0"/>
              </a:rPr>
              <a:t> Jakarta. Jakarta </a:t>
            </a:r>
            <a:r>
              <a:rPr lang="en-ID" sz="1600" dirty="0" err="1">
                <a:solidFill>
                  <a:schemeClr val="tx1"/>
                </a:solidFill>
                <a:effectLst/>
                <a:latin typeface="Times New Roman" panose="02020603050405020304" pitchFamily="18" charset="0"/>
                <a:ea typeface="Times New Roman" panose="02020603050405020304" pitchFamily="18" charset="0"/>
              </a:rPr>
              <a:t>merupakan</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ibukota</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dari</a:t>
            </a:r>
            <a:r>
              <a:rPr lang="en-ID" sz="1600" dirty="0">
                <a:solidFill>
                  <a:schemeClr val="tx1"/>
                </a:solidFill>
                <a:effectLst/>
                <a:latin typeface="Times New Roman" panose="02020603050405020304" pitchFamily="18" charset="0"/>
                <a:ea typeface="Times New Roman" panose="02020603050405020304" pitchFamily="18" charset="0"/>
              </a:rPr>
              <a:t> Indonesia dan </a:t>
            </a:r>
            <a:r>
              <a:rPr lang="en-ID" sz="1600" dirty="0" err="1">
                <a:solidFill>
                  <a:schemeClr val="tx1"/>
                </a:solidFill>
                <a:effectLst/>
                <a:latin typeface="Times New Roman" panose="02020603050405020304" pitchFamily="18" charset="0"/>
                <a:ea typeface="Times New Roman" panose="02020603050405020304" pitchFamily="18" charset="0"/>
              </a:rPr>
              <a:t>memiliki</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penduduk</a:t>
            </a:r>
            <a:r>
              <a:rPr lang="en-ID" sz="1600" dirty="0">
                <a:solidFill>
                  <a:schemeClr val="tx1"/>
                </a:solidFill>
                <a:effectLst/>
                <a:latin typeface="Times New Roman" panose="02020603050405020304" pitchFamily="18" charset="0"/>
                <a:ea typeface="Times New Roman" panose="02020603050405020304" pitchFamily="18" charset="0"/>
              </a:rPr>
              <a:t> yang </a:t>
            </a:r>
            <a:r>
              <a:rPr lang="en-ID" sz="1600" dirty="0" err="1">
                <a:solidFill>
                  <a:schemeClr val="tx1"/>
                </a:solidFill>
                <a:effectLst/>
                <a:latin typeface="Times New Roman" panose="02020603050405020304" pitchFamily="18" charset="0"/>
                <a:ea typeface="Times New Roman" panose="02020603050405020304" pitchFamily="18" charset="0"/>
              </a:rPr>
              <a:t>padat</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dibandingkan</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daerah</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lainnya</a:t>
            </a:r>
            <a:r>
              <a:rPr lang="en-ID" sz="1600" dirty="0">
                <a:solidFill>
                  <a:schemeClr val="tx1"/>
                </a:solidFill>
                <a:effectLst/>
                <a:latin typeface="Times New Roman" panose="02020603050405020304" pitchFamily="18" charset="0"/>
                <a:ea typeface="Times New Roman" panose="02020603050405020304" pitchFamily="18" charset="0"/>
              </a:rPr>
              <a:t>. Di mana </a:t>
            </a:r>
            <a:r>
              <a:rPr lang="en-ID" sz="1600" dirty="0" err="1">
                <a:solidFill>
                  <a:schemeClr val="tx1"/>
                </a:solidFill>
                <a:effectLst/>
                <a:latin typeface="Times New Roman" panose="02020603050405020304" pitchFamily="18" charset="0"/>
                <a:ea typeface="Times New Roman" panose="02020603050405020304" pitchFamily="18" charset="0"/>
              </a:rPr>
              <a:t>ini</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akan</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memastikan</a:t>
            </a:r>
            <a:r>
              <a:rPr lang="en-ID" sz="1600" dirty="0">
                <a:solidFill>
                  <a:schemeClr val="tx1"/>
                </a:solidFill>
                <a:effectLst/>
                <a:latin typeface="Times New Roman" panose="02020603050405020304" pitchFamily="18" charset="0"/>
                <a:ea typeface="Times New Roman" panose="02020603050405020304" pitchFamily="18" charset="0"/>
              </a:rPr>
              <a:t> juga </a:t>
            </a:r>
            <a:r>
              <a:rPr lang="en-ID" sz="1600" dirty="0" err="1">
                <a:solidFill>
                  <a:schemeClr val="tx1"/>
                </a:solidFill>
                <a:effectLst/>
                <a:latin typeface="Times New Roman" panose="02020603050405020304" pitchFamily="18" charset="0"/>
                <a:ea typeface="Times New Roman" panose="02020603050405020304" pitchFamily="18" charset="0"/>
              </a:rPr>
              <a:t>tingginya</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permintaan</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terlebih</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untuk</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makanan</a:t>
            </a:r>
            <a:r>
              <a:rPr lang="en-ID" sz="1600" dirty="0">
                <a:solidFill>
                  <a:schemeClr val="tx1"/>
                </a:solidFill>
                <a:effectLst/>
                <a:latin typeface="Times New Roman" panose="02020603050405020304" pitchFamily="18" charset="0"/>
                <a:ea typeface="Times New Roman" panose="02020603050405020304" pitchFamily="18" charset="0"/>
              </a:rPr>
              <a:t> dan </a:t>
            </a:r>
            <a:r>
              <a:rPr lang="en-ID" sz="1600" dirty="0" err="1">
                <a:solidFill>
                  <a:schemeClr val="tx1"/>
                </a:solidFill>
                <a:effectLst/>
                <a:latin typeface="Times New Roman" panose="02020603050405020304" pitchFamily="18" charset="0"/>
                <a:ea typeface="Times New Roman" panose="02020603050405020304" pitchFamily="18" charset="0"/>
              </a:rPr>
              <a:t>minuman</a:t>
            </a:r>
            <a:r>
              <a:rPr lang="en-ID" sz="1600" dirty="0">
                <a:solidFill>
                  <a:schemeClr val="tx1"/>
                </a:solidFill>
                <a:effectLst/>
                <a:latin typeface="Times New Roman" panose="02020603050405020304" pitchFamily="18" charset="0"/>
                <a:ea typeface="Times New Roman" panose="02020603050405020304" pitchFamily="18" charset="0"/>
              </a:rPr>
              <a:t> yang </a:t>
            </a:r>
            <a:r>
              <a:rPr lang="en-ID" sz="1600" dirty="0" err="1">
                <a:solidFill>
                  <a:schemeClr val="tx1"/>
                </a:solidFill>
                <a:effectLst/>
                <a:latin typeface="Times New Roman" panose="02020603050405020304" pitchFamily="18" charset="0"/>
                <a:ea typeface="Times New Roman" panose="02020603050405020304" pitchFamily="18" charset="0"/>
              </a:rPr>
              <a:t>merupakan</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kebutuhan</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pokok</a:t>
            </a:r>
            <a:r>
              <a:rPr lang="en-ID" sz="1600" dirty="0">
                <a:solidFill>
                  <a:schemeClr val="tx1"/>
                </a:solidFill>
                <a:effectLst/>
                <a:latin typeface="Times New Roman" panose="02020603050405020304" pitchFamily="18" charset="0"/>
                <a:ea typeface="Times New Roman" panose="02020603050405020304" pitchFamily="18" charset="0"/>
              </a:rPr>
              <a:t> yang </a:t>
            </a:r>
            <a:r>
              <a:rPr lang="en-ID" sz="1600" dirty="0" err="1">
                <a:solidFill>
                  <a:schemeClr val="tx1"/>
                </a:solidFill>
                <a:effectLst/>
                <a:latin typeface="Times New Roman" panose="02020603050405020304" pitchFamily="18" charset="0"/>
                <a:ea typeface="Times New Roman" panose="02020603050405020304" pitchFamily="18" charset="0"/>
              </a:rPr>
              <a:t>tidak</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dapat</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dihindari</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Setelah</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pangsa</a:t>
            </a:r>
            <a:r>
              <a:rPr lang="en-ID" sz="1600" dirty="0">
                <a:solidFill>
                  <a:schemeClr val="tx1"/>
                </a:solidFill>
                <a:effectLst/>
                <a:latin typeface="Times New Roman" panose="02020603050405020304" pitchFamily="18" charset="0"/>
                <a:ea typeface="Times New Roman" panose="02020603050405020304" pitchFamily="18" charset="0"/>
              </a:rPr>
              <a:t> pasar </a:t>
            </a:r>
            <a:r>
              <a:rPr lang="en-ID" sz="1600" dirty="0" err="1">
                <a:solidFill>
                  <a:schemeClr val="tx1"/>
                </a:solidFill>
                <a:effectLst/>
                <a:latin typeface="Times New Roman" panose="02020603050405020304" pitchFamily="18" charset="0"/>
                <a:ea typeface="Times New Roman" panose="02020603050405020304" pitchFamily="18" charset="0"/>
              </a:rPr>
              <a:t>telah</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terbentuk</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maka</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untuk</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melakukan</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ekspansi</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akan</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lebih</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mudah</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ke</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luar</a:t>
            </a:r>
            <a:r>
              <a:rPr lang="en-ID" sz="1600" dirty="0">
                <a:solidFill>
                  <a:schemeClr val="tx1"/>
                </a:solidFill>
                <a:effectLst/>
                <a:latin typeface="Times New Roman" panose="02020603050405020304" pitchFamily="18" charset="0"/>
                <a:ea typeface="Times New Roman" panose="02020603050405020304" pitchFamily="18" charset="0"/>
              </a:rPr>
              <a:t> </a:t>
            </a:r>
            <a:r>
              <a:rPr lang="en-ID" sz="1600" dirty="0" err="1">
                <a:solidFill>
                  <a:schemeClr val="tx1"/>
                </a:solidFill>
                <a:effectLst/>
                <a:latin typeface="Times New Roman" panose="02020603050405020304" pitchFamily="18" charset="0"/>
                <a:ea typeface="Times New Roman" panose="02020603050405020304" pitchFamily="18" charset="0"/>
              </a:rPr>
              <a:t>kota</a:t>
            </a:r>
            <a:r>
              <a:rPr lang="en-ID" sz="1600" dirty="0">
                <a:solidFill>
                  <a:schemeClr val="tx1"/>
                </a:solidFill>
                <a:effectLst/>
                <a:latin typeface="Times New Roman" panose="02020603050405020304" pitchFamily="18" charset="0"/>
                <a:ea typeface="Times New Roman" panose="02020603050405020304" pitchFamily="18" charset="0"/>
              </a:rPr>
              <a:t> Jakarta. </a:t>
            </a:r>
            <a:br>
              <a:rPr lang="en-US" sz="1800" dirty="0">
                <a:effectLst/>
                <a:latin typeface="Times New Roman" panose="02020603050405020304" pitchFamily="18" charset="0"/>
                <a:ea typeface="Times New Roman" panose="02020603050405020304" pitchFamily="18" charset="0"/>
              </a:rPr>
            </a:br>
            <a:endParaRPr lang="en-ID" sz="1600" dirty="0"/>
          </a:p>
        </p:txBody>
      </p:sp>
    </p:spTree>
    <p:extLst>
      <p:ext uri="{BB962C8B-B14F-4D97-AF65-F5344CB8AC3E}">
        <p14:creationId xmlns:p14="http://schemas.microsoft.com/office/powerpoint/2010/main" val="3413869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D91FE70-B95B-4E6F-A73C-4D4EA6450E2A}"/>
              </a:ext>
            </a:extLst>
          </p:cNvPr>
          <p:cNvSpPr>
            <a:spLocks noGrp="1"/>
          </p:cNvSpPr>
          <p:nvPr>
            <p:ph type="subTitle" idx="1"/>
          </p:nvPr>
        </p:nvSpPr>
        <p:spPr/>
        <p:txBody>
          <a:bodyPr/>
          <a:lstStyle/>
          <a:p>
            <a:endParaRPr lang="en-ID" dirty="0"/>
          </a:p>
        </p:txBody>
      </p:sp>
      <p:sp>
        <p:nvSpPr>
          <p:cNvPr id="3" name="Title 2">
            <a:extLst>
              <a:ext uri="{FF2B5EF4-FFF2-40B4-BE49-F238E27FC236}">
                <a16:creationId xmlns:a16="http://schemas.microsoft.com/office/drawing/2014/main" id="{30E13D72-A5BE-47E1-B780-EF2C6C8690DD}"/>
              </a:ext>
            </a:extLst>
          </p:cNvPr>
          <p:cNvSpPr>
            <a:spLocks noGrp="1"/>
          </p:cNvSpPr>
          <p:nvPr>
            <p:ph type="title"/>
          </p:nvPr>
        </p:nvSpPr>
        <p:spPr>
          <a:xfrm>
            <a:off x="1339650" y="221456"/>
            <a:ext cx="6464700" cy="3000669"/>
          </a:xfrm>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Menu </a:t>
            </a:r>
            <a:br>
              <a:rPr lang="en-US" dirty="0"/>
            </a:br>
            <a:br>
              <a:rPr lang="en-US" dirty="0"/>
            </a:br>
            <a:br>
              <a:rPr lang="en-US" dirty="0"/>
            </a:br>
            <a:r>
              <a:rPr lang="en-US" dirty="0"/>
              <a:t> </a:t>
            </a:r>
            <a:endParaRPr lang="en-ID" dirty="0"/>
          </a:p>
        </p:txBody>
      </p:sp>
      <p:graphicFrame>
        <p:nvGraphicFramePr>
          <p:cNvPr id="4" name="Table 3">
            <a:extLst>
              <a:ext uri="{FF2B5EF4-FFF2-40B4-BE49-F238E27FC236}">
                <a16:creationId xmlns:a16="http://schemas.microsoft.com/office/drawing/2014/main" id="{718E4E10-D280-5D50-3F4B-5863BE9E2D30}"/>
              </a:ext>
            </a:extLst>
          </p:cNvPr>
          <p:cNvGraphicFramePr>
            <a:graphicFrameLocks noGrp="1"/>
          </p:cNvGraphicFramePr>
          <p:nvPr>
            <p:extLst>
              <p:ext uri="{D42A27DB-BD31-4B8C-83A1-F6EECF244321}">
                <p14:modId xmlns:p14="http://schemas.microsoft.com/office/powerpoint/2010/main" val="4134716737"/>
              </p:ext>
            </p:extLst>
          </p:nvPr>
        </p:nvGraphicFramePr>
        <p:xfrm>
          <a:off x="1938020" y="1474711"/>
          <a:ext cx="5267960" cy="1447422"/>
        </p:xfrm>
        <a:graphic>
          <a:graphicData uri="http://schemas.openxmlformats.org/drawingml/2006/table">
            <a:tbl>
              <a:tblPr firstRow="1" firstCol="1" bandRow="1">
                <a:tableStyleId>{474BE65A-43DA-4519-93EB-EDC466CFE44B}</a:tableStyleId>
              </a:tblPr>
              <a:tblGrid>
                <a:gridCol w="2632710">
                  <a:extLst>
                    <a:ext uri="{9D8B030D-6E8A-4147-A177-3AD203B41FA5}">
                      <a16:colId xmlns:a16="http://schemas.microsoft.com/office/drawing/2014/main" val="2062605008"/>
                    </a:ext>
                  </a:extLst>
                </a:gridCol>
                <a:gridCol w="2635250">
                  <a:extLst>
                    <a:ext uri="{9D8B030D-6E8A-4147-A177-3AD203B41FA5}">
                      <a16:colId xmlns:a16="http://schemas.microsoft.com/office/drawing/2014/main" val="4251366637"/>
                    </a:ext>
                  </a:extLst>
                </a:gridCol>
              </a:tblGrid>
              <a:tr h="0">
                <a:tc>
                  <a:txBody>
                    <a:bodyPr/>
                    <a:lstStyle/>
                    <a:p>
                      <a:pPr marL="457200" algn="ctr">
                        <a:lnSpc>
                          <a:spcPct val="150000"/>
                        </a:lnSpc>
                      </a:pPr>
                      <a:r>
                        <a:rPr lang="en-ID" sz="1200">
                          <a:effectLst/>
                        </a:rPr>
                        <a:t>Makanan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lnSpc>
                          <a:spcPct val="150000"/>
                        </a:lnSpc>
                        <a:spcAft>
                          <a:spcPts val="800"/>
                        </a:spcAft>
                      </a:pPr>
                      <a:r>
                        <a:rPr lang="en-ID" sz="1200">
                          <a:effectLst/>
                        </a:rPr>
                        <a:t>Minuman</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52224822"/>
                  </a:ext>
                </a:extLst>
              </a:tr>
              <a:tr h="0">
                <a:tc>
                  <a:txBody>
                    <a:bodyPr/>
                    <a:lstStyle/>
                    <a:p>
                      <a:pPr marL="457200" algn="just">
                        <a:lnSpc>
                          <a:spcPct val="150000"/>
                        </a:lnSpc>
                      </a:pPr>
                      <a:r>
                        <a:rPr lang="en-ID" sz="1200">
                          <a:effectLst/>
                        </a:rPr>
                        <a:t>Tteobokki Saus Padang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lnSpc>
                          <a:spcPct val="150000"/>
                        </a:lnSpc>
                        <a:spcAft>
                          <a:spcPts val="800"/>
                        </a:spcAft>
                      </a:pPr>
                      <a:r>
                        <a:rPr lang="en-ID" sz="1200" dirty="0">
                          <a:effectLst/>
                        </a:rPr>
                        <a:t>Banana Milk Tea</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66295084"/>
                  </a:ext>
                </a:extLst>
              </a:tr>
              <a:tr h="0">
                <a:tc>
                  <a:txBody>
                    <a:bodyPr/>
                    <a:lstStyle/>
                    <a:p>
                      <a:pPr marL="457200" algn="just">
                        <a:lnSpc>
                          <a:spcPct val="150000"/>
                        </a:lnSpc>
                      </a:pPr>
                      <a:r>
                        <a:rPr lang="en-ID" sz="1200" dirty="0">
                          <a:effectLst/>
                        </a:rPr>
                        <a:t>Sate </a:t>
                      </a:r>
                      <a:r>
                        <a:rPr lang="en-ID" sz="1200" dirty="0" err="1">
                          <a:effectLst/>
                        </a:rPr>
                        <a:t>Saus</a:t>
                      </a:r>
                      <a:r>
                        <a:rPr lang="en-ID" sz="1200" dirty="0">
                          <a:effectLst/>
                        </a:rPr>
                        <a:t> Kimchi</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lnSpc>
                          <a:spcPct val="150000"/>
                        </a:lnSpc>
                        <a:spcAft>
                          <a:spcPts val="800"/>
                        </a:spcAft>
                      </a:pPr>
                      <a:r>
                        <a:rPr lang="en-ID" sz="1200" dirty="0">
                          <a:effectLst/>
                        </a:rPr>
                        <a:t>Strawberry Latte</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95397646"/>
                  </a:ext>
                </a:extLst>
              </a:tr>
              <a:tr h="0">
                <a:tc>
                  <a:txBody>
                    <a:bodyPr/>
                    <a:lstStyle/>
                    <a:p>
                      <a:pPr marL="457200" algn="just">
                        <a:lnSpc>
                          <a:spcPct val="150000"/>
                        </a:lnSpc>
                      </a:pPr>
                      <a:r>
                        <a:rPr lang="en-ID" sz="1200">
                          <a:effectLst/>
                        </a:rPr>
                        <a:t>Nasi Goreng Jjangmyeong</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lnSpc>
                          <a:spcPct val="150000"/>
                        </a:lnSpc>
                        <a:spcAft>
                          <a:spcPts val="800"/>
                        </a:spcAft>
                      </a:pPr>
                      <a:r>
                        <a:rPr lang="en-ID" sz="1200">
                          <a:effectLst/>
                        </a:rPr>
                        <a:t>Dalgona Milk Tea</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6074234"/>
                  </a:ext>
                </a:extLst>
              </a:tr>
              <a:tr h="0">
                <a:tc>
                  <a:txBody>
                    <a:bodyPr/>
                    <a:lstStyle/>
                    <a:p>
                      <a:pPr marL="457200" algn="just">
                        <a:lnSpc>
                          <a:spcPct val="150000"/>
                        </a:lnSpc>
                      </a:pPr>
                      <a:r>
                        <a:rPr lang="en-ID" sz="1200">
                          <a:effectLst/>
                        </a:rPr>
                        <a:t>Kimbab Ayam Geprek</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lnSpc>
                          <a:spcPct val="150000"/>
                        </a:lnSpc>
                        <a:spcAft>
                          <a:spcPts val="800"/>
                        </a:spcAft>
                      </a:pPr>
                      <a:r>
                        <a:rPr lang="en-ID" sz="1200">
                          <a:effectLst/>
                        </a:rPr>
                        <a:t>Es Campur Matcha</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88598959"/>
                  </a:ext>
                </a:extLst>
              </a:tr>
              <a:tr h="0">
                <a:tc>
                  <a:txBody>
                    <a:bodyPr/>
                    <a:lstStyle/>
                    <a:p>
                      <a:pPr marL="457200" algn="just">
                        <a:lnSpc>
                          <a:spcPct val="150000"/>
                        </a:lnSpc>
                      </a:pPr>
                      <a:r>
                        <a:rPr lang="en-ID" sz="1200">
                          <a:effectLst/>
                        </a:rPr>
                        <a:t>Ramyeon Soto Betawi</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lnSpc>
                          <a:spcPct val="150000"/>
                        </a:lnSpc>
                        <a:spcAft>
                          <a:spcPts val="800"/>
                        </a:spcAft>
                      </a:pPr>
                      <a:r>
                        <a:rPr lang="en-ID" sz="1200" dirty="0">
                          <a:effectLst/>
                        </a:rPr>
                        <a:t>Cendol Banana Milk</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29136955"/>
                  </a:ext>
                </a:extLst>
              </a:tr>
            </a:tbl>
          </a:graphicData>
        </a:graphic>
      </p:graphicFrame>
    </p:spTree>
    <p:extLst>
      <p:ext uri="{BB962C8B-B14F-4D97-AF65-F5344CB8AC3E}">
        <p14:creationId xmlns:p14="http://schemas.microsoft.com/office/powerpoint/2010/main" val="4086822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78597B8-A138-FA5E-41ED-87A4CA01262F}"/>
              </a:ext>
            </a:extLst>
          </p:cNvPr>
          <p:cNvSpPr>
            <a:spLocks noGrp="1"/>
          </p:cNvSpPr>
          <p:nvPr>
            <p:ph type="subTitle" idx="1"/>
          </p:nvPr>
        </p:nvSpPr>
        <p:spPr>
          <a:xfrm>
            <a:off x="713225" y="255722"/>
            <a:ext cx="7717500" cy="4253478"/>
          </a:xfrm>
        </p:spPr>
        <p:txBody>
          <a:bodyPr/>
          <a:lstStyle/>
          <a:p>
            <a:pPr marL="0" lvl="0" indent="0">
              <a:lnSpc>
                <a:spcPct val="150000"/>
              </a:lnSpc>
              <a:spcAft>
                <a:spcPts val="800"/>
              </a:spcAft>
              <a:buNone/>
            </a:pPr>
            <a:r>
              <a:rPr lang="en-ID" sz="1800" dirty="0">
                <a:effectLst/>
                <a:latin typeface="Times New Roman" panose="02020603050405020304" pitchFamily="18" charset="0"/>
                <a:ea typeface="Times New Roman" panose="02020603050405020304" pitchFamily="18" charset="0"/>
              </a:rPr>
              <a:t>b). </a:t>
            </a:r>
            <a:r>
              <a:rPr lang="en-ID" sz="1800" dirty="0" err="1">
                <a:effectLst/>
                <a:latin typeface="Times New Roman" panose="02020603050405020304" pitchFamily="18" charset="0"/>
                <a:ea typeface="Times New Roman" panose="02020603050405020304" pitchFamily="18" charset="0"/>
              </a:rPr>
              <a:t>Segmentasi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Demografis</a:t>
            </a:r>
            <a:endParaRPr lang="en-ID" sz="1800" dirty="0">
              <a:effectLst/>
              <a:latin typeface="Times New Roman" panose="02020603050405020304" pitchFamily="18" charset="0"/>
              <a:ea typeface="Times New Roman" panose="02020603050405020304" pitchFamily="18" charset="0"/>
            </a:endParaRPr>
          </a:p>
          <a:p>
            <a:pPr marL="584200" indent="0">
              <a:lnSpc>
                <a:spcPct val="150000"/>
              </a:lnSpc>
              <a:spcAft>
                <a:spcPts val="800"/>
              </a:spcAft>
              <a:buNone/>
            </a:pPr>
            <a:r>
              <a:rPr lang="en-ID" sz="1800" dirty="0" err="1">
                <a:effectLst/>
                <a:latin typeface="Times New Roman" panose="02020603050405020304" pitchFamily="18" charset="0"/>
                <a:ea typeface="Times New Roman" panose="02020603050405020304" pitchFamily="18" charset="0"/>
              </a:rPr>
              <a:t>Dalam</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segmentasi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demografis</a:t>
            </a:r>
            <a:r>
              <a:rPr lang="en-ID" sz="1800" dirty="0">
                <a:effectLst/>
                <a:latin typeface="Times New Roman" panose="02020603050405020304" pitchFamily="18" charset="0"/>
                <a:ea typeface="Times New Roman" panose="02020603050405020304" pitchFamily="18" charset="0"/>
              </a:rPr>
              <a:t>, kami </a:t>
            </a:r>
            <a:r>
              <a:rPr lang="en-ID" sz="1800" dirty="0" err="1">
                <a:effectLst/>
                <a:latin typeface="Times New Roman" panose="02020603050405020304" pitchFamily="18" charset="0"/>
                <a:ea typeface="Times New Roman" panose="02020603050405020304" pitchFamily="18" charset="0"/>
              </a:rPr>
              <a:t>membaginya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berdasarkan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umur</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jenis</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kelamin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pendapatan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pendidikan</a:t>
            </a:r>
            <a:r>
              <a:rPr lang="en-ID" sz="1800" dirty="0">
                <a:effectLst/>
                <a:latin typeface="Times New Roman" panose="02020603050405020304" pitchFamily="18" charset="0"/>
                <a:ea typeface="Times New Roman" panose="02020603050405020304" pitchFamily="18" charset="0"/>
              </a:rPr>
              <a:t>, dan </a:t>
            </a:r>
            <a:r>
              <a:rPr lang="en-ID" sz="1800" dirty="0" err="1">
                <a:effectLst/>
                <a:latin typeface="Times New Roman" panose="02020603050405020304" pitchFamily="18" charset="0"/>
                <a:ea typeface="Times New Roman" panose="02020603050405020304" pitchFamily="18" charset="0"/>
              </a:rPr>
              <a:t>generasi</a:t>
            </a:r>
            <a:r>
              <a:rPr lang="en-ID" sz="1800" dirty="0">
                <a:effectLst/>
                <a:latin typeface="Times New Roman" panose="02020603050405020304" pitchFamily="18" charset="0"/>
                <a:ea typeface="Times New Roman" panose="02020603050405020304" pitchFamily="18" charset="0"/>
              </a:rPr>
              <a:t>. </a:t>
            </a:r>
          </a:p>
          <a:p>
            <a:pPr marL="342900" lvl="0" indent="-342900" algn="just">
              <a:lnSpc>
                <a:spcPct val="150000"/>
              </a:lnSpc>
              <a:spcAft>
                <a:spcPts val="800"/>
              </a:spcAft>
              <a:buFont typeface="Symbol" panose="05050102010706020507" pitchFamily="18" charset="2"/>
              <a:buChar char=""/>
            </a:pPr>
            <a:r>
              <a:rPr lang="en-ID" sz="1800" dirty="0" err="1">
                <a:effectLst/>
                <a:latin typeface="Times New Roman" panose="02020603050405020304" pitchFamily="18" charset="0"/>
                <a:ea typeface="Times New Roman" panose="02020603050405020304" pitchFamily="18" charset="0"/>
              </a:rPr>
              <a:t>Umur</a:t>
            </a:r>
            <a:r>
              <a:rPr lang="en-ID" sz="1800" dirty="0">
                <a:effectLst/>
                <a:latin typeface="Times New Roman" panose="02020603050405020304" pitchFamily="18" charset="0"/>
                <a:ea typeface="Times New Roman" panose="02020603050405020304" pitchFamily="18" charset="0"/>
              </a:rPr>
              <a:t>: Kami </a:t>
            </a:r>
            <a:r>
              <a:rPr lang="en-ID" sz="1800" dirty="0" err="1">
                <a:effectLst/>
                <a:latin typeface="Times New Roman" panose="02020603050405020304" pitchFamily="18" charset="0"/>
                <a:ea typeface="Times New Roman" panose="02020603050405020304" pitchFamily="18" charset="0"/>
              </a:rPr>
              <a:t>memiliki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fokus</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segmentasi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umur</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untuk</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usaha</a:t>
            </a:r>
            <a:r>
              <a:rPr lang="en-ID" sz="1800" dirty="0">
                <a:effectLst/>
                <a:latin typeface="Times New Roman" panose="02020603050405020304" pitchFamily="18" charset="0"/>
                <a:ea typeface="Times New Roman" panose="02020603050405020304" pitchFamily="18" charset="0"/>
              </a:rPr>
              <a:t> kami </a:t>
            </a:r>
            <a:r>
              <a:rPr lang="en-ID" sz="1800" dirty="0" err="1">
                <a:effectLst/>
                <a:latin typeface="Times New Roman" panose="02020603050405020304" pitchFamily="18" charset="0"/>
                <a:ea typeface="Times New Roman" panose="02020603050405020304" pitchFamily="18" charset="0"/>
              </a:rPr>
              <a:t>yaitu</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umur</a:t>
            </a:r>
            <a:r>
              <a:rPr lang="en-ID" sz="1800" dirty="0">
                <a:effectLst/>
                <a:latin typeface="Times New Roman" panose="02020603050405020304" pitchFamily="18" charset="0"/>
                <a:ea typeface="Times New Roman" panose="02020603050405020304" pitchFamily="18" charset="0"/>
              </a:rPr>
              <a:t> 17-30 </a:t>
            </a:r>
            <a:r>
              <a:rPr lang="en-ID" sz="1800" dirty="0" err="1">
                <a:effectLst/>
                <a:latin typeface="Times New Roman" panose="02020603050405020304" pitchFamily="18" charset="0"/>
                <a:ea typeface="Times New Roman" panose="02020603050405020304" pitchFamily="18" charset="0"/>
              </a:rPr>
              <a:t>tahun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Namun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tidak</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menutup</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kemungkinan</a:t>
            </a:r>
            <a:r>
              <a:rPr lang="en-ID" sz="1800" dirty="0">
                <a:effectLst/>
                <a:latin typeface="Times New Roman" panose="02020603050405020304" pitchFamily="18" charset="0"/>
                <a:ea typeface="Times New Roman" panose="02020603050405020304" pitchFamily="18" charset="0"/>
              </a:rPr>
              <a:t> pada orang-orang yang </a:t>
            </a:r>
            <a:r>
              <a:rPr lang="en-ID" sz="1800" dirty="0" err="1">
                <a:effectLst/>
                <a:latin typeface="Times New Roman" panose="02020603050405020304" pitchFamily="18" charset="0"/>
                <a:ea typeface="Times New Roman" panose="02020603050405020304" pitchFamily="18" charset="0"/>
              </a:rPr>
              <a:t>diluar</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usia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tadi</a:t>
            </a:r>
            <a:r>
              <a:rPr lang="en-ID" sz="1800" dirty="0">
                <a:effectLst/>
                <a:latin typeface="Times New Roman" panose="02020603050405020304" pitchFamily="18" charset="0"/>
                <a:ea typeface="Times New Roman" panose="02020603050405020304" pitchFamily="18" charset="0"/>
              </a:rPr>
              <a:t> juga </a:t>
            </a:r>
            <a:r>
              <a:rPr lang="en-ID" sz="1800" dirty="0" err="1">
                <a:effectLst/>
                <a:latin typeface="Times New Roman" panose="02020603050405020304" pitchFamily="18" charset="0"/>
                <a:ea typeface="Times New Roman" panose="02020603050405020304" pitchFamily="18" charset="0"/>
              </a:rPr>
              <a:t>dapat</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menjadi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konsumen</a:t>
            </a:r>
            <a:r>
              <a:rPr lang="en-ID" sz="1800" dirty="0">
                <a:effectLst/>
                <a:latin typeface="Times New Roman" panose="02020603050405020304" pitchFamily="18" charset="0"/>
                <a:ea typeface="Times New Roman" panose="02020603050405020304" pitchFamily="18" charset="0"/>
              </a:rPr>
              <a:t> Korean Mix.</a:t>
            </a:r>
          </a:p>
          <a:p>
            <a:pPr marL="342900" lvl="0" indent="-342900" algn="just">
              <a:lnSpc>
                <a:spcPct val="150000"/>
              </a:lnSpc>
              <a:spcAft>
                <a:spcPts val="800"/>
              </a:spcAft>
              <a:buFont typeface="Symbol" panose="05050102010706020507" pitchFamily="18" charset="2"/>
              <a:buChar char=""/>
            </a:pPr>
            <a:r>
              <a:rPr lang="en-ID" sz="1800" dirty="0" err="1">
                <a:effectLst/>
                <a:latin typeface="Times New Roman" panose="02020603050405020304" pitchFamily="18" charset="0"/>
                <a:ea typeface="Times New Roman" panose="02020603050405020304" pitchFamily="18" charset="0"/>
              </a:rPr>
              <a:t>Jenis</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kelamin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Dalam</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hal</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ini</a:t>
            </a:r>
            <a:r>
              <a:rPr lang="en-ID" sz="1800" dirty="0">
                <a:effectLst/>
                <a:latin typeface="Times New Roman" panose="02020603050405020304" pitchFamily="18" charset="0"/>
                <a:ea typeface="Times New Roman" panose="02020603050405020304" pitchFamily="18" charset="0"/>
              </a:rPr>
              <a:t> kami </a:t>
            </a:r>
            <a:r>
              <a:rPr lang="en-ID" sz="1800" dirty="0" err="1">
                <a:effectLst/>
                <a:latin typeface="Times New Roman" panose="02020603050405020304" pitchFamily="18" charset="0"/>
                <a:ea typeface="Times New Roman" panose="02020603050405020304" pitchFamily="18" charset="0"/>
              </a:rPr>
              <a:t>memfokuskan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terhadap</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pria</a:t>
            </a:r>
            <a:r>
              <a:rPr lang="en-ID" sz="1800" dirty="0">
                <a:effectLst/>
                <a:latin typeface="Times New Roman" panose="02020603050405020304" pitchFamily="18" charset="0"/>
                <a:ea typeface="Times New Roman" panose="02020603050405020304" pitchFamily="18" charset="0"/>
              </a:rPr>
              <a:t> dan </a:t>
            </a:r>
            <a:r>
              <a:rPr lang="en-ID" sz="1800" dirty="0" err="1">
                <a:effectLst/>
                <a:latin typeface="Times New Roman" panose="02020603050405020304" pitchFamily="18" charset="0"/>
                <a:ea typeface="Times New Roman" panose="02020603050405020304" pitchFamily="18" charset="0"/>
              </a:rPr>
              <a:t>wanita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dikarenakan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produk</a:t>
            </a:r>
            <a:r>
              <a:rPr lang="en-ID" sz="1800" dirty="0">
                <a:effectLst/>
                <a:latin typeface="Times New Roman" panose="02020603050405020304" pitchFamily="18" charset="0"/>
                <a:ea typeface="Times New Roman" panose="02020603050405020304" pitchFamily="18" charset="0"/>
              </a:rPr>
              <a:t> yang kami </a:t>
            </a:r>
            <a:r>
              <a:rPr lang="en-ID" sz="1800" dirty="0" err="1">
                <a:effectLst/>
                <a:latin typeface="Times New Roman" panose="02020603050405020304" pitchFamily="18" charset="0"/>
                <a:ea typeface="Times New Roman" panose="02020603050405020304" pitchFamily="18" charset="0"/>
              </a:rPr>
              <a:t>tawarkan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adalah</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makanan</a:t>
            </a:r>
            <a:r>
              <a:rPr lang="en-ID" sz="1800" dirty="0">
                <a:effectLst/>
                <a:latin typeface="Times New Roman" panose="02020603050405020304" pitchFamily="18" charset="0"/>
                <a:ea typeface="Times New Roman" panose="02020603050405020304" pitchFamily="18" charset="0"/>
              </a:rPr>
              <a:t> dan </a:t>
            </a:r>
            <a:r>
              <a:rPr lang="en-ID" sz="1800" dirty="0" err="1">
                <a:effectLst/>
                <a:latin typeface="Times New Roman" panose="02020603050405020304" pitchFamily="18" charset="0"/>
                <a:ea typeface="Times New Roman" panose="02020603050405020304" pitchFamily="18" charset="0"/>
              </a:rPr>
              <a:t>minuman</a:t>
            </a:r>
            <a:r>
              <a:rPr lang="en-ID" sz="1800" dirty="0">
                <a:effectLst/>
                <a:latin typeface="Times New Roman" panose="02020603050405020304" pitchFamily="18" charset="0"/>
                <a:ea typeface="Times New Roman" panose="02020603050405020304" pitchFamily="18" charset="0"/>
              </a:rPr>
              <a:t>.</a:t>
            </a:r>
          </a:p>
          <a:p>
            <a:endParaRPr lang="en-ID" dirty="0"/>
          </a:p>
        </p:txBody>
      </p:sp>
    </p:spTree>
    <p:extLst>
      <p:ext uri="{BB962C8B-B14F-4D97-AF65-F5344CB8AC3E}">
        <p14:creationId xmlns:p14="http://schemas.microsoft.com/office/powerpoint/2010/main" val="88045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DE436A2-E94C-2613-EDF0-FA8EABF58132}"/>
              </a:ext>
            </a:extLst>
          </p:cNvPr>
          <p:cNvSpPr>
            <a:spLocks noGrp="1"/>
          </p:cNvSpPr>
          <p:nvPr>
            <p:ph type="subTitle" idx="1"/>
          </p:nvPr>
        </p:nvSpPr>
        <p:spPr/>
        <p:txBody>
          <a:bodyPr/>
          <a:lstStyle/>
          <a:p>
            <a:pPr marL="342900" lvl="0" indent="-342900" algn="just">
              <a:lnSpc>
                <a:spcPct val="150000"/>
              </a:lnSpc>
              <a:spcAft>
                <a:spcPts val="800"/>
              </a:spcAft>
              <a:buFont typeface="Symbol" panose="05050102010706020507" pitchFamily="18" charset="2"/>
              <a:buChar char=""/>
            </a:pPr>
            <a:r>
              <a:rPr lang="en-ID" sz="1400" dirty="0" err="1">
                <a:effectLst/>
                <a:latin typeface="Times New Roman" panose="02020603050405020304" pitchFamily="18" charset="0"/>
                <a:ea typeface="Times New Roman" panose="02020603050405020304" pitchFamily="18" charset="0"/>
              </a:rPr>
              <a:t>Pendapatan</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Dalam</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hal</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pendapatan</a:t>
            </a:r>
            <a:r>
              <a:rPr lang="en-ID" sz="1400" dirty="0">
                <a:effectLst/>
                <a:latin typeface="Times New Roman" panose="02020603050405020304" pitchFamily="18" charset="0"/>
                <a:ea typeface="Times New Roman" panose="02020603050405020304" pitchFamily="18" charset="0"/>
              </a:rPr>
              <a:t>, kami </a:t>
            </a:r>
            <a:r>
              <a:rPr lang="en-ID" sz="1400" dirty="0" err="1">
                <a:effectLst/>
                <a:latin typeface="Times New Roman" panose="02020603050405020304" pitchFamily="18" charset="0"/>
                <a:ea typeface="Times New Roman" panose="02020603050405020304" pitchFamily="18" charset="0"/>
              </a:rPr>
              <a:t>memfokuskan</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terhadap</a:t>
            </a:r>
            <a:r>
              <a:rPr lang="en-ID" sz="1400" dirty="0">
                <a:effectLst/>
                <a:latin typeface="Times New Roman" panose="02020603050405020304" pitchFamily="18" charset="0"/>
                <a:ea typeface="Times New Roman" panose="02020603050405020304" pitchFamily="18" charset="0"/>
              </a:rPr>
              <a:t> orang-orang yang </a:t>
            </a:r>
            <a:r>
              <a:rPr lang="en-ID" sz="1400" dirty="0" err="1">
                <a:effectLst/>
                <a:latin typeface="Times New Roman" panose="02020603050405020304" pitchFamily="18" charset="0"/>
                <a:ea typeface="Times New Roman" panose="02020603050405020304" pitchFamily="18" charset="0"/>
              </a:rPr>
              <a:t>sudah</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berpenghasilan</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seperti</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karyawan</a:t>
            </a:r>
            <a:r>
              <a:rPr lang="en-ID" sz="1400" dirty="0">
                <a:effectLst/>
                <a:latin typeface="Times New Roman" panose="02020603050405020304" pitchFamily="18" charset="0"/>
                <a:ea typeface="Times New Roman" panose="02020603050405020304" pitchFamily="18" charset="0"/>
              </a:rPr>
              <a:t>, dan </a:t>
            </a:r>
            <a:r>
              <a:rPr lang="en-ID" sz="1400" dirty="0" err="1">
                <a:effectLst/>
                <a:latin typeface="Times New Roman" panose="02020603050405020304" pitchFamily="18" charset="0"/>
                <a:ea typeface="Times New Roman" panose="02020603050405020304" pitchFamily="18" charset="0"/>
              </a:rPr>
              <a:t>remaja</a:t>
            </a:r>
            <a:r>
              <a:rPr lang="en-ID" sz="1400" dirty="0">
                <a:effectLst/>
                <a:latin typeface="Times New Roman" panose="02020603050405020304" pitchFamily="18" charset="0"/>
                <a:ea typeface="Times New Roman" panose="02020603050405020304" pitchFamily="18" charset="0"/>
              </a:rPr>
              <a:t> dan </a:t>
            </a:r>
            <a:r>
              <a:rPr lang="en-ID" sz="1400" dirty="0" err="1">
                <a:effectLst/>
                <a:latin typeface="Times New Roman" panose="02020603050405020304" pitchFamily="18" charset="0"/>
                <a:ea typeface="Times New Roman" panose="02020603050405020304" pitchFamily="18" charset="0"/>
              </a:rPr>
              <a:t>mahasiswa</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baik</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dia</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berpenghasilan</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sendiri</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ataupun</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dari</a:t>
            </a:r>
            <a:r>
              <a:rPr lang="en-ID" sz="1400" dirty="0">
                <a:effectLst/>
                <a:latin typeface="Times New Roman" panose="02020603050405020304" pitchFamily="18" charset="0"/>
                <a:ea typeface="Times New Roman" panose="02020603050405020304" pitchFamily="18" charset="0"/>
              </a:rPr>
              <a:t> orang </a:t>
            </a:r>
            <a:r>
              <a:rPr lang="en-ID" sz="1400" dirty="0" err="1">
                <a:effectLst/>
                <a:latin typeface="Times New Roman" panose="02020603050405020304" pitchFamily="18" charset="0"/>
                <a:ea typeface="Times New Roman" panose="02020603050405020304" pitchFamily="18" charset="0"/>
              </a:rPr>
              <a:t>tua</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mereka</a:t>
            </a:r>
            <a:r>
              <a:rPr lang="en-ID" sz="1400" dirty="0">
                <a:effectLst/>
                <a:latin typeface="Times New Roman" panose="02020603050405020304" pitchFamily="18" charset="0"/>
                <a:ea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D" sz="1400" dirty="0">
                <a:effectLst/>
                <a:latin typeface="Times New Roman" panose="02020603050405020304" pitchFamily="18" charset="0"/>
                <a:ea typeface="Times New Roman" panose="02020603050405020304" pitchFamily="18" charset="0"/>
              </a:rPr>
              <a:t>Pendidikan: </a:t>
            </a:r>
            <a:r>
              <a:rPr lang="en-ID" sz="1400" dirty="0" err="1">
                <a:effectLst/>
                <a:latin typeface="Times New Roman" panose="02020603050405020304" pitchFamily="18" charset="0"/>
                <a:ea typeface="Times New Roman" panose="02020603050405020304" pitchFamily="18" charset="0"/>
              </a:rPr>
              <a:t>Dalam</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hal</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pendidikan</a:t>
            </a:r>
            <a:r>
              <a:rPr lang="en-ID" sz="1400" dirty="0">
                <a:effectLst/>
                <a:latin typeface="Times New Roman" panose="02020603050405020304" pitchFamily="18" charset="0"/>
                <a:ea typeface="Times New Roman" panose="02020603050405020304" pitchFamily="18" charset="0"/>
              </a:rPr>
              <a:t>, kami </a:t>
            </a:r>
            <a:r>
              <a:rPr lang="en-ID" sz="1400" dirty="0" err="1">
                <a:effectLst/>
                <a:latin typeface="Times New Roman" panose="02020603050405020304" pitchFamily="18" charset="0"/>
                <a:ea typeface="Times New Roman" panose="02020603050405020304" pitchFamily="18" charset="0"/>
              </a:rPr>
              <a:t>memfokuskan</a:t>
            </a:r>
            <a:r>
              <a:rPr lang="en-ID" sz="1400" dirty="0">
                <a:effectLst/>
                <a:latin typeface="Times New Roman" panose="02020603050405020304" pitchFamily="18" charset="0"/>
                <a:ea typeface="Times New Roman" panose="02020603050405020304" pitchFamily="18" charset="0"/>
              </a:rPr>
              <a:t> orang-orang yang </a:t>
            </a:r>
            <a:r>
              <a:rPr lang="en-ID" sz="1400" dirty="0" err="1">
                <a:effectLst/>
                <a:latin typeface="Times New Roman" panose="02020603050405020304" pitchFamily="18" charset="0"/>
                <a:ea typeface="Times New Roman" panose="02020603050405020304" pitchFamily="18" charset="0"/>
              </a:rPr>
              <a:t>memiliki</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pendidikan</a:t>
            </a:r>
            <a:r>
              <a:rPr lang="en-ID" sz="1400" dirty="0">
                <a:effectLst/>
                <a:latin typeface="Times New Roman" panose="02020603050405020304" pitchFamily="18" charset="0"/>
                <a:ea typeface="Times New Roman" panose="02020603050405020304" pitchFamily="18" charset="0"/>
              </a:rPr>
              <a:t> SMA, S1, dan S2. </a:t>
            </a:r>
            <a:r>
              <a:rPr lang="en-ID" sz="1400" dirty="0" err="1">
                <a:effectLst/>
                <a:latin typeface="Times New Roman" panose="02020603050405020304" pitchFamily="18" charset="0"/>
                <a:ea typeface="Times New Roman" panose="02020603050405020304" pitchFamily="18" charset="0"/>
              </a:rPr>
              <a:t>Namun</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tidak</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menutup</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kemungkinan</a:t>
            </a:r>
            <a:r>
              <a:rPr lang="en-ID" sz="1400" dirty="0">
                <a:effectLst/>
                <a:latin typeface="Times New Roman" panose="02020603050405020304" pitchFamily="18" charset="0"/>
                <a:ea typeface="Times New Roman" panose="02020603050405020304" pitchFamily="18" charset="0"/>
              </a:rPr>
              <a:t> orang-orang yang </a:t>
            </a:r>
            <a:r>
              <a:rPr lang="en-ID" sz="1400" dirty="0" err="1">
                <a:effectLst/>
                <a:latin typeface="Times New Roman" panose="02020603050405020304" pitchFamily="18" charset="0"/>
                <a:ea typeface="Times New Roman" panose="02020603050405020304" pitchFamily="18" charset="0"/>
              </a:rPr>
              <a:t>diluar</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pendidikan</a:t>
            </a:r>
            <a:r>
              <a:rPr lang="en-ID" sz="1400" dirty="0">
                <a:effectLst/>
                <a:latin typeface="Times New Roman" panose="02020603050405020304" pitchFamily="18" charset="0"/>
                <a:ea typeface="Times New Roman" panose="02020603050405020304" pitchFamily="18" charset="0"/>
              </a:rPr>
              <a:t> di </a:t>
            </a:r>
            <a:r>
              <a:rPr lang="en-ID" sz="1400" dirty="0" err="1">
                <a:effectLst/>
                <a:latin typeface="Times New Roman" panose="02020603050405020304" pitchFamily="18" charset="0"/>
                <a:ea typeface="Times New Roman" panose="02020603050405020304" pitchFamily="18" charset="0"/>
              </a:rPr>
              <a:t>atas</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dapat</a:t>
            </a:r>
            <a:r>
              <a:rPr lang="en-ID" sz="1400" dirty="0">
                <a:effectLst/>
                <a:latin typeface="Times New Roman" panose="02020603050405020304" pitchFamily="18" charset="0"/>
                <a:ea typeface="Times New Roman" panose="02020603050405020304" pitchFamily="18" charset="0"/>
              </a:rPr>
              <a:t> juga </a:t>
            </a:r>
            <a:r>
              <a:rPr lang="en-ID" sz="1400" dirty="0" err="1">
                <a:effectLst/>
                <a:latin typeface="Times New Roman" panose="02020603050405020304" pitchFamily="18" charset="0"/>
                <a:ea typeface="Times New Roman" panose="02020603050405020304" pitchFamily="18" charset="0"/>
              </a:rPr>
              <a:t>menjadi</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konsumen</a:t>
            </a:r>
            <a:r>
              <a:rPr lang="en-ID" sz="1400" dirty="0">
                <a:effectLst/>
                <a:latin typeface="Times New Roman" panose="02020603050405020304" pitchFamily="18" charset="0"/>
                <a:ea typeface="Times New Roman" panose="02020603050405020304" pitchFamily="18" charset="0"/>
              </a:rPr>
              <a:t> kami.</a:t>
            </a:r>
            <a:endParaRPr lang="en-US" sz="14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D" sz="1400" dirty="0" err="1">
                <a:effectLst/>
                <a:latin typeface="Times New Roman" panose="02020603050405020304" pitchFamily="18" charset="0"/>
                <a:ea typeface="Times New Roman" panose="02020603050405020304" pitchFamily="18" charset="0"/>
              </a:rPr>
              <a:t>Generasi</a:t>
            </a:r>
            <a:r>
              <a:rPr lang="en-ID" sz="1400" dirty="0">
                <a:effectLst/>
                <a:latin typeface="Times New Roman" panose="02020603050405020304" pitchFamily="18" charset="0"/>
                <a:ea typeface="Times New Roman" panose="02020603050405020304" pitchFamily="18" charset="0"/>
              </a:rPr>
              <a:t>: Kami </a:t>
            </a:r>
            <a:r>
              <a:rPr lang="en-ID" sz="1400" dirty="0" err="1">
                <a:effectLst/>
                <a:latin typeface="Times New Roman" panose="02020603050405020304" pitchFamily="18" charset="0"/>
                <a:ea typeface="Times New Roman" panose="02020603050405020304" pitchFamily="18" charset="0"/>
              </a:rPr>
              <a:t>memfokuskan</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generasi</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milenial</a:t>
            </a:r>
            <a:r>
              <a:rPr lang="en-ID" sz="1400" dirty="0">
                <a:effectLst/>
                <a:latin typeface="Times New Roman" panose="02020603050405020304" pitchFamily="18" charset="0"/>
                <a:ea typeface="Times New Roman" panose="02020603050405020304" pitchFamily="18" charset="0"/>
              </a:rPr>
              <a:t> dan </a:t>
            </a:r>
            <a:r>
              <a:rPr lang="en-ID" sz="1400" dirty="0" err="1">
                <a:effectLst/>
                <a:latin typeface="Times New Roman" panose="02020603050405020304" pitchFamily="18" charset="0"/>
                <a:ea typeface="Times New Roman" panose="02020603050405020304" pitchFamily="18" charset="0"/>
              </a:rPr>
              <a:t>generasi</a:t>
            </a:r>
            <a:r>
              <a:rPr lang="en-ID" sz="1400" dirty="0">
                <a:effectLst/>
                <a:latin typeface="Times New Roman" panose="02020603050405020304" pitchFamily="18" charset="0"/>
                <a:ea typeface="Times New Roman" panose="02020603050405020304" pitchFamily="18" charset="0"/>
              </a:rPr>
              <a:t> Z </a:t>
            </a:r>
            <a:r>
              <a:rPr lang="en-ID" sz="1400" dirty="0" err="1">
                <a:effectLst/>
                <a:latin typeface="Times New Roman" panose="02020603050405020304" pitchFamily="18" charset="0"/>
                <a:ea typeface="Times New Roman" panose="02020603050405020304" pitchFamily="18" charset="0"/>
              </a:rPr>
              <a:t>dikarenakan</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mereka</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lebih</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melek</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teknologi</a:t>
            </a:r>
            <a:r>
              <a:rPr lang="en-ID" sz="1400" dirty="0">
                <a:effectLst/>
                <a:latin typeface="Times New Roman" panose="02020603050405020304" pitchFamily="18" charset="0"/>
                <a:ea typeface="Times New Roman" panose="02020603050405020304" pitchFamily="18" charset="0"/>
              </a:rPr>
              <a:t> dan </a:t>
            </a:r>
            <a:r>
              <a:rPr lang="en-ID" sz="1400" dirty="0" err="1">
                <a:effectLst/>
                <a:latin typeface="Times New Roman" panose="02020603050405020304" pitchFamily="18" charset="0"/>
                <a:ea typeface="Times New Roman" panose="02020603050405020304" pitchFamily="18" charset="0"/>
              </a:rPr>
              <a:t>suka</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akan</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hal-hal</a:t>
            </a:r>
            <a:r>
              <a:rPr lang="en-ID" sz="1400" dirty="0">
                <a:effectLst/>
                <a:latin typeface="Times New Roman" panose="02020603050405020304" pitchFamily="18" charset="0"/>
                <a:ea typeface="Times New Roman" panose="02020603050405020304" pitchFamily="18" charset="0"/>
              </a:rPr>
              <a:t> yang </a:t>
            </a:r>
            <a:r>
              <a:rPr lang="en-ID" sz="1400" dirty="0" err="1">
                <a:effectLst/>
                <a:latin typeface="Times New Roman" panose="02020603050405020304" pitchFamily="18" charset="0"/>
                <a:ea typeface="Times New Roman" panose="02020603050405020304" pitchFamily="18" charset="0"/>
              </a:rPr>
              <a:t>unik</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untuk</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dapat</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dibagikan</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kepada</a:t>
            </a:r>
            <a:r>
              <a:rPr lang="en-ID" sz="1400" dirty="0">
                <a:effectLst/>
                <a:latin typeface="Times New Roman" panose="02020603050405020304" pitchFamily="18" charset="0"/>
                <a:ea typeface="Times New Roman" panose="02020603050405020304" pitchFamily="18" charset="0"/>
              </a:rPr>
              <a:t> orang-orang lain pada media </a:t>
            </a:r>
            <a:r>
              <a:rPr lang="en-ID" sz="1400" dirty="0" err="1">
                <a:effectLst/>
                <a:latin typeface="Times New Roman" panose="02020603050405020304" pitchFamily="18" charset="0"/>
                <a:ea typeface="Times New Roman" panose="02020603050405020304" pitchFamily="18" charset="0"/>
              </a:rPr>
              <a:t>sosial</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mereka</a:t>
            </a:r>
            <a:r>
              <a:rPr lang="en-ID" sz="1400" dirty="0">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127000" indent="0">
              <a:buNone/>
            </a:pPr>
            <a:endParaRPr lang="en-US" sz="1050" dirty="0"/>
          </a:p>
        </p:txBody>
      </p:sp>
      <p:sp>
        <p:nvSpPr>
          <p:cNvPr id="3" name="Title 2">
            <a:extLst>
              <a:ext uri="{FF2B5EF4-FFF2-40B4-BE49-F238E27FC236}">
                <a16:creationId xmlns:a16="http://schemas.microsoft.com/office/drawing/2014/main" id="{290D2A8A-7003-91A6-8ABA-FFB8E0497264}"/>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3172780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4877A18-8CB6-C934-6EE9-0E97118ED24D}"/>
              </a:ext>
            </a:extLst>
          </p:cNvPr>
          <p:cNvSpPr>
            <a:spLocks noGrp="1"/>
          </p:cNvSpPr>
          <p:nvPr>
            <p:ph type="subTitle" idx="1"/>
          </p:nvPr>
        </p:nvSpPr>
        <p:spPr>
          <a:xfrm>
            <a:off x="875654" y="294469"/>
            <a:ext cx="6323309" cy="4153546"/>
          </a:xfrm>
        </p:spPr>
        <p:txBody>
          <a:bodyPr/>
          <a:lstStyle/>
          <a:p>
            <a:pPr marL="0" lvl="0" indent="0">
              <a:lnSpc>
                <a:spcPct val="150000"/>
              </a:lnSpc>
              <a:spcAft>
                <a:spcPts val="800"/>
              </a:spcAft>
              <a:buNone/>
            </a:pPr>
            <a:r>
              <a:rPr lang="en-ID" sz="1800" dirty="0">
                <a:effectLst/>
                <a:latin typeface="Times New Roman" panose="02020603050405020304" pitchFamily="18" charset="0"/>
                <a:ea typeface="Times New Roman" panose="02020603050405020304" pitchFamily="18" charset="0"/>
              </a:rPr>
              <a:t>c.) </a:t>
            </a:r>
            <a:r>
              <a:rPr lang="en-ID" sz="1800" dirty="0" err="1">
                <a:effectLst/>
                <a:latin typeface="Times New Roman" panose="02020603050405020304" pitchFamily="18" charset="0"/>
                <a:ea typeface="Times New Roman" panose="02020603050405020304" pitchFamily="18" charset="0"/>
              </a:rPr>
              <a:t>Segmentasi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Psikografis</a:t>
            </a:r>
            <a:endParaRPr lang="en-ID" sz="1800" dirty="0">
              <a:effectLst/>
              <a:latin typeface="Times New Roman" panose="02020603050405020304" pitchFamily="18" charset="0"/>
              <a:ea typeface="Times New Roman" panose="02020603050405020304" pitchFamily="18" charset="0"/>
            </a:endParaRPr>
          </a:p>
          <a:p>
            <a:pPr marL="584200" indent="0">
              <a:lnSpc>
                <a:spcPct val="150000"/>
              </a:lnSpc>
              <a:spcAft>
                <a:spcPts val="800"/>
              </a:spcAft>
              <a:buNone/>
            </a:pPr>
            <a:r>
              <a:rPr lang="en-ID" sz="1800" dirty="0" err="1">
                <a:effectLst/>
                <a:latin typeface="Times New Roman" panose="02020603050405020304" pitchFamily="18" charset="0"/>
                <a:ea typeface="Times New Roman" panose="02020603050405020304" pitchFamily="18" charset="0"/>
              </a:rPr>
              <a:t>Dalam</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psikografis</a:t>
            </a:r>
            <a:r>
              <a:rPr lang="en-ID" sz="1800" dirty="0">
                <a:effectLst/>
                <a:latin typeface="Times New Roman" panose="02020603050405020304" pitchFamily="18" charset="0"/>
                <a:ea typeface="Times New Roman" panose="02020603050405020304" pitchFamily="18" charset="0"/>
              </a:rPr>
              <a:t>, kami </a:t>
            </a:r>
            <a:r>
              <a:rPr lang="en-ID" sz="1800" dirty="0" err="1">
                <a:effectLst/>
                <a:latin typeface="Times New Roman" panose="02020603050405020304" pitchFamily="18" charset="0"/>
                <a:ea typeface="Times New Roman" panose="02020603050405020304" pitchFamily="18" charset="0"/>
              </a:rPr>
              <a:t>membagikan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berdasarkan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kelas</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sosial</a:t>
            </a:r>
            <a:r>
              <a:rPr lang="en-ID" sz="1800" dirty="0">
                <a:effectLst/>
                <a:latin typeface="Times New Roman" panose="02020603050405020304" pitchFamily="18" charset="0"/>
                <a:ea typeface="Times New Roman" panose="02020603050405020304" pitchFamily="18" charset="0"/>
              </a:rPr>
              <a:t> dan </a:t>
            </a:r>
            <a:r>
              <a:rPr lang="en-ID" sz="1800" dirty="0" err="1">
                <a:effectLst/>
                <a:latin typeface="Times New Roman" panose="02020603050405020304" pitchFamily="18" charset="0"/>
                <a:ea typeface="Times New Roman" panose="02020603050405020304" pitchFamily="18" charset="0"/>
              </a:rPr>
              <a:t>gaya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hidup</a:t>
            </a:r>
            <a:r>
              <a:rPr lang="en-ID" sz="1800" dirty="0">
                <a:effectLst/>
                <a:latin typeface="Times New Roman" panose="02020603050405020304" pitchFamily="18" charset="0"/>
                <a:ea typeface="Times New Roman" panose="02020603050405020304" pitchFamily="18" charset="0"/>
              </a:rPr>
              <a:t>.</a:t>
            </a:r>
          </a:p>
          <a:p>
            <a:pPr marL="412750" indent="-285750">
              <a:buFont typeface="Arial" panose="020B0604020202020204" pitchFamily="34" charset="0"/>
              <a:buChar char="•"/>
            </a:pPr>
            <a:r>
              <a:rPr lang="en-ID" sz="1800" dirty="0">
                <a:effectLst/>
                <a:latin typeface="Times New Roman" panose="02020603050405020304" pitchFamily="18" charset="0"/>
                <a:ea typeface="Times New Roman" panose="02020603050405020304" pitchFamily="18" charset="0"/>
              </a:rPr>
              <a:t>Gaya </a:t>
            </a:r>
            <a:r>
              <a:rPr lang="en-ID" sz="1800" dirty="0" err="1">
                <a:effectLst/>
                <a:latin typeface="Times New Roman" panose="02020603050405020304" pitchFamily="18" charset="0"/>
                <a:ea typeface="Times New Roman" panose="02020603050405020304" pitchFamily="18" charset="0"/>
              </a:rPr>
              <a:t>hidup</a:t>
            </a:r>
            <a:r>
              <a:rPr lang="en-ID" sz="1800" dirty="0">
                <a:effectLst/>
                <a:latin typeface="Times New Roman" panose="02020603050405020304" pitchFamily="18" charset="0"/>
                <a:ea typeface="Times New Roman" panose="02020603050405020304" pitchFamily="18" charset="0"/>
              </a:rPr>
              <a:t>: Korean Mix </a:t>
            </a:r>
            <a:r>
              <a:rPr lang="en-ID" sz="1800" dirty="0" err="1">
                <a:effectLst/>
                <a:latin typeface="Times New Roman" panose="02020603050405020304" pitchFamily="18" charset="0"/>
                <a:ea typeface="Times New Roman" panose="02020603050405020304" pitchFamily="18" charset="0"/>
              </a:rPr>
              <a:t>jika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dinilai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berdasarkan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gaya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hidup</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memiliki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peluang</a:t>
            </a:r>
            <a:r>
              <a:rPr lang="en-ID" sz="1800" dirty="0">
                <a:effectLst/>
                <a:latin typeface="Times New Roman" panose="02020603050405020304" pitchFamily="18" charset="0"/>
                <a:ea typeface="Times New Roman" panose="02020603050405020304" pitchFamily="18" charset="0"/>
              </a:rPr>
              <a:t> yang </a:t>
            </a:r>
            <a:r>
              <a:rPr lang="en-ID" sz="1800" dirty="0" err="1">
                <a:effectLst/>
                <a:latin typeface="Times New Roman" panose="02020603050405020304" pitchFamily="18" charset="0"/>
                <a:ea typeface="Times New Roman" panose="02020603050405020304" pitchFamily="18" charset="0"/>
              </a:rPr>
              <a:t>cukup</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besar</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karena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mengingat</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saat</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ini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bisnis</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kuliner</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cukup</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diminati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banyak</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anak</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muda</a:t>
            </a:r>
            <a:r>
              <a:rPr lang="en-ID" sz="1800" dirty="0">
                <a:effectLst/>
                <a:latin typeface="Times New Roman" panose="02020603050405020304" pitchFamily="18" charset="0"/>
                <a:ea typeface="Times New Roman" panose="02020603050405020304" pitchFamily="18" charset="0"/>
              </a:rPr>
              <a:t>. Gaya </a:t>
            </a:r>
            <a:r>
              <a:rPr lang="en-ID" sz="1800" dirty="0" err="1">
                <a:effectLst/>
                <a:latin typeface="Times New Roman" panose="02020603050405020304" pitchFamily="18" charset="0"/>
                <a:ea typeface="Times New Roman" panose="02020603050405020304" pitchFamily="18" charset="0"/>
              </a:rPr>
              <a:t>hidup</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merupakan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variabel</a:t>
            </a:r>
            <a:r>
              <a:rPr lang="en-ID" sz="1800" dirty="0">
                <a:effectLst/>
                <a:latin typeface="Times New Roman" panose="02020603050405020304" pitchFamily="18" charset="0"/>
                <a:ea typeface="Times New Roman" panose="02020603050405020304" pitchFamily="18" charset="0"/>
              </a:rPr>
              <a:t> yang paling </a:t>
            </a:r>
            <a:r>
              <a:rPr lang="en-ID" sz="1800" dirty="0" err="1">
                <a:effectLst/>
                <a:latin typeface="Times New Roman" panose="02020603050405020304" pitchFamily="18" charset="0"/>
                <a:ea typeface="Times New Roman" panose="02020603050405020304" pitchFamily="18" charset="0"/>
              </a:rPr>
              <a:t>membuat</a:t>
            </a:r>
            <a:r>
              <a:rPr lang="en-ID" sz="1800" dirty="0">
                <a:effectLst/>
                <a:latin typeface="Times New Roman" panose="02020603050405020304" pitchFamily="18" charset="0"/>
                <a:ea typeface="Times New Roman" panose="02020603050405020304" pitchFamily="18" charset="0"/>
              </a:rPr>
              <a:t> orang </a:t>
            </a:r>
            <a:r>
              <a:rPr lang="en-ID" sz="1800" dirty="0" err="1">
                <a:effectLst/>
                <a:latin typeface="Times New Roman" panose="02020603050405020304" pitchFamily="18" charset="0"/>
                <a:ea typeface="Times New Roman" panose="02020603050405020304" pitchFamily="18" charset="0"/>
              </a:rPr>
              <a:t>cenderung</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konsumtif</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karena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konsumen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berani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membayar</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harga</a:t>
            </a:r>
            <a:r>
              <a:rPr lang="en-ID" sz="1800" dirty="0">
                <a:effectLst/>
                <a:latin typeface="Times New Roman" panose="02020603050405020304" pitchFamily="18" charset="0"/>
                <a:ea typeface="Times New Roman" panose="02020603050405020304" pitchFamily="18" charset="0"/>
              </a:rPr>
              <a:t> yang </a:t>
            </a:r>
            <a:r>
              <a:rPr lang="en-ID" sz="1800" dirty="0" err="1">
                <a:effectLst/>
                <a:latin typeface="Times New Roman" panose="02020603050405020304" pitchFamily="18" charset="0"/>
                <a:ea typeface="Times New Roman" panose="02020603050405020304" pitchFamily="18" charset="0"/>
              </a:rPr>
              <a:t>tinggi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untuk</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gaya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hidup</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mereka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Fokus</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segmentasi</a:t>
            </a:r>
            <a:r>
              <a:rPr lang="en-ID" sz="1800" dirty="0">
                <a:effectLst/>
                <a:latin typeface="Times New Roman" panose="02020603050405020304" pitchFamily="18" charset="0"/>
                <a:ea typeface="Times New Roman" panose="02020603050405020304" pitchFamily="18" charset="0"/>
              </a:rPr>
              <a:t> kami </a:t>
            </a:r>
            <a:r>
              <a:rPr lang="en-ID" sz="1800" dirty="0" err="1">
                <a:effectLst/>
                <a:latin typeface="Times New Roman" panose="02020603050405020304" pitchFamily="18" charset="0"/>
                <a:ea typeface="Times New Roman" panose="02020603050405020304" pitchFamily="18" charset="0"/>
              </a:rPr>
              <a:t>yaitu</a:t>
            </a:r>
            <a:r>
              <a:rPr lang="en-ID" sz="1800" dirty="0">
                <a:effectLst/>
                <a:latin typeface="Times New Roman" panose="02020603050405020304" pitchFamily="18" charset="0"/>
                <a:ea typeface="Times New Roman" panose="02020603050405020304" pitchFamily="18" charset="0"/>
              </a:rPr>
              <a:t> orang-orang yang </a:t>
            </a:r>
            <a:r>
              <a:rPr lang="en-ID" sz="1800" dirty="0" err="1">
                <a:effectLst/>
                <a:latin typeface="Times New Roman" panose="02020603050405020304" pitchFamily="18" charset="0"/>
                <a:ea typeface="Times New Roman" panose="02020603050405020304" pitchFamily="18" charset="0"/>
              </a:rPr>
              <a:t>memiliki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gaya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hidup</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suka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berkumpul</a:t>
            </a:r>
            <a:r>
              <a:rPr lang="en-ID" sz="1800" dirty="0">
                <a:effectLst/>
                <a:latin typeface="Times New Roman" panose="02020603050405020304" pitchFamily="18" charset="0"/>
                <a:ea typeface="Times New Roman" panose="02020603050405020304" pitchFamily="18" charset="0"/>
              </a:rPr>
              <a:t> di </a:t>
            </a:r>
            <a:r>
              <a:rPr lang="en-ID" sz="1800" dirty="0" err="1">
                <a:effectLst/>
                <a:latin typeface="Times New Roman" panose="02020603050405020304" pitchFamily="18" charset="0"/>
                <a:ea typeface="Times New Roman" panose="02020603050405020304" pitchFamily="18" charset="0"/>
              </a:rPr>
              <a:t>luar</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rumah</a:t>
            </a:r>
            <a:r>
              <a:rPr lang="en-ID" sz="1800" dirty="0">
                <a:effectLst/>
                <a:latin typeface="Times New Roman" panose="02020603050405020304" pitchFamily="18" charset="0"/>
                <a:ea typeface="Times New Roman" panose="02020603050405020304" pitchFamily="18" charset="0"/>
              </a:rPr>
              <a:t> dan </a:t>
            </a:r>
            <a:r>
              <a:rPr lang="en-ID" sz="1800" dirty="0" err="1">
                <a:effectLst/>
                <a:latin typeface="Times New Roman" panose="02020603050405020304" pitchFamily="18" charset="0"/>
                <a:ea typeface="Times New Roman" panose="02020603050405020304" pitchFamily="18" charset="0"/>
              </a:rPr>
              <a:t>menyukai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makanan</a:t>
            </a:r>
            <a:r>
              <a:rPr lang="en-ID" sz="1800" dirty="0">
                <a:effectLst/>
                <a:latin typeface="Times New Roman" panose="02020603050405020304" pitchFamily="18" charset="0"/>
                <a:ea typeface="Times New Roman" panose="02020603050405020304" pitchFamily="18" charset="0"/>
              </a:rPr>
              <a:t> yang </a:t>
            </a:r>
            <a:r>
              <a:rPr lang="en-ID" sz="1800" dirty="0" err="1">
                <a:effectLst/>
                <a:latin typeface="Times New Roman" panose="02020603050405020304" pitchFamily="18" charset="0"/>
                <a:ea typeface="Times New Roman" panose="02020603050405020304" pitchFamily="18" charset="0"/>
              </a:rPr>
              <a:t>unik</a:t>
            </a:r>
            <a:r>
              <a:rPr lang="en-ID" sz="1800" dirty="0">
                <a:effectLst/>
                <a:latin typeface="Times New Roman" panose="02020603050405020304" pitchFamily="18" charset="0"/>
                <a:ea typeface="Times New Roman" panose="02020603050405020304" pitchFamily="18" charset="0"/>
              </a:rPr>
              <a:t> dan </a:t>
            </a:r>
            <a:r>
              <a:rPr lang="en-ID" sz="1800" dirty="0" err="1">
                <a:effectLst/>
                <a:latin typeface="Times New Roman" panose="02020603050405020304" pitchFamily="18" charset="0"/>
                <a:ea typeface="Times New Roman" panose="02020603050405020304" pitchFamily="18" charset="0"/>
              </a:rPr>
              <a:t>praktis</a:t>
            </a:r>
            <a:r>
              <a:rPr lang="en-ID" sz="1800" dirty="0">
                <a:effectLst/>
                <a:latin typeface="Times New Roman" panose="02020603050405020304" pitchFamily="18" charset="0"/>
                <a:ea typeface="Times New Roman" panose="02020603050405020304" pitchFamily="18" charset="0"/>
              </a:rPr>
              <a:t>.</a:t>
            </a:r>
          </a:p>
          <a:p>
            <a:endParaRPr lang="en-ID" dirty="0"/>
          </a:p>
        </p:txBody>
      </p:sp>
    </p:spTree>
    <p:extLst>
      <p:ext uri="{BB962C8B-B14F-4D97-AF65-F5344CB8AC3E}">
        <p14:creationId xmlns:p14="http://schemas.microsoft.com/office/powerpoint/2010/main" val="2999286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A224B23-5DE1-B844-4938-DB94D7EE90B4}"/>
              </a:ext>
            </a:extLst>
          </p:cNvPr>
          <p:cNvSpPr>
            <a:spLocks noGrp="1"/>
          </p:cNvSpPr>
          <p:nvPr>
            <p:ph type="subTitle" idx="1"/>
          </p:nvPr>
        </p:nvSpPr>
        <p:spPr>
          <a:xfrm>
            <a:off x="713225" y="1289300"/>
            <a:ext cx="4201675" cy="3219900"/>
          </a:xfrm>
        </p:spPr>
        <p:txBody>
          <a:bodyPr/>
          <a:lstStyle/>
          <a:p>
            <a:pPr marL="412750" indent="-285750">
              <a:buFont typeface="Arial" panose="020B0604020202020204" pitchFamily="34" charset="0"/>
              <a:buChar char="•"/>
            </a:pPr>
            <a:r>
              <a:rPr lang="en-ID" sz="1800" dirty="0" err="1">
                <a:effectLst/>
                <a:latin typeface="Times New Roman" panose="02020603050405020304" pitchFamily="18" charset="0"/>
                <a:ea typeface="Times New Roman" panose="02020603050405020304" pitchFamily="18" charset="0"/>
              </a:rPr>
              <a:t>Kelas</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sosial</a:t>
            </a:r>
            <a:r>
              <a:rPr lang="en-ID"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127000" indent="0">
              <a:buNone/>
            </a:pPr>
            <a:r>
              <a:rPr lang="en-ID" sz="1800" dirty="0" err="1">
                <a:effectLst/>
                <a:latin typeface="Times New Roman" panose="02020603050405020304" pitchFamily="18" charset="0"/>
                <a:ea typeface="Times New Roman" panose="02020603050405020304" pitchFamily="18" charset="0"/>
              </a:rPr>
              <a:t>Berdasarkan</a:t>
            </a:r>
            <a:r>
              <a:rPr lang="en-ID" sz="1800" dirty="0">
                <a:effectLst/>
                <a:latin typeface="Times New Roman" panose="02020603050405020304" pitchFamily="18" charset="0"/>
                <a:ea typeface="Times New Roman" panose="02020603050405020304" pitchFamily="18" charset="0"/>
              </a:rPr>
              <a:t> table </a:t>
            </a:r>
            <a:r>
              <a:rPr lang="en-ID" sz="1800" dirty="0" err="1">
                <a:effectLst/>
                <a:latin typeface="Times New Roman" panose="02020603050405020304" pitchFamily="18" charset="0"/>
                <a:ea typeface="Times New Roman" panose="02020603050405020304" pitchFamily="18" charset="0"/>
              </a:rPr>
              <a:t>kelas</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sosial</a:t>
            </a:r>
            <a:r>
              <a:rPr lang="en-ID" sz="1800" dirty="0">
                <a:latin typeface="Times New Roman" panose="02020603050405020304" pitchFamily="18" charset="0"/>
                <a:ea typeface="Times New Roman" panose="02020603050405020304" pitchFamily="18" charset="0"/>
              </a:rPr>
              <a:t>, </a:t>
            </a:r>
            <a:r>
              <a:rPr lang="en-ID" sz="1800" dirty="0">
                <a:effectLst/>
                <a:latin typeface="Times New Roman" panose="02020603050405020304" pitchFamily="18" charset="0"/>
                <a:ea typeface="Times New Roman" panose="02020603050405020304" pitchFamily="18" charset="0"/>
              </a:rPr>
              <a:t>kami </a:t>
            </a:r>
            <a:r>
              <a:rPr lang="en-ID" sz="1800" dirty="0" err="1">
                <a:effectLst/>
                <a:latin typeface="Times New Roman" panose="02020603050405020304" pitchFamily="18" charset="0"/>
                <a:ea typeface="Times New Roman" panose="02020603050405020304" pitchFamily="18" charset="0"/>
              </a:rPr>
              <a:t>menargetkan</a:t>
            </a:r>
            <a:r>
              <a:rPr lang="en-ID" sz="1800" dirty="0">
                <a:effectLst/>
                <a:latin typeface="Times New Roman" panose="02020603050405020304" pitchFamily="18" charset="0"/>
                <a:ea typeface="Times New Roman" panose="02020603050405020304" pitchFamily="18" charset="0"/>
              </a:rPr>
              <a:t> orang-orang yang </a:t>
            </a:r>
            <a:r>
              <a:rPr lang="en-ID" sz="1800" dirty="0" err="1">
                <a:effectLst/>
                <a:latin typeface="Times New Roman" panose="02020603050405020304" pitchFamily="18" charset="0"/>
                <a:ea typeface="Times New Roman" panose="02020603050405020304" pitchFamily="18" charset="0"/>
              </a:rPr>
              <a:t>memiliki</a:t>
            </a:r>
            <a:r>
              <a:rPr lang="en-ID" sz="1800" dirty="0">
                <a:effectLst/>
                <a:latin typeface="Times New Roman" panose="02020603050405020304" pitchFamily="18" charset="0"/>
                <a:ea typeface="Times New Roman" panose="02020603050405020304" pitchFamily="18" charset="0"/>
              </a:rPr>
              <a:t> status </a:t>
            </a:r>
            <a:r>
              <a:rPr lang="en-ID" sz="1800" dirty="0" err="1">
                <a:effectLst/>
                <a:latin typeface="Times New Roman" panose="02020603050405020304" pitchFamily="18" charset="0"/>
                <a:ea typeface="Times New Roman" panose="02020603050405020304" pitchFamily="18" charset="0"/>
              </a:rPr>
              <a:t>sosial</a:t>
            </a:r>
            <a:r>
              <a:rPr lang="en-ID" sz="1800" dirty="0">
                <a:effectLst/>
                <a:latin typeface="Times New Roman" panose="02020603050405020304" pitchFamily="18" charset="0"/>
                <a:ea typeface="Times New Roman" panose="02020603050405020304" pitchFamily="18" charset="0"/>
              </a:rPr>
              <a:t> B, C1, dan C2 </a:t>
            </a:r>
            <a:r>
              <a:rPr lang="en-ID" sz="1800" dirty="0" err="1">
                <a:effectLst/>
                <a:latin typeface="Times New Roman" panose="02020603050405020304" pitchFamily="18" charset="0"/>
                <a:ea typeface="Times New Roman" panose="02020603050405020304" pitchFamily="18" charset="0"/>
              </a:rPr>
              <a:t>karena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mereka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kebanyakan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berusia</a:t>
            </a:r>
            <a:r>
              <a:rPr lang="en-ID" sz="1800" dirty="0">
                <a:effectLst/>
                <a:latin typeface="Times New Roman" panose="02020603050405020304" pitchFamily="18" charset="0"/>
                <a:ea typeface="Times New Roman" panose="02020603050405020304" pitchFamily="18" charset="0"/>
              </a:rPr>
              <a:t> di </a:t>
            </a:r>
            <a:r>
              <a:rPr lang="en-ID" sz="1800" dirty="0" err="1">
                <a:effectLst/>
                <a:latin typeface="Times New Roman" panose="02020603050405020304" pitchFamily="18" charset="0"/>
                <a:ea typeface="Times New Roman" panose="02020603050405020304" pitchFamily="18" charset="0"/>
              </a:rPr>
              <a:t>atas</a:t>
            </a:r>
            <a:r>
              <a:rPr lang="en-ID" sz="1800" dirty="0">
                <a:effectLst/>
                <a:latin typeface="Times New Roman" panose="02020603050405020304" pitchFamily="18" charset="0"/>
                <a:ea typeface="Times New Roman" panose="02020603050405020304" pitchFamily="18" charset="0"/>
              </a:rPr>
              <a:t> 20 dan di </a:t>
            </a:r>
            <a:r>
              <a:rPr lang="en-ID" sz="1800" dirty="0" err="1">
                <a:effectLst/>
                <a:latin typeface="Times New Roman" panose="02020603050405020304" pitchFamily="18" charset="0"/>
                <a:ea typeface="Times New Roman" panose="02020603050405020304" pitchFamily="18" charset="0"/>
              </a:rPr>
              <a:t>bawah</a:t>
            </a:r>
            <a:r>
              <a:rPr lang="en-ID" sz="1800" dirty="0">
                <a:effectLst/>
                <a:latin typeface="Times New Roman" panose="02020603050405020304" pitchFamily="18" charset="0"/>
                <a:ea typeface="Times New Roman" panose="02020603050405020304" pitchFamily="18" charset="0"/>
              </a:rPr>
              <a:t> 30 </a:t>
            </a:r>
            <a:r>
              <a:rPr lang="en-ID" sz="1800" dirty="0" err="1">
                <a:effectLst/>
                <a:latin typeface="Times New Roman" panose="02020603050405020304" pitchFamily="18" charset="0"/>
                <a:ea typeface="Times New Roman" panose="02020603050405020304" pitchFamily="18" charset="0"/>
              </a:rPr>
              <a:t>tahun</a:t>
            </a:r>
            <a:r>
              <a:rPr lang="en-ID" sz="1800" dirty="0">
                <a:effectLst/>
                <a:latin typeface="Times New Roman" panose="02020603050405020304" pitchFamily="18" charset="0"/>
                <a:ea typeface="Times New Roman" panose="02020603050405020304" pitchFamily="18" charset="0"/>
              </a:rPr>
              <a:t> yang </a:t>
            </a:r>
            <a:r>
              <a:rPr lang="en-ID" sz="1800" dirty="0" err="1">
                <a:effectLst/>
                <a:latin typeface="Times New Roman" panose="02020603050405020304" pitchFamily="18" charset="0"/>
                <a:ea typeface="Times New Roman" panose="02020603050405020304" pitchFamily="18" charset="0"/>
              </a:rPr>
              <a:t>biasanya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memiliki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gaya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hidup</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serba</a:t>
            </a:r>
            <a:r>
              <a:rPr lang="en-ID" sz="1800" dirty="0">
                <a:effectLst/>
                <a:latin typeface="Times New Roman" panose="02020603050405020304" pitchFamily="18" charset="0"/>
                <a:ea typeface="Times New Roman" panose="02020603050405020304" pitchFamily="18" charset="0"/>
              </a:rPr>
              <a:t> modern dan </a:t>
            </a:r>
            <a:r>
              <a:rPr lang="en-ID" sz="1800" dirty="0" err="1">
                <a:effectLst/>
                <a:latin typeface="Times New Roman" panose="02020603050405020304" pitchFamily="18" charset="0"/>
                <a:ea typeface="Times New Roman" panose="02020603050405020304" pitchFamily="18" charset="0"/>
              </a:rPr>
              <a:t>suka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akan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hal</a:t>
            </a:r>
            <a:r>
              <a:rPr lang="en-ID" sz="1800" dirty="0">
                <a:effectLst/>
                <a:latin typeface="Times New Roman" panose="02020603050405020304" pitchFamily="18" charset="0"/>
                <a:ea typeface="Times New Roman" panose="02020603050405020304" pitchFamily="18" charset="0"/>
              </a:rPr>
              <a:t> yang </a:t>
            </a:r>
            <a:r>
              <a:rPr lang="en-ID" sz="1800" dirty="0" err="1">
                <a:effectLst/>
                <a:latin typeface="Times New Roman" panose="02020603050405020304" pitchFamily="18" charset="0"/>
                <a:ea typeface="Times New Roman" panose="02020603050405020304" pitchFamily="18" charset="0"/>
              </a:rPr>
              <a:t>unik</a:t>
            </a:r>
            <a:r>
              <a:rPr lang="en-ID" sz="1800" dirty="0">
                <a:effectLst/>
                <a:latin typeface="Times New Roman" panose="02020603050405020304" pitchFamily="18" charset="0"/>
                <a:ea typeface="Times New Roman" panose="02020603050405020304" pitchFamily="18" charset="0"/>
              </a:rPr>
              <a:t> dan </a:t>
            </a:r>
            <a:r>
              <a:rPr lang="en-ID" sz="1800" i="1" dirty="0" err="1">
                <a:effectLst/>
                <a:latin typeface="Times New Roman" panose="02020603050405020304" pitchFamily="18" charset="0"/>
                <a:ea typeface="Times New Roman" panose="02020603050405020304" pitchFamily="18" charset="0"/>
              </a:rPr>
              <a:t>instagrammable</a:t>
            </a:r>
            <a:r>
              <a:rPr lang="en-ID" sz="18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127000" indent="0">
              <a:buNone/>
            </a:pPr>
            <a:endParaRPr lang="en-US" dirty="0"/>
          </a:p>
        </p:txBody>
      </p:sp>
      <p:sp>
        <p:nvSpPr>
          <p:cNvPr id="3" name="Title 2">
            <a:extLst>
              <a:ext uri="{FF2B5EF4-FFF2-40B4-BE49-F238E27FC236}">
                <a16:creationId xmlns:a16="http://schemas.microsoft.com/office/drawing/2014/main" id="{AAD7FF30-14BC-0848-AF7E-AD3F40E6BEE8}"/>
              </a:ext>
            </a:extLst>
          </p:cNvPr>
          <p:cNvSpPr>
            <a:spLocks noGrp="1"/>
          </p:cNvSpPr>
          <p:nvPr>
            <p:ph type="title"/>
          </p:nvPr>
        </p:nvSpPr>
        <p:spPr/>
        <p:txBody>
          <a:bodyPr/>
          <a:lstStyle/>
          <a:p>
            <a:endParaRPr lang="en-US" dirty="0"/>
          </a:p>
        </p:txBody>
      </p:sp>
      <p:pic>
        <p:nvPicPr>
          <p:cNvPr id="4" name="Picture 3" descr="Table&#10;&#10;Description automatically generated">
            <a:extLst>
              <a:ext uri="{FF2B5EF4-FFF2-40B4-BE49-F238E27FC236}">
                <a16:creationId xmlns:a16="http://schemas.microsoft.com/office/drawing/2014/main" id="{40CA4850-9477-5FBD-71E4-B12403CE9274}"/>
              </a:ext>
            </a:extLst>
          </p:cNvPr>
          <p:cNvPicPr>
            <a:picLocks noChangeAspect="1"/>
          </p:cNvPicPr>
          <p:nvPr/>
        </p:nvPicPr>
        <p:blipFill>
          <a:blip r:embed="rId2"/>
          <a:stretch>
            <a:fillRect/>
          </a:stretch>
        </p:blipFill>
        <p:spPr>
          <a:xfrm>
            <a:off x="5106670" y="1157916"/>
            <a:ext cx="3680460" cy="2967990"/>
          </a:xfrm>
          <a:prstGeom prst="rect">
            <a:avLst/>
          </a:prstGeom>
        </p:spPr>
      </p:pic>
    </p:spTree>
    <p:extLst>
      <p:ext uri="{BB962C8B-B14F-4D97-AF65-F5344CB8AC3E}">
        <p14:creationId xmlns:p14="http://schemas.microsoft.com/office/powerpoint/2010/main" val="2200458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E580A5B-ACDB-C6A2-3ED6-95D70C8DA505}"/>
              </a:ext>
            </a:extLst>
          </p:cNvPr>
          <p:cNvSpPr>
            <a:spLocks noGrp="1"/>
          </p:cNvSpPr>
          <p:nvPr>
            <p:ph type="subTitle" idx="1"/>
          </p:nvPr>
        </p:nvSpPr>
        <p:spPr/>
        <p:txBody>
          <a:bodyPr/>
          <a:lstStyle/>
          <a:p>
            <a:pPr marL="127000" indent="0">
              <a:buNone/>
            </a:pPr>
            <a:r>
              <a:rPr lang="en-ID" sz="1800" dirty="0" err="1">
                <a:effectLst/>
                <a:latin typeface="Times New Roman" panose="02020603050405020304" pitchFamily="18" charset="0"/>
                <a:ea typeface="Times New Roman" panose="02020603050405020304" pitchFamily="18" charset="0"/>
              </a:rPr>
              <a:t>Setelah</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membagi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beberapa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segmentasi</a:t>
            </a:r>
            <a:r>
              <a:rPr lang="en-ID" sz="1800" dirty="0">
                <a:effectLst/>
                <a:latin typeface="Times New Roman" panose="02020603050405020304" pitchFamily="18" charset="0"/>
                <a:ea typeface="Times New Roman" panose="02020603050405020304" pitchFamily="18" charset="0"/>
              </a:rPr>
              <a:t>, target </a:t>
            </a:r>
            <a:r>
              <a:rPr lang="en-ID" sz="1800" dirty="0" err="1">
                <a:effectLst/>
                <a:latin typeface="Times New Roman" panose="02020603050405020304" pitchFamily="18" charset="0"/>
                <a:ea typeface="Times New Roman" panose="02020603050405020304" pitchFamily="18" charset="0"/>
              </a:rPr>
              <a:t>dari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usaha</a:t>
            </a:r>
            <a:r>
              <a:rPr lang="en-ID" sz="1800" dirty="0">
                <a:effectLst/>
                <a:latin typeface="Times New Roman" panose="02020603050405020304" pitchFamily="18" charset="0"/>
                <a:ea typeface="Times New Roman" panose="02020603050405020304" pitchFamily="18" charset="0"/>
              </a:rPr>
              <a:t> food truck kami </a:t>
            </a:r>
            <a:r>
              <a:rPr lang="en-ID" sz="1800" dirty="0" err="1">
                <a:effectLst/>
                <a:latin typeface="Times New Roman" panose="02020603050405020304" pitchFamily="18" charset="0"/>
                <a:ea typeface="Times New Roman" panose="02020603050405020304" pitchFamily="18" charset="0"/>
              </a:rPr>
              <a:t>yaitu</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penduduk</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usia</a:t>
            </a:r>
            <a:r>
              <a:rPr lang="en-ID" sz="1800" dirty="0">
                <a:effectLst/>
                <a:latin typeface="Times New Roman" panose="02020603050405020304" pitchFamily="18" charset="0"/>
                <a:ea typeface="Times New Roman" panose="02020603050405020304" pitchFamily="18" charset="0"/>
              </a:rPr>
              <a:t> 17-30 </a:t>
            </a:r>
            <a:r>
              <a:rPr lang="en-ID" sz="1800" dirty="0" err="1">
                <a:effectLst/>
                <a:latin typeface="Times New Roman" panose="02020603050405020304" pitchFamily="18" charset="0"/>
                <a:ea typeface="Times New Roman" panose="02020603050405020304" pitchFamily="18" charset="0"/>
              </a:rPr>
              <a:t>tahun</a:t>
            </a:r>
            <a:r>
              <a:rPr lang="en-ID" sz="1800" dirty="0">
                <a:effectLst/>
                <a:latin typeface="Times New Roman" panose="02020603050405020304" pitchFamily="18" charset="0"/>
                <a:ea typeface="Times New Roman" panose="02020603050405020304" pitchFamily="18" charset="0"/>
              </a:rPr>
              <a:t> yang </a:t>
            </a:r>
            <a:r>
              <a:rPr lang="en-ID" sz="1800" dirty="0" err="1">
                <a:effectLst/>
                <a:latin typeface="Times New Roman" panose="02020603050405020304" pitchFamily="18" charset="0"/>
                <a:ea typeface="Times New Roman" panose="02020603050405020304" pitchFamily="18" charset="0"/>
              </a:rPr>
              <a:t>berdomisili</a:t>
            </a:r>
            <a:r>
              <a:rPr lang="en-ID" sz="1800" dirty="0">
                <a:effectLst/>
                <a:latin typeface="Times New Roman" panose="02020603050405020304" pitchFamily="18" charset="0"/>
                <a:ea typeface="Times New Roman" panose="02020603050405020304" pitchFamily="18" charset="0"/>
              </a:rPr>
              <a:t> di Jakarta, </a:t>
            </a:r>
            <a:r>
              <a:rPr lang="en-ID" sz="1800" dirty="0" err="1">
                <a:effectLst/>
                <a:latin typeface="Times New Roman" panose="02020603050405020304" pitchFamily="18" charset="0"/>
                <a:ea typeface="Times New Roman" panose="02020603050405020304" pitchFamily="18" charset="0"/>
              </a:rPr>
              <a:t>dengan</a:t>
            </a:r>
            <a:r>
              <a:rPr lang="en-ID" sz="1800" dirty="0">
                <a:effectLst/>
                <a:latin typeface="Times New Roman" panose="02020603050405020304" pitchFamily="18" charset="0"/>
                <a:ea typeface="Times New Roman" panose="02020603050405020304" pitchFamily="18" charset="0"/>
              </a:rPr>
              <a:t> target </a:t>
            </a:r>
            <a:r>
              <a:rPr lang="en-ID" sz="1800" dirty="0" err="1">
                <a:effectLst/>
                <a:latin typeface="Times New Roman" panose="02020603050405020304" pitchFamily="18" charset="0"/>
                <a:ea typeface="Times New Roman" panose="02020603050405020304" pitchFamily="18" charset="0"/>
              </a:rPr>
              <a:t>pelajar</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mahasiswa</a:t>
            </a:r>
            <a:r>
              <a:rPr lang="en-ID" sz="1800" dirty="0">
                <a:effectLst/>
                <a:latin typeface="Times New Roman" panose="02020603050405020304" pitchFamily="18" charset="0"/>
                <a:ea typeface="Times New Roman" panose="02020603050405020304" pitchFamily="18" charset="0"/>
              </a:rPr>
              <a:t>, dan </a:t>
            </a:r>
            <a:r>
              <a:rPr lang="en-ID" sz="1800" dirty="0" err="1">
                <a:effectLst/>
                <a:latin typeface="Times New Roman" panose="02020603050405020304" pitchFamily="18" charset="0"/>
                <a:ea typeface="Times New Roman" panose="02020603050405020304" pitchFamily="18" charset="0"/>
              </a:rPr>
              <a:t>karyawan</a:t>
            </a:r>
            <a:r>
              <a:rPr lang="en-ID" sz="1800" dirty="0">
                <a:effectLst/>
                <a:latin typeface="Times New Roman" panose="02020603050405020304" pitchFamily="18" charset="0"/>
                <a:ea typeface="Times New Roman" panose="02020603050405020304" pitchFamily="18" charset="0"/>
              </a:rPr>
              <a:t> yang </a:t>
            </a:r>
            <a:r>
              <a:rPr lang="en-ID" sz="1800" dirty="0" err="1">
                <a:effectLst/>
                <a:latin typeface="Times New Roman" panose="02020603050405020304" pitchFamily="18" charset="0"/>
                <a:ea typeface="Times New Roman" panose="02020603050405020304" pitchFamily="18" charset="0"/>
              </a:rPr>
              <a:t>merupakan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generasi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milenial</a:t>
            </a:r>
            <a:r>
              <a:rPr lang="en-ID" sz="1800" dirty="0">
                <a:effectLst/>
                <a:latin typeface="Times New Roman" panose="02020603050405020304" pitchFamily="18" charset="0"/>
                <a:ea typeface="Times New Roman" panose="02020603050405020304" pitchFamily="18" charset="0"/>
              </a:rPr>
              <a:t> dan Z. </a:t>
            </a:r>
            <a:endParaRPr lang="en-US" sz="1800" dirty="0">
              <a:effectLst/>
              <a:latin typeface="Times New Roman" panose="02020603050405020304" pitchFamily="18" charset="0"/>
              <a:ea typeface="Times New Roman" panose="02020603050405020304" pitchFamily="18" charset="0"/>
            </a:endParaRPr>
          </a:p>
          <a:p>
            <a:pPr marL="127000" indent="0">
              <a:buNone/>
            </a:pPr>
            <a:endParaRPr lang="en-US" dirty="0"/>
          </a:p>
        </p:txBody>
      </p:sp>
      <p:sp>
        <p:nvSpPr>
          <p:cNvPr id="3" name="Title 2">
            <a:extLst>
              <a:ext uri="{FF2B5EF4-FFF2-40B4-BE49-F238E27FC236}">
                <a16:creationId xmlns:a16="http://schemas.microsoft.com/office/drawing/2014/main" id="{7EF8763A-A5E2-7C6E-F6D5-E1EF15B45FC8}"/>
              </a:ext>
            </a:extLst>
          </p:cNvPr>
          <p:cNvSpPr>
            <a:spLocks noGrp="1"/>
          </p:cNvSpPr>
          <p:nvPr>
            <p:ph type="title"/>
          </p:nvPr>
        </p:nvSpPr>
        <p:spPr/>
        <p:txBody>
          <a:bodyPr/>
          <a:lstStyle/>
          <a:p>
            <a:r>
              <a:rPr lang="en-US" dirty="0"/>
              <a:t>Targeting</a:t>
            </a:r>
          </a:p>
        </p:txBody>
      </p:sp>
    </p:spTree>
    <p:extLst>
      <p:ext uri="{BB962C8B-B14F-4D97-AF65-F5344CB8AC3E}">
        <p14:creationId xmlns:p14="http://schemas.microsoft.com/office/powerpoint/2010/main" val="1680713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D7D4707-0EB7-456D-F182-D28073F6EE08}"/>
              </a:ext>
            </a:extLst>
          </p:cNvPr>
          <p:cNvSpPr>
            <a:spLocks noGrp="1"/>
          </p:cNvSpPr>
          <p:nvPr>
            <p:ph type="subTitle" idx="1"/>
          </p:nvPr>
        </p:nvSpPr>
        <p:spPr/>
        <p:txBody>
          <a:bodyPr/>
          <a:lstStyle/>
          <a:p>
            <a:pPr marL="127000" indent="0">
              <a:buNone/>
            </a:pPr>
            <a:r>
              <a:rPr lang="en-ID" sz="1800" dirty="0" err="1">
                <a:effectLst/>
                <a:latin typeface="Times New Roman" panose="02020603050405020304" pitchFamily="18" charset="0"/>
                <a:ea typeface="Times New Roman" panose="02020603050405020304" pitchFamily="18" charset="0"/>
              </a:rPr>
              <a:t>Dalam</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hal</a:t>
            </a:r>
            <a:r>
              <a:rPr lang="en-ID" sz="1800" dirty="0">
                <a:effectLst/>
                <a:latin typeface="Times New Roman" panose="02020603050405020304" pitchFamily="18" charset="0"/>
                <a:ea typeface="Times New Roman" panose="02020603050405020304" pitchFamily="18" charset="0"/>
              </a:rPr>
              <a:t> positioning, kami </a:t>
            </a:r>
            <a:r>
              <a:rPr lang="en-ID" sz="1800" dirty="0" err="1">
                <a:effectLst/>
                <a:latin typeface="Times New Roman" panose="02020603050405020304" pitchFamily="18" charset="0"/>
                <a:ea typeface="Times New Roman" panose="02020603050405020304" pitchFamily="18" charset="0"/>
              </a:rPr>
              <a:t>menempatkan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usaha</a:t>
            </a:r>
            <a:r>
              <a:rPr lang="en-ID" sz="1800" dirty="0">
                <a:effectLst/>
                <a:latin typeface="Times New Roman" panose="02020603050405020304" pitchFamily="18" charset="0"/>
                <a:ea typeface="Times New Roman" panose="02020603050405020304" pitchFamily="18" charset="0"/>
              </a:rPr>
              <a:t> kami </a:t>
            </a:r>
            <a:r>
              <a:rPr lang="en-ID" sz="1800" dirty="0" err="1">
                <a:effectLst/>
                <a:latin typeface="Times New Roman" panose="02020603050405020304" pitchFamily="18" charset="0"/>
                <a:ea typeface="Times New Roman" panose="02020603050405020304" pitchFamily="18" charset="0"/>
              </a:rPr>
              <a:t>sebagai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usaha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kuliner</a:t>
            </a:r>
            <a:r>
              <a:rPr lang="en-ID" sz="1800" dirty="0">
                <a:effectLst/>
                <a:latin typeface="Times New Roman" panose="02020603050405020304" pitchFamily="18" charset="0"/>
                <a:ea typeface="Times New Roman" panose="02020603050405020304" pitchFamily="18" charset="0"/>
              </a:rPr>
              <a:t> street food Korea dan Indonesia </a:t>
            </a:r>
            <a:r>
              <a:rPr lang="en-ID" sz="1800" dirty="0" err="1">
                <a:effectLst/>
                <a:latin typeface="Times New Roman" panose="02020603050405020304" pitchFamily="18" charset="0"/>
                <a:ea typeface="Times New Roman" panose="02020603050405020304" pitchFamily="18" charset="0"/>
              </a:rPr>
              <a:t>dengan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konsep</a:t>
            </a:r>
            <a:r>
              <a:rPr lang="en-ID" sz="1800" dirty="0">
                <a:effectLst/>
                <a:latin typeface="Times New Roman" panose="02020603050405020304" pitchFamily="18" charset="0"/>
                <a:ea typeface="Times New Roman" panose="02020603050405020304" pitchFamily="18" charset="0"/>
              </a:rPr>
              <a:t> food truck. Kami </a:t>
            </a:r>
            <a:r>
              <a:rPr lang="en-ID" sz="1800" dirty="0" err="1">
                <a:effectLst/>
                <a:latin typeface="Times New Roman" panose="02020603050405020304" pitchFamily="18" charset="0"/>
                <a:ea typeface="Times New Roman" panose="02020603050405020304" pitchFamily="18" charset="0"/>
              </a:rPr>
              <a:t>memiliki</a:t>
            </a:r>
            <a:r>
              <a:rPr lang="en-ID" sz="1800" dirty="0">
                <a:effectLst/>
                <a:latin typeface="Times New Roman" panose="02020603050405020304" pitchFamily="18" charset="0"/>
                <a:ea typeface="Times New Roman" panose="02020603050405020304" pitchFamily="18" charset="0"/>
              </a:rPr>
              <a:t> tagline “Harga </a:t>
            </a:r>
            <a:r>
              <a:rPr lang="en-ID" sz="1800" dirty="0" err="1">
                <a:effectLst/>
                <a:latin typeface="Times New Roman" panose="02020603050405020304" pitchFamily="18" charset="0"/>
                <a:ea typeface="Times New Roman" panose="02020603050405020304" pitchFamily="18" charset="0"/>
              </a:rPr>
              <a:t>Lokal</a:t>
            </a:r>
            <a:r>
              <a:rPr lang="en-ID" sz="1800" dirty="0">
                <a:effectLst/>
                <a:latin typeface="Times New Roman" panose="02020603050405020304" pitchFamily="18" charset="0"/>
                <a:ea typeface="Times New Roman" panose="02020603050405020304" pitchFamily="18" charset="0"/>
              </a:rPr>
              <a:t>, Rasa </a:t>
            </a:r>
            <a:r>
              <a:rPr lang="en-ID" sz="1800" dirty="0" err="1">
                <a:effectLst/>
                <a:latin typeface="Times New Roman" panose="02020603050405020304" pitchFamily="18" charset="0"/>
                <a:ea typeface="Times New Roman" panose="02020603050405020304" pitchFamily="18" charset="0"/>
              </a:rPr>
              <a:t>Internasional</a:t>
            </a:r>
            <a:r>
              <a:rPr lang="en-ID" sz="1800" dirty="0">
                <a:effectLst/>
                <a:latin typeface="Times New Roman" panose="02020603050405020304" pitchFamily="18" charset="0"/>
                <a:ea typeface="Times New Roman" panose="02020603050405020304" pitchFamily="18" charset="0"/>
              </a:rPr>
              <a:t>” yang </a:t>
            </a:r>
            <a:r>
              <a:rPr lang="en-ID" sz="1800" dirty="0" err="1">
                <a:effectLst/>
                <a:latin typeface="Times New Roman" panose="02020603050405020304" pitchFamily="18" charset="0"/>
                <a:ea typeface="Times New Roman" panose="02020603050405020304" pitchFamily="18" charset="0"/>
              </a:rPr>
              <a:t>berarti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harga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produk</a:t>
            </a:r>
            <a:r>
              <a:rPr lang="en-ID" sz="1800" dirty="0">
                <a:effectLst/>
                <a:latin typeface="Times New Roman" panose="02020603050405020304" pitchFamily="18" charset="0"/>
                <a:ea typeface="Times New Roman" panose="02020603050405020304" pitchFamily="18" charset="0"/>
              </a:rPr>
              <a:t> kami </a:t>
            </a:r>
            <a:r>
              <a:rPr lang="en-ID" sz="1800" dirty="0" err="1">
                <a:effectLst/>
                <a:latin typeface="Times New Roman" panose="02020603050405020304" pitchFamily="18" charset="0"/>
                <a:ea typeface="Times New Roman" panose="02020603050405020304" pitchFamily="18" charset="0"/>
              </a:rPr>
              <a:t>dapat</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dijangkau</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masyarakat</a:t>
            </a:r>
            <a:r>
              <a:rPr lang="en-ID" sz="1800" dirty="0">
                <a:effectLst/>
                <a:latin typeface="Times New Roman" panose="02020603050405020304" pitchFamily="18" charset="0"/>
                <a:ea typeface="Times New Roman" panose="02020603050405020304" pitchFamily="18" charset="0"/>
              </a:rPr>
              <a:t> Indonesia </a:t>
            </a:r>
            <a:r>
              <a:rPr lang="en-ID" sz="1800" dirty="0" err="1">
                <a:effectLst/>
                <a:latin typeface="Times New Roman" panose="02020603050405020304" pitchFamily="18" charset="0"/>
                <a:ea typeface="Times New Roman" panose="02020603050405020304" pitchFamily="18" charset="0"/>
              </a:rPr>
              <a:t>dengan</a:t>
            </a:r>
            <a:r>
              <a:rPr lang="en-ID" sz="1800" dirty="0">
                <a:effectLst/>
                <a:latin typeface="Times New Roman" panose="02020603050405020304" pitchFamily="18" charset="0"/>
                <a:ea typeface="Times New Roman" panose="02020603050405020304" pitchFamily="18" charset="0"/>
              </a:rPr>
              <a:t> rasa yang </a:t>
            </a:r>
            <a:r>
              <a:rPr lang="en-ID" sz="1800" dirty="0" err="1">
                <a:effectLst/>
                <a:latin typeface="Times New Roman" panose="02020603050405020304" pitchFamily="18" charset="0"/>
                <a:ea typeface="Times New Roman" panose="02020603050405020304" pitchFamily="18" charset="0"/>
              </a:rPr>
              <a:t>tentunya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nikmat</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lezat</a:t>
            </a:r>
            <a:r>
              <a:rPr lang="en-ID" sz="1800" dirty="0">
                <a:effectLst/>
                <a:latin typeface="Times New Roman" panose="02020603050405020304" pitchFamily="18" charset="0"/>
                <a:ea typeface="Times New Roman" panose="02020603050405020304" pitchFamily="18" charset="0"/>
              </a:rPr>
              <a:t>, dan </a:t>
            </a:r>
            <a:r>
              <a:rPr lang="en-ID" sz="1800" dirty="0" err="1">
                <a:effectLst/>
                <a:latin typeface="Times New Roman" panose="02020603050405020304" pitchFamily="18" charset="0"/>
                <a:ea typeface="Times New Roman" panose="02020603050405020304" pitchFamily="18" charset="0"/>
              </a:rPr>
              <a:t>unik</a:t>
            </a:r>
            <a:r>
              <a:rPr lang="en-ID"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127000" indent="0">
              <a:buNone/>
            </a:pPr>
            <a:endParaRPr lang="en-US" dirty="0"/>
          </a:p>
        </p:txBody>
      </p:sp>
      <p:sp>
        <p:nvSpPr>
          <p:cNvPr id="3" name="Title 2">
            <a:extLst>
              <a:ext uri="{FF2B5EF4-FFF2-40B4-BE49-F238E27FC236}">
                <a16:creationId xmlns:a16="http://schemas.microsoft.com/office/drawing/2014/main" id="{E2335184-2CEC-9405-CA1C-15E9E99A8DF9}"/>
              </a:ext>
            </a:extLst>
          </p:cNvPr>
          <p:cNvSpPr>
            <a:spLocks noGrp="1"/>
          </p:cNvSpPr>
          <p:nvPr>
            <p:ph type="title"/>
          </p:nvPr>
        </p:nvSpPr>
        <p:spPr/>
        <p:txBody>
          <a:bodyPr/>
          <a:lstStyle/>
          <a:p>
            <a:r>
              <a:rPr lang="en-US" dirty="0"/>
              <a:t>Positioning</a:t>
            </a:r>
          </a:p>
        </p:txBody>
      </p:sp>
    </p:spTree>
    <p:extLst>
      <p:ext uri="{BB962C8B-B14F-4D97-AF65-F5344CB8AC3E}">
        <p14:creationId xmlns:p14="http://schemas.microsoft.com/office/powerpoint/2010/main" val="280035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C6FEFBA-A93B-8B30-C41A-DC2380393CC6}"/>
              </a:ext>
            </a:extLst>
          </p:cNvPr>
          <p:cNvSpPr>
            <a:spLocks noGrp="1"/>
          </p:cNvSpPr>
          <p:nvPr>
            <p:ph type="subTitle" idx="1"/>
          </p:nvPr>
        </p:nvSpPr>
        <p:spPr/>
        <p:txBody>
          <a:bodyPr/>
          <a:lstStyle/>
          <a:p>
            <a:pPr marL="127000" indent="0">
              <a:buNone/>
            </a:pPr>
            <a:endParaRPr lang="en-US" dirty="0"/>
          </a:p>
        </p:txBody>
      </p:sp>
      <p:sp>
        <p:nvSpPr>
          <p:cNvPr id="3" name="Title 2">
            <a:extLst>
              <a:ext uri="{FF2B5EF4-FFF2-40B4-BE49-F238E27FC236}">
                <a16:creationId xmlns:a16="http://schemas.microsoft.com/office/drawing/2014/main" id="{192610A1-BF92-53CC-A859-7833969AF4FD}"/>
              </a:ext>
            </a:extLst>
          </p:cNvPr>
          <p:cNvSpPr>
            <a:spLocks noGrp="1"/>
          </p:cNvSpPr>
          <p:nvPr>
            <p:ph type="title"/>
          </p:nvPr>
        </p:nvSpPr>
        <p:spPr>
          <a:xfrm>
            <a:off x="713225" y="161705"/>
            <a:ext cx="7717500" cy="572700"/>
          </a:xfrm>
        </p:spPr>
        <p:txBody>
          <a:bodyPr/>
          <a:lstStyle/>
          <a:p>
            <a:r>
              <a:rPr lang="en-US" dirty="0"/>
              <a:t>SWOT</a:t>
            </a:r>
          </a:p>
        </p:txBody>
      </p:sp>
      <p:pic>
        <p:nvPicPr>
          <p:cNvPr id="7" name="Picture 6">
            <a:extLst>
              <a:ext uri="{FF2B5EF4-FFF2-40B4-BE49-F238E27FC236}">
                <a16:creationId xmlns:a16="http://schemas.microsoft.com/office/drawing/2014/main" id="{6457D78E-E7C6-EADD-F4C0-AB02DEAD77BA}"/>
              </a:ext>
            </a:extLst>
          </p:cNvPr>
          <p:cNvPicPr>
            <a:picLocks noChangeAspect="1"/>
          </p:cNvPicPr>
          <p:nvPr/>
        </p:nvPicPr>
        <p:blipFill>
          <a:blip r:embed="rId2"/>
          <a:stretch>
            <a:fillRect/>
          </a:stretch>
        </p:blipFill>
        <p:spPr>
          <a:xfrm>
            <a:off x="2781183" y="734405"/>
            <a:ext cx="3581584" cy="3854648"/>
          </a:xfrm>
          <a:prstGeom prst="rect">
            <a:avLst/>
          </a:prstGeom>
        </p:spPr>
      </p:pic>
    </p:spTree>
    <p:extLst>
      <p:ext uri="{BB962C8B-B14F-4D97-AF65-F5344CB8AC3E}">
        <p14:creationId xmlns:p14="http://schemas.microsoft.com/office/powerpoint/2010/main" val="3200504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0580C2D-C6BB-10C0-2427-69116D2A1358}"/>
              </a:ext>
            </a:extLst>
          </p:cNvPr>
          <p:cNvSpPr>
            <a:spLocks noGrp="1"/>
          </p:cNvSpPr>
          <p:nvPr>
            <p:ph type="subTitle" idx="1"/>
          </p:nvPr>
        </p:nvSpPr>
        <p:spPr/>
        <p:txBody>
          <a:bodyPr/>
          <a:lstStyle/>
          <a:p>
            <a:pPr marL="298450" indent="-171450">
              <a:buFont typeface="Arial" panose="020B0604020202020204" pitchFamily="34" charset="0"/>
              <a:buChar char="•"/>
            </a:pPr>
            <a:r>
              <a:rPr lang="en-US" dirty="0"/>
              <a:t>Product</a:t>
            </a:r>
          </a:p>
          <a:p>
            <a:pPr marL="298450" indent="-171450">
              <a:buFont typeface="Arial" panose="020B0604020202020204" pitchFamily="34" charset="0"/>
              <a:buChar char="•"/>
            </a:pPr>
            <a:endParaRPr lang="en-US" dirty="0"/>
          </a:p>
          <a:p>
            <a:pPr marL="127000" indent="0">
              <a:buNone/>
            </a:pPr>
            <a:r>
              <a:rPr lang="en-ID" sz="1400" dirty="0" err="1">
                <a:effectLst/>
                <a:latin typeface="Times New Roman" panose="02020603050405020304" pitchFamily="18" charset="0"/>
                <a:ea typeface="Times New Roman" panose="02020603050405020304" pitchFamily="18" charset="0"/>
              </a:rPr>
              <a:t>Makanan</a:t>
            </a:r>
            <a:r>
              <a:rPr lang="en-ID" sz="1400" dirty="0">
                <a:effectLst/>
                <a:latin typeface="Times New Roman" panose="02020603050405020304" pitchFamily="18" charset="0"/>
                <a:ea typeface="Times New Roman" panose="02020603050405020304" pitchFamily="18" charset="0"/>
              </a:rPr>
              <a:t> yang </a:t>
            </a:r>
            <a:r>
              <a:rPr lang="en-ID" sz="1400" dirty="0" err="1">
                <a:effectLst/>
                <a:latin typeface="Times New Roman" panose="02020603050405020304" pitchFamily="18" charset="0"/>
                <a:ea typeface="Times New Roman" panose="02020603050405020304" pitchFamily="18" charset="0"/>
              </a:rPr>
              <a:t>disediakan</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semuanya</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makanan</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unik</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dari</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percampuran</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budaya</a:t>
            </a:r>
            <a:r>
              <a:rPr lang="en-ID" sz="1400" dirty="0">
                <a:effectLst/>
                <a:latin typeface="Times New Roman" panose="02020603050405020304" pitchFamily="18" charset="0"/>
                <a:ea typeface="Times New Roman" panose="02020603050405020304" pitchFamily="18" charset="0"/>
              </a:rPr>
              <a:t> Korea dan Indonesia. </a:t>
            </a:r>
            <a:r>
              <a:rPr lang="en-ID" sz="1400" dirty="0" err="1">
                <a:effectLst/>
                <a:latin typeface="Times New Roman" panose="02020603050405020304" pitchFamily="18" charset="0"/>
                <a:ea typeface="Times New Roman" panose="02020603050405020304" pitchFamily="18" charset="0"/>
              </a:rPr>
              <a:t>Bahan-bahan</a:t>
            </a:r>
            <a:r>
              <a:rPr lang="en-ID" sz="1400" dirty="0">
                <a:effectLst/>
                <a:latin typeface="Times New Roman" panose="02020603050405020304" pitchFamily="18" charset="0"/>
                <a:ea typeface="Times New Roman" panose="02020603050405020304" pitchFamily="18" charset="0"/>
              </a:rPr>
              <a:t> yang </a:t>
            </a:r>
            <a:r>
              <a:rPr lang="en-ID" sz="1400" dirty="0" err="1">
                <a:effectLst/>
                <a:latin typeface="Times New Roman" panose="02020603050405020304" pitchFamily="18" charset="0"/>
                <a:ea typeface="Times New Roman" panose="02020603050405020304" pitchFamily="18" charset="0"/>
              </a:rPr>
              <a:t>digunakan</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dalam</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makanan</a:t>
            </a:r>
            <a:r>
              <a:rPr lang="en-ID" sz="1400" dirty="0">
                <a:effectLst/>
                <a:latin typeface="Times New Roman" panose="02020603050405020304" pitchFamily="18" charset="0"/>
                <a:ea typeface="Times New Roman" panose="02020603050405020304" pitchFamily="18" charset="0"/>
              </a:rPr>
              <a:t> dan </a:t>
            </a:r>
            <a:r>
              <a:rPr lang="en-ID" sz="1400" dirty="0" err="1">
                <a:effectLst/>
                <a:latin typeface="Times New Roman" panose="02020603050405020304" pitchFamily="18" charset="0"/>
                <a:ea typeface="Times New Roman" panose="02020603050405020304" pitchFamily="18" charset="0"/>
              </a:rPr>
              <a:t>minuman</a:t>
            </a:r>
            <a:r>
              <a:rPr lang="en-ID" sz="1400" dirty="0">
                <a:effectLst/>
                <a:latin typeface="Times New Roman" panose="02020603050405020304" pitchFamily="18" charset="0"/>
                <a:ea typeface="Times New Roman" panose="02020603050405020304" pitchFamily="18" charset="0"/>
              </a:rPr>
              <a:t> kami </a:t>
            </a:r>
            <a:r>
              <a:rPr lang="en-ID" sz="1400" dirty="0" err="1">
                <a:effectLst/>
                <a:latin typeface="Times New Roman" panose="02020603050405020304" pitchFamily="18" charset="0"/>
                <a:ea typeface="Times New Roman" panose="02020603050405020304" pitchFamily="18" charset="0"/>
              </a:rPr>
              <a:t>semuanya</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bermutu</a:t>
            </a:r>
            <a:r>
              <a:rPr lang="en-ID" sz="1400" dirty="0">
                <a:effectLst/>
                <a:latin typeface="Times New Roman" panose="02020603050405020304" pitchFamily="18" charset="0"/>
                <a:ea typeface="Times New Roman" panose="02020603050405020304" pitchFamily="18" charset="0"/>
              </a:rPr>
              <a:t> dan </a:t>
            </a:r>
            <a:r>
              <a:rPr lang="en-ID" sz="1400" dirty="0" err="1">
                <a:effectLst/>
                <a:latin typeface="Times New Roman" panose="02020603050405020304" pitchFamily="18" charset="0"/>
                <a:ea typeface="Times New Roman" panose="02020603050405020304" pitchFamily="18" charset="0"/>
              </a:rPr>
              <a:t>berkualitas</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tinggi</a:t>
            </a:r>
            <a:r>
              <a:rPr lang="en-ID" sz="1400" dirty="0">
                <a:effectLst/>
                <a:latin typeface="Times New Roman" panose="02020603050405020304" pitchFamily="18" charset="0"/>
                <a:ea typeface="Times New Roman" panose="02020603050405020304" pitchFamily="18" charset="0"/>
              </a:rPr>
              <a:t>, segar, dan </a:t>
            </a:r>
            <a:r>
              <a:rPr lang="en-ID" sz="1400" dirty="0" err="1">
                <a:effectLst/>
                <a:latin typeface="Times New Roman" panose="02020603050405020304" pitchFamily="18" charset="0"/>
                <a:ea typeface="Times New Roman" panose="02020603050405020304" pitchFamily="18" charset="0"/>
              </a:rPr>
              <a:t>alami</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Kemudian</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penggunaan</a:t>
            </a:r>
            <a:r>
              <a:rPr lang="en-ID" sz="1400" dirty="0">
                <a:effectLst/>
                <a:latin typeface="Times New Roman" panose="02020603050405020304" pitchFamily="18" charset="0"/>
                <a:ea typeface="Times New Roman" panose="02020603050405020304" pitchFamily="18" charset="0"/>
              </a:rPr>
              <a:t> gula dan sirup </a:t>
            </a:r>
            <a:r>
              <a:rPr lang="en-ID" sz="1400" dirty="0" err="1">
                <a:effectLst/>
                <a:latin typeface="Times New Roman" panose="02020603050405020304" pitchFamily="18" charset="0"/>
                <a:ea typeface="Times New Roman" panose="02020603050405020304" pitchFamily="18" charset="0"/>
              </a:rPr>
              <a:t>dalam</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minuman</a:t>
            </a:r>
            <a:r>
              <a:rPr lang="en-ID" sz="1400" dirty="0">
                <a:effectLst/>
                <a:latin typeface="Times New Roman" panose="02020603050405020304" pitchFamily="18" charset="0"/>
                <a:ea typeface="Times New Roman" panose="02020603050405020304" pitchFamily="18" charset="0"/>
              </a:rPr>
              <a:t> yang kami </a:t>
            </a:r>
            <a:r>
              <a:rPr lang="en-ID" sz="1400" dirty="0" err="1">
                <a:effectLst/>
                <a:latin typeface="Times New Roman" panose="02020603050405020304" pitchFamily="18" charset="0"/>
                <a:ea typeface="Times New Roman" panose="02020603050405020304" pitchFamily="18" charset="0"/>
              </a:rPr>
              <a:t>jual</a:t>
            </a:r>
            <a:r>
              <a:rPr lang="en-ID" sz="1400" dirty="0">
                <a:effectLst/>
                <a:latin typeface="Times New Roman" panose="02020603050405020304" pitchFamily="18" charset="0"/>
                <a:ea typeface="Times New Roman" panose="02020603050405020304" pitchFamily="18" charset="0"/>
              </a:rPr>
              <a:t> juga </a:t>
            </a:r>
            <a:r>
              <a:rPr lang="en-ID" sz="1400" dirty="0" err="1">
                <a:effectLst/>
                <a:latin typeface="Times New Roman" panose="02020603050405020304" pitchFamily="18" charset="0"/>
                <a:ea typeface="Times New Roman" panose="02020603050405020304" pitchFamily="18" charset="0"/>
              </a:rPr>
              <a:t>dapat</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dipilih</a:t>
            </a:r>
            <a:r>
              <a:rPr lang="en-ID" sz="1400" dirty="0">
                <a:effectLst/>
                <a:latin typeface="Times New Roman" panose="02020603050405020304" pitchFamily="18" charset="0"/>
                <a:ea typeface="Times New Roman" panose="02020603050405020304" pitchFamily="18" charset="0"/>
              </a:rPr>
              <a:t> oleh </a:t>
            </a:r>
            <a:r>
              <a:rPr lang="en-ID" sz="1400" dirty="0" err="1">
                <a:effectLst/>
                <a:latin typeface="Times New Roman" panose="02020603050405020304" pitchFamily="18" charset="0"/>
                <a:ea typeface="Times New Roman" panose="02020603050405020304" pitchFamily="18" charset="0"/>
              </a:rPr>
              <a:t>pembeli</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seperti</a:t>
            </a:r>
            <a:r>
              <a:rPr lang="en-ID" sz="1400" dirty="0">
                <a:effectLst/>
                <a:latin typeface="Times New Roman" panose="02020603050405020304" pitchFamily="18" charset="0"/>
                <a:ea typeface="Times New Roman" panose="02020603050405020304" pitchFamily="18" charset="0"/>
              </a:rPr>
              <a:t> gula/sirup yang </a:t>
            </a:r>
            <a:r>
              <a:rPr lang="en-ID" sz="1400" dirty="0" err="1">
                <a:effectLst/>
                <a:latin typeface="Times New Roman" panose="02020603050405020304" pitchFamily="18" charset="0"/>
                <a:ea typeface="Times New Roman" panose="02020603050405020304" pitchFamily="18" charset="0"/>
              </a:rPr>
              <a:t>rendah</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kalori</a:t>
            </a:r>
            <a:r>
              <a:rPr lang="en-ID" sz="1400" dirty="0">
                <a:effectLst/>
                <a:latin typeface="Times New Roman" panose="02020603050405020304" pitchFamily="18" charset="0"/>
                <a:ea typeface="Times New Roman" panose="02020603050405020304" pitchFamily="18" charset="0"/>
              </a:rPr>
              <a:t> dan yang </a:t>
            </a:r>
            <a:r>
              <a:rPr lang="en-ID" sz="1400" dirty="0" err="1">
                <a:effectLst/>
                <a:latin typeface="Times New Roman" panose="02020603050405020304" pitchFamily="18" charset="0"/>
                <a:ea typeface="Times New Roman" panose="02020603050405020304" pitchFamily="18" charset="0"/>
              </a:rPr>
              <a:t>biasa</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Produk</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makanan</a:t>
            </a:r>
            <a:r>
              <a:rPr lang="en-ID" sz="1400" dirty="0">
                <a:effectLst/>
                <a:latin typeface="Times New Roman" panose="02020603050405020304" pitchFamily="18" charset="0"/>
                <a:ea typeface="Times New Roman" panose="02020603050405020304" pitchFamily="18" charset="0"/>
              </a:rPr>
              <a:t> dan </a:t>
            </a:r>
            <a:r>
              <a:rPr lang="en-ID" sz="1400" dirty="0" err="1">
                <a:effectLst/>
                <a:latin typeface="Times New Roman" panose="02020603050405020304" pitchFamily="18" charset="0"/>
                <a:ea typeface="Times New Roman" panose="02020603050405020304" pitchFamily="18" charset="0"/>
              </a:rPr>
              <a:t>minuman</a:t>
            </a:r>
            <a:r>
              <a:rPr lang="en-ID" sz="1400" dirty="0">
                <a:effectLst/>
                <a:latin typeface="Times New Roman" panose="02020603050405020304" pitchFamily="18" charset="0"/>
                <a:ea typeface="Times New Roman" panose="02020603050405020304" pitchFamily="18" charset="0"/>
              </a:rPr>
              <a:t> yang kami </a:t>
            </a:r>
            <a:r>
              <a:rPr lang="en-ID" sz="1400" dirty="0" err="1">
                <a:effectLst/>
                <a:latin typeface="Times New Roman" panose="02020603050405020304" pitchFamily="18" charset="0"/>
                <a:ea typeface="Times New Roman" panose="02020603050405020304" pitchFamily="18" charset="0"/>
              </a:rPr>
              <a:t>jual</a:t>
            </a:r>
            <a:r>
              <a:rPr lang="en-ID" sz="1400" dirty="0">
                <a:effectLst/>
                <a:latin typeface="Times New Roman" panose="02020603050405020304" pitchFamily="18" charset="0"/>
                <a:ea typeface="Times New Roman" panose="02020603050405020304" pitchFamily="18" charset="0"/>
              </a:rPr>
              <a:t> juga </a:t>
            </a:r>
            <a:r>
              <a:rPr lang="en-ID" sz="1400" dirty="0" err="1">
                <a:effectLst/>
                <a:latin typeface="Times New Roman" panose="02020603050405020304" pitchFamily="18" charset="0"/>
                <a:ea typeface="Times New Roman" panose="02020603050405020304" pitchFamily="18" charset="0"/>
              </a:rPr>
              <a:t>dapat</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dipesan</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untuk</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makan</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ditempat</a:t>
            </a:r>
            <a:r>
              <a:rPr lang="en-ID" sz="1400" dirty="0">
                <a:effectLst/>
                <a:latin typeface="Times New Roman" panose="02020603050405020304" pitchFamily="18" charset="0"/>
                <a:ea typeface="Times New Roman" panose="02020603050405020304" pitchFamily="18" charset="0"/>
              </a:rPr>
              <a:t> dan juga </a:t>
            </a:r>
            <a:r>
              <a:rPr lang="en-ID" sz="1400" dirty="0" err="1">
                <a:effectLst/>
                <a:latin typeface="Times New Roman" panose="02020603050405020304" pitchFamily="18" charset="0"/>
                <a:ea typeface="Times New Roman" panose="02020603050405020304" pitchFamily="18" charset="0"/>
              </a:rPr>
              <a:t>dapat</a:t>
            </a:r>
            <a:r>
              <a:rPr lang="en-ID" sz="1400" dirty="0">
                <a:effectLst/>
                <a:latin typeface="Times New Roman" panose="02020603050405020304" pitchFamily="18" charset="0"/>
                <a:ea typeface="Times New Roman" panose="02020603050405020304" pitchFamily="18" charset="0"/>
              </a:rPr>
              <a:t> di takeaway.</a:t>
            </a:r>
            <a:endParaRPr lang="en-US" sz="1400" dirty="0">
              <a:effectLst/>
              <a:latin typeface="Times New Roman" panose="02020603050405020304" pitchFamily="18" charset="0"/>
              <a:ea typeface="Times New Roman" panose="02020603050405020304" pitchFamily="18" charset="0"/>
            </a:endParaRPr>
          </a:p>
          <a:p>
            <a:pPr marL="127000" indent="0">
              <a:buNone/>
            </a:pPr>
            <a:endParaRPr lang="en-US" dirty="0"/>
          </a:p>
          <a:p>
            <a:pPr marL="127000" indent="0">
              <a:buNone/>
            </a:pPr>
            <a:endParaRPr lang="en-US" dirty="0"/>
          </a:p>
        </p:txBody>
      </p:sp>
      <p:sp>
        <p:nvSpPr>
          <p:cNvPr id="3" name="Title 2">
            <a:extLst>
              <a:ext uri="{FF2B5EF4-FFF2-40B4-BE49-F238E27FC236}">
                <a16:creationId xmlns:a16="http://schemas.microsoft.com/office/drawing/2014/main" id="{729D5024-0ECD-B33A-BC30-77F13ED2B582}"/>
              </a:ext>
            </a:extLst>
          </p:cNvPr>
          <p:cNvSpPr>
            <a:spLocks noGrp="1"/>
          </p:cNvSpPr>
          <p:nvPr>
            <p:ph type="title"/>
          </p:nvPr>
        </p:nvSpPr>
        <p:spPr/>
        <p:txBody>
          <a:bodyPr/>
          <a:lstStyle/>
          <a:p>
            <a:r>
              <a:rPr lang="en-US" dirty="0"/>
              <a:t>Marketing Mix</a:t>
            </a:r>
          </a:p>
        </p:txBody>
      </p:sp>
      <p:graphicFrame>
        <p:nvGraphicFramePr>
          <p:cNvPr id="8" name="Table 7">
            <a:extLst>
              <a:ext uri="{FF2B5EF4-FFF2-40B4-BE49-F238E27FC236}">
                <a16:creationId xmlns:a16="http://schemas.microsoft.com/office/drawing/2014/main" id="{4EBAB2E6-FD92-F3DE-7B56-2700CFB8A5B0}"/>
              </a:ext>
            </a:extLst>
          </p:cNvPr>
          <p:cNvGraphicFramePr>
            <a:graphicFrameLocks noGrp="1"/>
          </p:cNvGraphicFramePr>
          <p:nvPr>
            <p:extLst>
              <p:ext uri="{D42A27DB-BD31-4B8C-83A1-F6EECF244321}">
                <p14:modId xmlns:p14="http://schemas.microsoft.com/office/powerpoint/2010/main" val="1166496083"/>
              </p:ext>
            </p:extLst>
          </p:nvPr>
        </p:nvGraphicFramePr>
        <p:xfrm>
          <a:off x="1418255" y="2899250"/>
          <a:ext cx="5267960" cy="1447422"/>
        </p:xfrm>
        <a:graphic>
          <a:graphicData uri="http://schemas.openxmlformats.org/drawingml/2006/table">
            <a:tbl>
              <a:tblPr firstRow="1" firstCol="1" bandRow="1">
                <a:tableStyleId>{474BE65A-43DA-4519-93EB-EDC466CFE44B}</a:tableStyleId>
              </a:tblPr>
              <a:tblGrid>
                <a:gridCol w="2632710">
                  <a:extLst>
                    <a:ext uri="{9D8B030D-6E8A-4147-A177-3AD203B41FA5}">
                      <a16:colId xmlns:a16="http://schemas.microsoft.com/office/drawing/2014/main" val="2062605008"/>
                    </a:ext>
                  </a:extLst>
                </a:gridCol>
                <a:gridCol w="2635250">
                  <a:extLst>
                    <a:ext uri="{9D8B030D-6E8A-4147-A177-3AD203B41FA5}">
                      <a16:colId xmlns:a16="http://schemas.microsoft.com/office/drawing/2014/main" val="4251366637"/>
                    </a:ext>
                  </a:extLst>
                </a:gridCol>
              </a:tblGrid>
              <a:tr h="0">
                <a:tc>
                  <a:txBody>
                    <a:bodyPr/>
                    <a:lstStyle/>
                    <a:p>
                      <a:pPr marL="457200" algn="ctr">
                        <a:lnSpc>
                          <a:spcPct val="150000"/>
                        </a:lnSpc>
                      </a:pPr>
                      <a:r>
                        <a:rPr lang="en-ID" sz="1200">
                          <a:effectLst/>
                        </a:rPr>
                        <a:t>Makanan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lnSpc>
                          <a:spcPct val="150000"/>
                        </a:lnSpc>
                        <a:spcAft>
                          <a:spcPts val="800"/>
                        </a:spcAft>
                      </a:pPr>
                      <a:r>
                        <a:rPr lang="en-ID" sz="1200">
                          <a:effectLst/>
                        </a:rPr>
                        <a:t>Minuman</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52224822"/>
                  </a:ext>
                </a:extLst>
              </a:tr>
              <a:tr h="0">
                <a:tc>
                  <a:txBody>
                    <a:bodyPr/>
                    <a:lstStyle/>
                    <a:p>
                      <a:pPr marL="457200" algn="just">
                        <a:lnSpc>
                          <a:spcPct val="150000"/>
                        </a:lnSpc>
                      </a:pPr>
                      <a:r>
                        <a:rPr lang="en-ID" sz="1200">
                          <a:effectLst/>
                        </a:rPr>
                        <a:t>Tteobokki Saus Padang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lnSpc>
                          <a:spcPct val="150000"/>
                        </a:lnSpc>
                        <a:spcAft>
                          <a:spcPts val="800"/>
                        </a:spcAft>
                      </a:pPr>
                      <a:r>
                        <a:rPr lang="en-ID" sz="1200" dirty="0">
                          <a:effectLst/>
                        </a:rPr>
                        <a:t>Banana Milk Tea</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66295084"/>
                  </a:ext>
                </a:extLst>
              </a:tr>
              <a:tr h="0">
                <a:tc>
                  <a:txBody>
                    <a:bodyPr/>
                    <a:lstStyle/>
                    <a:p>
                      <a:pPr marL="457200" algn="just">
                        <a:lnSpc>
                          <a:spcPct val="150000"/>
                        </a:lnSpc>
                      </a:pPr>
                      <a:r>
                        <a:rPr lang="en-ID" sz="1200" dirty="0">
                          <a:effectLst/>
                        </a:rPr>
                        <a:t>Sate </a:t>
                      </a:r>
                      <a:r>
                        <a:rPr lang="en-ID" sz="1200" dirty="0" err="1">
                          <a:effectLst/>
                        </a:rPr>
                        <a:t>Saus</a:t>
                      </a:r>
                      <a:r>
                        <a:rPr lang="en-ID" sz="1200" dirty="0">
                          <a:effectLst/>
                        </a:rPr>
                        <a:t> Kimchi</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lnSpc>
                          <a:spcPct val="150000"/>
                        </a:lnSpc>
                        <a:spcAft>
                          <a:spcPts val="800"/>
                        </a:spcAft>
                      </a:pPr>
                      <a:r>
                        <a:rPr lang="en-ID" sz="1200">
                          <a:effectLst/>
                        </a:rPr>
                        <a:t>Strawberry Latte</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95397646"/>
                  </a:ext>
                </a:extLst>
              </a:tr>
              <a:tr h="0">
                <a:tc>
                  <a:txBody>
                    <a:bodyPr/>
                    <a:lstStyle/>
                    <a:p>
                      <a:pPr marL="457200" algn="just">
                        <a:lnSpc>
                          <a:spcPct val="150000"/>
                        </a:lnSpc>
                      </a:pPr>
                      <a:r>
                        <a:rPr lang="en-ID" sz="1200">
                          <a:effectLst/>
                        </a:rPr>
                        <a:t>Nasi Goreng Jjangmyeong</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lnSpc>
                          <a:spcPct val="150000"/>
                        </a:lnSpc>
                        <a:spcAft>
                          <a:spcPts val="800"/>
                        </a:spcAft>
                      </a:pPr>
                      <a:r>
                        <a:rPr lang="en-ID" sz="1200">
                          <a:effectLst/>
                        </a:rPr>
                        <a:t>Dalgona Milk Tea</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6074234"/>
                  </a:ext>
                </a:extLst>
              </a:tr>
              <a:tr h="0">
                <a:tc>
                  <a:txBody>
                    <a:bodyPr/>
                    <a:lstStyle/>
                    <a:p>
                      <a:pPr marL="457200" algn="just">
                        <a:lnSpc>
                          <a:spcPct val="150000"/>
                        </a:lnSpc>
                      </a:pPr>
                      <a:r>
                        <a:rPr lang="en-ID" sz="1200">
                          <a:effectLst/>
                        </a:rPr>
                        <a:t>Kimbab Ayam Geprek</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lnSpc>
                          <a:spcPct val="150000"/>
                        </a:lnSpc>
                        <a:spcAft>
                          <a:spcPts val="800"/>
                        </a:spcAft>
                      </a:pPr>
                      <a:r>
                        <a:rPr lang="en-ID" sz="1200">
                          <a:effectLst/>
                        </a:rPr>
                        <a:t>Es Campur Matcha</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88598959"/>
                  </a:ext>
                </a:extLst>
              </a:tr>
              <a:tr h="0">
                <a:tc>
                  <a:txBody>
                    <a:bodyPr/>
                    <a:lstStyle/>
                    <a:p>
                      <a:pPr marL="457200" algn="just">
                        <a:lnSpc>
                          <a:spcPct val="150000"/>
                        </a:lnSpc>
                      </a:pPr>
                      <a:r>
                        <a:rPr lang="en-ID" sz="1200">
                          <a:effectLst/>
                        </a:rPr>
                        <a:t>Ramyeon Soto Betawi</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lnSpc>
                          <a:spcPct val="150000"/>
                        </a:lnSpc>
                        <a:spcAft>
                          <a:spcPts val="800"/>
                        </a:spcAft>
                      </a:pPr>
                      <a:r>
                        <a:rPr lang="en-ID" sz="1200" dirty="0">
                          <a:effectLst/>
                        </a:rPr>
                        <a:t>Cendol Banana Milk</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29136955"/>
                  </a:ext>
                </a:extLst>
              </a:tr>
            </a:tbl>
          </a:graphicData>
        </a:graphic>
      </p:graphicFrame>
    </p:spTree>
    <p:extLst>
      <p:ext uri="{BB962C8B-B14F-4D97-AF65-F5344CB8AC3E}">
        <p14:creationId xmlns:p14="http://schemas.microsoft.com/office/powerpoint/2010/main" val="1217313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B24CDA6-74E5-1359-485F-59FB92FC0FD2}"/>
              </a:ext>
            </a:extLst>
          </p:cNvPr>
          <p:cNvSpPr>
            <a:spLocks noGrp="1"/>
          </p:cNvSpPr>
          <p:nvPr>
            <p:ph type="subTitle" idx="1"/>
          </p:nvPr>
        </p:nvSpPr>
        <p:spPr/>
        <p:txBody>
          <a:bodyPr/>
          <a:lstStyle/>
          <a:p>
            <a:pPr marL="127000" indent="0">
              <a:buNone/>
            </a:pPr>
            <a:r>
              <a:rPr lang="en-ID" sz="1800" dirty="0" err="1">
                <a:effectLst/>
                <a:latin typeface="Times New Roman" panose="02020603050405020304" pitchFamily="18" charset="0"/>
                <a:ea typeface="Times New Roman" panose="02020603050405020304" pitchFamily="18" charset="0"/>
              </a:rPr>
              <a:t>Dalam</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harga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produk</a:t>
            </a:r>
            <a:r>
              <a:rPr lang="en-ID" sz="1800" dirty="0">
                <a:effectLst/>
                <a:latin typeface="Times New Roman" panose="02020603050405020304" pitchFamily="18" charset="0"/>
                <a:ea typeface="Times New Roman" panose="02020603050405020304" pitchFamily="18" charset="0"/>
              </a:rPr>
              <a:t> yang kami </a:t>
            </a:r>
            <a:r>
              <a:rPr lang="en-ID" sz="1800" dirty="0" err="1">
                <a:effectLst/>
                <a:latin typeface="Times New Roman" panose="02020603050405020304" pitchFamily="18" charset="0"/>
                <a:ea typeface="Times New Roman" panose="02020603050405020304" pitchFamily="18" charset="0"/>
              </a:rPr>
              <a:t>tawarkan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dapat</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dijangkau</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semua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masyarakat</a:t>
            </a:r>
            <a:r>
              <a:rPr lang="en-ID" sz="1800" dirty="0">
                <a:effectLst/>
                <a:latin typeface="Times New Roman" panose="02020603050405020304" pitchFamily="18" charset="0"/>
                <a:ea typeface="Times New Roman" panose="02020603050405020304" pitchFamily="18" charset="0"/>
              </a:rPr>
              <a:t> di mana </a:t>
            </a:r>
            <a:r>
              <a:rPr lang="en-ID" sz="1800" dirty="0" err="1">
                <a:effectLst/>
                <a:latin typeface="Times New Roman" panose="02020603050405020304" pitchFamily="18" charset="0"/>
                <a:ea typeface="Times New Roman" panose="02020603050405020304" pitchFamily="18" charset="0"/>
              </a:rPr>
              <a:t>rentang</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harga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produk</a:t>
            </a:r>
            <a:r>
              <a:rPr lang="en-ID" sz="1800" dirty="0">
                <a:effectLst/>
                <a:latin typeface="Times New Roman" panose="02020603050405020304" pitchFamily="18" charset="0"/>
                <a:ea typeface="Times New Roman" panose="02020603050405020304" pitchFamily="18" charset="0"/>
              </a:rPr>
              <a:t> kami </a:t>
            </a:r>
            <a:r>
              <a:rPr lang="en-ID" sz="1800" dirty="0" err="1">
                <a:effectLst/>
                <a:latin typeface="Times New Roman" panose="02020603050405020304" pitchFamily="18" charset="0"/>
                <a:ea typeface="Times New Roman" panose="02020603050405020304" pitchFamily="18" charset="0"/>
              </a:rPr>
              <a:t>diantara</a:t>
            </a:r>
            <a:r>
              <a:rPr lang="en-ID" sz="1800" dirty="0">
                <a:effectLst/>
                <a:latin typeface="Times New Roman" panose="02020603050405020304" pitchFamily="18" charset="0"/>
                <a:ea typeface="Times New Roman" panose="02020603050405020304" pitchFamily="18" charset="0"/>
              </a:rPr>
              <a:t> Rp. 15.000,- </a:t>
            </a:r>
            <a:r>
              <a:rPr lang="en-ID" sz="1800" dirty="0" err="1">
                <a:effectLst/>
                <a:latin typeface="Times New Roman" panose="02020603050405020304" pitchFamily="18" charset="0"/>
                <a:ea typeface="Times New Roman" panose="02020603050405020304" pitchFamily="18" charset="0"/>
              </a:rPr>
              <a:t>sampai</a:t>
            </a:r>
            <a:r>
              <a:rPr lang="en-ID" sz="1800" dirty="0">
                <a:effectLst/>
                <a:latin typeface="Times New Roman" panose="02020603050405020304" pitchFamily="18" charset="0"/>
                <a:ea typeface="Times New Roman" panose="02020603050405020304" pitchFamily="18" charset="0"/>
              </a:rPr>
              <a:t> Rp.100.000,-</a:t>
            </a:r>
            <a:endParaRPr lang="en-US" sz="1800" dirty="0">
              <a:effectLst/>
              <a:latin typeface="Times New Roman" panose="02020603050405020304" pitchFamily="18" charset="0"/>
              <a:ea typeface="Times New Roman" panose="02020603050405020304" pitchFamily="18" charset="0"/>
            </a:endParaRPr>
          </a:p>
          <a:p>
            <a:pPr marL="127000" indent="0">
              <a:buNone/>
            </a:pPr>
            <a:endParaRPr lang="en-US" dirty="0"/>
          </a:p>
        </p:txBody>
      </p:sp>
      <p:sp>
        <p:nvSpPr>
          <p:cNvPr id="3" name="Title 2">
            <a:extLst>
              <a:ext uri="{FF2B5EF4-FFF2-40B4-BE49-F238E27FC236}">
                <a16:creationId xmlns:a16="http://schemas.microsoft.com/office/drawing/2014/main" id="{9DEE4B03-AD9F-9941-53AB-D570E66FDFD2}"/>
              </a:ext>
            </a:extLst>
          </p:cNvPr>
          <p:cNvSpPr>
            <a:spLocks noGrp="1"/>
          </p:cNvSpPr>
          <p:nvPr>
            <p:ph type="title"/>
          </p:nvPr>
        </p:nvSpPr>
        <p:spPr/>
        <p:txBody>
          <a:bodyPr/>
          <a:lstStyle/>
          <a:p>
            <a:r>
              <a:rPr lang="en-US" dirty="0"/>
              <a:t>Harga</a:t>
            </a:r>
          </a:p>
        </p:txBody>
      </p:sp>
    </p:spTree>
    <p:extLst>
      <p:ext uri="{BB962C8B-B14F-4D97-AF65-F5344CB8AC3E}">
        <p14:creationId xmlns:p14="http://schemas.microsoft.com/office/powerpoint/2010/main" val="8041791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B5A2693-BE50-AD6B-0F70-5EAE433FE139}"/>
              </a:ext>
            </a:extLst>
          </p:cNvPr>
          <p:cNvSpPr>
            <a:spLocks noGrp="1"/>
          </p:cNvSpPr>
          <p:nvPr>
            <p:ph type="subTitle" idx="1"/>
          </p:nvPr>
        </p:nvSpPr>
        <p:spPr>
          <a:xfrm>
            <a:off x="713225" y="1289300"/>
            <a:ext cx="3935777" cy="3219900"/>
          </a:xfrm>
        </p:spPr>
        <p:txBody>
          <a:bodyPr/>
          <a:lstStyle/>
          <a:p>
            <a:pPr marL="127000" indent="0">
              <a:lnSpc>
                <a:spcPct val="150000"/>
              </a:lnSpc>
              <a:buNone/>
            </a:pPr>
            <a:r>
              <a:rPr lang="en-ID" sz="1400" dirty="0" err="1">
                <a:effectLst/>
                <a:latin typeface="Times New Roman" panose="02020603050405020304" pitchFamily="18" charset="0"/>
                <a:ea typeface="Times New Roman" panose="02020603050405020304" pitchFamily="18" charset="0"/>
              </a:rPr>
              <a:t>Beberapa</a:t>
            </a:r>
            <a:r>
              <a:rPr lang="en-ID" sz="1400" dirty="0">
                <a:effectLst/>
                <a:latin typeface="Times New Roman" panose="02020603050405020304" pitchFamily="18" charset="0"/>
                <a:ea typeface="Times New Roman" panose="02020603050405020304" pitchFamily="18" charset="0"/>
              </a:rPr>
              <a:t> strategi </a:t>
            </a:r>
            <a:r>
              <a:rPr lang="en-ID" sz="1400" dirty="0" err="1">
                <a:effectLst/>
                <a:latin typeface="Times New Roman" panose="02020603050405020304" pitchFamily="18" charset="0"/>
                <a:ea typeface="Times New Roman" panose="02020603050405020304" pitchFamily="18" charset="0"/>
              </a:rPr>
              <a:t>promosi</a:t>
            </a:r>
            <a:r>
              <a:rPr lang="en-ID" sz="1400" dirty="0">
                <a:effectLst/>
                <a:latin typeface="Times New Roman" panose="02020603050405020304" pitchFamily="18" charset="0"/>
                <a:ea typeface="Times New Roman" panose="02020603050405020304" pitchFamily="18" charset="0"/>
              </a:rPr>
              <a:t> yang </a:t>
            </a:r>
            <a:r>
              <a:rPr lang="en-ID" sz="1400" dirty="0" err="1">
                <a:effectLst/>
                <a:latin typeface="Times New Roman" panose="02020603050405020304" pitchFamily="18" charset="0"/>
                <a:ea typeface="Times New Roman" panose="02020603050405020304" pitchFamily="18" charset="0"/>
              </a:rPr>
              <a:t>dilakukan</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dalam</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pemasaran</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produk</a:t>
            </a:r>
            <a:r>
              <a:rPr lang="en-ID" sz="1400" dirty="0">
                <a:effectLst/>
                <a:latin typeface="Times New Roman" panose="02020603050405020304" pitchFamily="18" charset="0"/>
                <a:ea typeface="Times New Roman" panose="02020603050405020304" pitchFamily="18" charset="0"/>
              </a:rPr>
              <a:t> Korean Mix food truck kami </a:t>
            </a:r>
            <a:r>
              <a:rPr lang="en-ID" sz="1400" dirty="0" err="1">
                <a:effectLst/>
                <a:latin typeface="Times New Roman" panose="02020603050405020304" pitchFamily="18" charset="0"/>
                <a:ea typeface="Times New Roman" panose="02020603050405020304" pitchFamily="18" charset="0"/>
              </a:rPr>
              <a:t>yaitu</a:t>
            </a:r>
            <a:r>
              <a:rPr lang="en-ID" sz="1400" dirty="0">
                <a:effectLst/>
                <a:latin typeface="Times New Roman" panose="02020603050405020304" pitchFamily="18" charset="0"/>
                <a:ea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Times New Roman" panose="02020603050405020304" pitchFamily="18" charset="0"/>
              <a:buChar char="-"/>
            </a:pPr>
            <a:r>
              <a:rPr lang="en-ID" sz="1400" dirty="0" err="1">
                <a:effectLst/>
                <a:latin typeface="Times New Roman" panose="02020603050405020304" pitchFamily="18" charset="0"/>
                <a:ea typeface="Calibri" panose="020F0502020204030204" pitchFamily="34" charset="0"/>
              </a:rPr>
              <a:t>Penyebaran</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brosur</a:t>
            </a:r>
            <a:r>
              <a:rPr lang="en-ID" sz="1400" dirty="0">
                <a:effectLst/>
                <a:latin typeface="Times New Roman" panose="02020603050405020304" pitchFamily="18" charset="0"/>
                <a:ea typeface="Calibri" panose="020F0502020204030204" pitchFamily="34" charset="0"/>
              </a:rPr>
              <a:t> dan leaflet </a:t>
            </a:r>
            <a:endParaRPr lang="en-US" sz="1400" dirty="0">
              <a:effectLst/>
              <a:latin typeface="Times New Roman" panose="02020603050405020304" pitchFamily="18" charset="0"/>
              <a:ea typeface="Calibri" panose="020F0502020204030204" pitchFamily="34" charset="0"/>
            </a:endParaRPr>
          </a:p>
          <a:p>
            <a:pPr marL="342900" lvl="0" indent="-342900">
              <a:lnSpc>
                <a:spcPct val="150000"/>
              </a:lnSpc>
              <a:buFont typeface="Times New Roman" panose="02020603050405020304" pitchFamily="18" charset="0"/>
              <a:buChar char="-"/>
            </a:pPr>
            <a:r>
              <a:rPr lang="en-ID" sz="1400" dirty="0" err="1">
                <a:effectLst/>
                <a:latin typeface="Times New Roman" panose="02020603050405020304" pitchFamily="18" charset="0"/>
                <a:ea typeface="Calibri" panose="020F0502020204030204" pitchFamily="34" charset="0"/>
              </a:rPr>
              <a:t>Menggunakan</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spanduk</a:t>
            </a:r>
            <a:r>
              <a:rPr lang="en-ID" sz="1400" dirty="0">
                <a:effectLst/>
                <a:latin typeface="Times New Roman" panose="02020603050405020304" pitchFamily="18" charset="0"/>
                <a:ea typeface="Calibri" panose="020F0502020204030204" pitchFamily="34" charset="0"/>
              </a:rPr>
              <a:t> dan banner</a:t>
            </a:r>
            <a:endParaRPr lang="en-US" sz="1400" dirty="0">
              <a:effectLst/>
              <a:latin typeface="Times New Roman" panose="02020603050405020304" pitchFamily="18" charset="0"/>
              <a:ea typeface="Calibri" panose="020F0502020204030204" pitchFamily="34" charset="0"/>
            </a:endParaRPr>
          </a:p>
          <a:p>
            <a:pPr marL="342900" lvl="0" indent="-342900">
              <a:lnSpc>
                <a:spcPct val="150000"/>
              </a:lnSpc>
              <a:buFont typeface="Times New Roman" panose="02020603050405020304" pitchFamily="18" charset="0"/>
              <a:buChar char="-"/>
            </a:pPr>
            <a:r>
              <a:rPr lang="en-ID" sz="1400" dirty="0" err="1">
                <a:effectLst/>
                <a:latin typeface="Times New Roman" panose="02020603050405020304" pitchFamily="18" charset="0"/>
                <a:ea typeface="Calibri" panose="020F0502020204030204" pitchFamily="34" charset="0"/>
              </a:rPr>
              <a:t>Penggunaan</a:t>
            </a:r>
            <a:r>
              <a:rPr lang="en-ID" sz="1400" dirty="0">
                <a:effectLst/>
                <a:latin typeface="Times New Roman" panose="02020603050405020304" pitchFamily="18" charset="0"/>
                <a:ea typeface="Calibri" panose="020F0502020204030204" pitchFamily="34" charset="0"/>
              </a:rPr>
              <a:t> media social </a:t>
            </a:r>
            <a:r>
              <a:rPr lang="en-ID" sz="1400" dirty="0" err="1">
                <a:effectLst/>
                <a:latin typeface="Times New Roman" panose="02020603050405020304" pitchFamily="18" charset="0"/>
                <a:ea typeface="Calibri" panose="020F0502020204030204" pitchFamily="34" charset="0"/>
              </a:rPr>
              <a:t>seperti</a:t>
            </a:r>
            <a:r>
              <a:rPr lang="en-ID" sz="1400" dirty="0">
                <a:effectLst/>
                <a:latin typeface="Times New Roman" panose="02020603050405020304" pitchFamily="18" charset="0"/>
                <a:ea typeface="Calibri" panose="020F0502020204030204" pitchFamily="34" charset="0"/>
              </a:rPr>
              <a:t> Instagram endorse</a:t>
            </a:r>
            <a:endParaRPr lang="en-US" sz="1400" dirty="0">
              <a:effectLst/>
              <a:latin typeface="Times New Roman" panose="02020603050405020304" pitchFamily="18" charset="0"/>
              <a:ea typeface="Calibri" panose="020F0502020204030204" pitchFamily="34" charset="0"/>
            </a:endParaRPr>
          </a:p>
          <a:p>
            <a:pPr marL="342900" lvl="0" indent="-342900">
              <a:lnSpc>
                <a:spcPct val="150000"/>
              </a:lnSpc>
              <a:buFont typeface="Times New Roman" panose="02020603050405020304" pitchFamily="18" charset="0"/>
              <a:buChar char="-"/>
            </a:pPr>
            <a:r>
              <a:rPr lang="en-ID" sz="1400" dirty="0" err="1">
                <a:effectLst/>
                <a:latin typeface="Times New Roman" panose="02020603050405020304" pitchFamily="18" charset="0"/>
                <a:ea typeface="Calibri" panose="020F0502020204030204" pitchFamily="34" charset="0"/>
              </a:rPr>
              <a:t>Penggunaan</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tiktok</a:t>
            </a:r>
            <a:r>
              <a:rPr lang="en-ID" sz="1400" dirty="0">
                <a:effectLst/>
                <a:latin typeface="Times New Roman" panose="02020603050405020304" pitchFamily="18" charset="0"/>
                <a:ea typeface="Calibri" panose="020F0502020204030204" pitchFamily="34" charset="0"/>
              </a:rPr>
              <a:t> ads</a:t>
            </a:r>
            <a:endParaRPr lang="en-US" sz="1400" dirty="0">
              <a:effectLst/>
              <a:latin typeface="Times New Roman" panose="02020603050405020304" pitchFamily="18" charset="0"/>
              <a:ea typeface="Calibri" panose="020F0502020204030204" pitchFamily="34" charset="0"/>
            </a:endParaRPr>
          </a:p>
          <a:p>
            <a:pPr marL="342900" lvl="0" indent="-342900">
              <a:lnSpc>
                <a:spcPct val="150000"/>
              </a:lnSpc>
              <a:spcAft>
                <a:spcPts val="800"/>
              </a:spcAft>
              <a:buFont typeface="Times New Roman" panose="02020603050405020304" pitchFamily="18" charset="0"/>
              <a:buChar char="-"/>
            </a:pPr>
            <a:r>
              <a:rPr lang="en-ID" sz="1400" dirty="0" err="1">
                <a:effectLst/>
                <a:latin typeface="Times New Roman" panose="02020603050405020304" pitchFamily="18" charset="0"/>
                <a:ea typeface="Calibri" panose="020F0502020204030204" pitchFamily="34" charset="0"/>
              </a:rPr>
              <a:t>Pemberian</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diskon</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bagi</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pelanggan</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baru</a:t>
            </a:r>
            <a:r>
              <a:rPr lang="en-ID" sz="1400" dirty="0">
                <a:effectLst/>
                <a:latin typeface="Times New Roman" panose="02020603050405020304" pitchFamily="18" charset="0"/>
                <a:ea typeface="Calibri" panose="020F0502020204030204" pitchFamily="34" charset="0"/>
              </a:rPr>
              <a:t> </a:t>
            </a:r>
            <a:endParaRPr lang="en-US" sz="1400" dirty="0">
              <a:effectLst/>
              <a:latin typeface="Times New Roman" panose="02020603050405020304" pitchFamily="18" charset="0"/>
              <a:ea typeface="Calibri" panose="020F0502020204030204" pitchFamily="34" charset="0"/>
            </a:endParaRPr>
          </a:p>
          <a:p>
            <a:pPr marL="127000" indent="0">
              <a:buNone/>
            </a:pPr>
            <a:endParaRPr lang="en-US" sz="1050" dirty="0"/>
          </a:p>
        </p:txBody>
      </p:sp>
      <p:sp>
        <p:nvSpPr>
          <p:cNvPr id="3" name="Title 2">
            <a:extLst>
              <a:ext uri="{FF2B5EF4-FFF2-40B4-BE49-F238E27FC236}">
                <a16:creationId xmlns:a16="http://schemas.microsoft.com/office/drawing/2014/main" id="{9E6F1A4B-B04D-3642-4B8F-40542031CE50}"/>
              </a:ext>
            </a:extLst>
          </p:cNvPr>
          <p:cNvSpPr>
            <a:spLocks noGrp="1"/>
          </p:cNvSpPr>
          <p:nvPr>
            <p:ph type="title"/>
          </p:nvPr>
        </p:nvSpPr>
        <p:spPr/>
        <p:txBody>
          <a:bodyPr/>
          <a:lstStyle/>
          <a:p>
            <a:r>
              <a:rPr lang="en-US" dirty="0" err="1"/>
              <a:t>Promosi</a:t>
            </a:r>
            <a:endParaRPr lang="en-US" dirty="0"/>
          </a:p>
        </p:txBody>
      </p:sp>
      <p:sp>
        <p:nvSpPr>
          <p:cNvPr id="4" name="Rectangle 2">
            <a:extLst>
              <a:ext uri="{FF2B5EF4-FFF2-40B4-BE49-F238E27FC236}">
                <a16:creationId xmlns:a16="http://schemas.microsoft.com/office/drawing/2014/main" id="{9AFFB171-160F-E0BA-C601-138B38BF4864}"/>
              </a:ext>
            </a:extLst>
          </p:cNvPr>
          <p:cNvSpPr>
            <a:spLocks noChangeArrowheads="1"/>
          </p:cNvSpPr>
          <p:nvPr/>
        </p:nvSpPr>
        <p:spPr bwMode="auto">
          <a:xfrm>
            <a:off x="5996539" y="1289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9A1435CC-EAB7-69BF-E441-F4F2A19C5A3C}"/>
              </a:ext>
            </a:extLst>
          </p:cNvPr>
          <p:cNvGraphicFramePr>
            <a:graphicFrameLocks noChangeAspect="1"/>
          </p:cNvGraphicFramePr>
          <p:nvPr>
            <p:extLst>
              <p:ext uri="{D42A27DB-BD31-4B8C-83A1-F6EECF244321}">
                <p14:modId xmlns:p14="http://schemas.microsoft.com/office/powerpoint/2010/main" val="1947148917"/>
              </p:ext>
            </p:extLst>
          </p:nvPr>
        </p:nvGraphicFramePr>
        <p:xfrm>
          <a:off x="5996539" y="1289300"/>
          <a:ext cx="2787650" cy="2291298"/>
        </p:xfrm>
        <a:graphic>
          <a:graphicData uri="http://schemas.openxmlformats.org/presentationml/2006/ole">
            <mc:AlternateContent xmlns:mc="http://schemas.openxmlformats.org/markup-compatibility/2006">
              <mc:Choice xmlns:v="urn:schemas-microsoft-com:vml" Requires="v">
                <p:oleObj name="Worksheet" r:id="rId2" imgW="2659513" imgH="1851660" progId="Excel.Sheet.12">
                  <p:embed/>
                </p:oleObj>
              </mc:Choice>
              <mc:Fallback>
                <p:oleObj name="Worksheet" r:id="rId2" imgW="2659513" imgH="1851660" progId="Excel.Sheet.12">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6539" y="1289300"/>
                        <a:ext cx="2787650" cy="2291298"/>
                      </a:xfrm>
                      <a:prstGeom prst="rect">
                        <a:avLst/>
                      </a:prstGeom>
                      <a:noFill/>
                    </p:spPr>
                  </p:pic>
                </p:oleObj>
              </mc:Fallback>
            </mc:AlternateContent>
          </a:graphicData>
        </a:graphic>
      </p:graphicFrame>
    </p:spTree>
    <p:extLst>
      <p:ext uri="{BB962C8B-B14F-4D97-AF65-F5344CB8AC3E}">
        <p14:creationId xmlns:p14="http://schemas.microsoft.com/office/powerpoint/2010/main" val="3254646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3"/>
          <p:cNvSpPr/>
          <p:nvPr/>
        </p:nvSpPr>
        <p:spPr>
          <a:xfrm>
            <a:off x="7080254" y="1572522"/>
            <a:ext cx="774269" cy="78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5158636" y="1572527"/>
            <a:ext cx="780000" cy="78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3"/>
          <p:cNvSpPr/>
          <p:nvPr/>
        </p:nvSpPr>
        <p:spPr>
          <a:xfrm>
            <a:off x="3214272" y="1572522"/>
            <a:ext cx="780000" cy="78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3"/>
          <p:cNvSpPr/>
          <p:nvPr/>
        </p:nvSpPr>
        <p:spPr>
          <a:xfrm>
            <a:off x="1289477" y="1572522"/>
            <a:ext cx="780000" cy="78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3"/>
          <p:cNvSpPr txBox="1">
            <a:spLocks noGrp="1"/>
          </p:cNvSpPr>
          <p:nvPr>
            <p:ph type="title"/>
          </p:nvPr>
        </p:nvSpPr>
        <p:spPr>
          <a:xfrm>
            <a:off x="713225" y="585216"/>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err="1"/>
              <a:t>Bussines</a:t>
            </a:r>
            <a:r>
              <a:rPr lang="en-US" dirty="0"/>
              <a:t> plan </a:t>
            </a:r>
            <a:endParaRPr dirty="0"/>
          </a:p>
        </p:txBody>
      </p:sp>
      <p:sp>
        <p:nvSpPr>
          <p:cNvPr id="759" name="Google Shape;759;p33"/>
          <p:cNvSpPr txBox="1">
            <a:spLocks noGrp="1"/>
          </p:cNvSpPr>
          <p:nvPr>
            <p:ph type="subTitle" idx="2"/>
          </p:nvPr>
        </p:nvSpPr>
        <p:spPr>
          <a:xfrm>
            <a:off x="736722" y="2410215"/>
            <a:ext cx="1920300" cy="695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D" dirty="0"/>
              <a:t>R</a:t>
            </a:r>
            <a:r>
              <a:rPr lang="en" dirty="0"/>
              <a:t>ingkasan </a:t>
            </a:r>
          </a:p>
          <a:p>
            <a:pPr marL="0" lvl="0" indent="0" algn="ctr" rtl="0">
              <a:spcBef>
                <a:spcPts val="0"/>
              </a:spcBef>
              <a:spcAft>
                <a:spcPts val="0"/>
              </a:spcAft>
              <a:buNone/>
            </a:pPr>
            <a:r>
              <a:rPr lang="en" dirty="0"/>
              <a:t>Ekaekutif </a:t>
            </a:r>
            <a:endParaRPr dirty="0"/>
          </a:p>
        </p:txBody>
      </p:sp>
      <p:sp>
        <p:nvSpPr>
          <p:cNvPr id="760" name="Google Shape;760;p33"/>
          <p:cNvSpPr txBox="1">
            <a:spLocks noGrp="1"/>
          </p:cNvSpPr>
          <p:nvPr>
            <p:ph type="subTitle" idx="4"/>
          </p:nvPr>
        </p:nvSpPr>
        <p:spPr>
          <a:xfrm>
            <a:off x="2644121" y="2487168"/>
            <a:ext cx="1920300" cy="694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err="1"/>
              <a:t>Konsep</a:t>
            </a:r>
            <a:r>
              <a:rPr lang="en-US" dirty="0"/>
              <a:t> </a:t>
            </a:r>
            <a:r>
              <a:rPr lang="en-US" dirty="0" err="1"/>
              <a:t>Bisnis</a:t>
            </a:r>
            <a:r>
              <a:rPr lang="en-US" dirty="0"/>
              <a:t> </a:t>
            </a:r>
            <a:endParaRPr dirty="0"/>
          </a:p>
        </p:txBody>
      </p:sp>
      <p:sp>
        <p:nvSpPr>
          <p:cNvPr id="762" name="Google Shape;762;p33"/>
          <p:cNvSpPr txBox="1">
            <a:spLocks noGrp="1"/>
          </p:cNvSpPr>
          <p:nvPr>
            <p:ph type="subTitle" idx="6"/>
          </p:nvPr>
        </p:nvSpPr>
        <p:spPr>
          <a:xfrm>
            <a:off x="4588479" y="2401968"/>
            <a:ext cx="1920300" cy="780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Analisa </a:t>
            </a:r>
            <a:r>
              <a:rPr lang="en-US" dirty="0" err="1"/>
              <a:t>Lingkungan</a:t>
            </a:r>
            <a:endParaRPr lang="en-US" dirty="0"/>
          </a:p>
          <a:p>
            <a:pPr marL="0" lvl="0" indent="0" algn="ctr" rtl="0">
              <a:spcBef>
                <a:spcPts val="0"/>
              </a:spcBef>
              <a:spcAft>
                <a:spcPts val="0"/>
              </a:spcAft>
              <a:buNone/>
            </a:pPr>
            <a:r>
              <a:rPr lang="en-US" dirty="0" err="1"/>
              <a:t>Mikro</a:t>
            </a:r>
            <a:r>
              <a:rPr lang="en-US" dirty="0"/>
              <a:t> </a:t>
            </a:r>
            <a:r>
              <a:rPr lang="en-US" dirty="0" err="1"/>
              <a:t>Eksekutif</a:t>
            </a:r>
            <a:r>
              <a:rPr lang="en-US" dirty="0"/>
              <a:t> </a:t>
            </a:r>
            <a:endParaRPr dirty="0"/>
          </a:p>
        </p:txBody>
      </p:sp>
      <p:sp>
        <p:nvSpPr>
          <p:cNvPr id="763" name="Google Shape;763;p33"/>
          <p:cNvSpPr txBox="1">
            <a:spLocks noGrp="1"/>
          </p:cNvSpPr>
          <p:nvPr>
            <p:ph type="subTitle" idx="7"/>
          </p:nvPr>
        </p:nvSpPr>
        <p:spPr>
          <a:xfrm>
            <a:off x="2639613" y="3719934"/>
            <a:ext cx="1444707" cy="890400"/>
          </a:xfrm>
          <a:prstGeom prst="rect">
            <a:avLst/>
          </a:prstGeom>
        </p:spPr>
        <p:txBody>
          <a:bodyPr spcFirstLastPara="1" wrap="square" lIns="0" tIns="0" rIns="0" bIns="0" anchor="t" anchorCtr="0">
            <a:noAutofit/>
          </a:bodyPr>
          <a:lstStyle/>
          <a:p>
            <a:pPr marL="91440" lvl="0" indent="0" algn="ctr" rtl="0">
              <a:spcBef>
                <a:spcPts val="0"/>
              </a:spcBef>
              <a:spcAft>
                <a:spcPts val="0"/>
              </a:spcAft>
              <a:buNone/>
            </a:pPr>
            <a:r>
              <a:rPr lang="en-ID" dirty="0">
                <a:solidFill>
                  <a:schemeClr val="accent3">
                    <a:lumMod val="75000"/>
                  </a:schemeClr>
                </a:solidFill>
                <a:latin typeface="Viga" panose="020B0604020202020204" charset="0"/>
              </a:rPr>
              <a:t>Analisa </a:t>
            </a:r>
            <a:r>
              <a:rPr lang="en-ID" dirty="0" err="1">
                <a:solidFill>
                  <a:schemeClr val="accent3">
                    <a:lumMod val="75000"/>
                  </a:schemeClr>
                </a:solidFill>
                <a:latin typeface="Viga" panose="020B0604020202020204" charset="0"/>
              </a:rPr>
              <a:t>Peluang</a:t>
            </a:r>
            <a:r>
              <a:rPr lang="en-ID" dirty="0">
                <a:solidFill>
                  <a:schemeClr val="accent3">
                    <a:lumMod val="75000"/>
                  </a:schemeClr>
                </a:solidFill>
                <a:latin typeface="Viga" panose="020B0604020202020204" charset="0"/>
              </a:rPr>
              <a:t> </a:t>
            </a:r>
            <a:r>
              <a:rPr lang="en-ID" dirty="0" err="1">
                <a:solidFill>
                  <a:schemeClr val="accent3">
                    <a:lumMod val="75000"/>
                  </a:schemeClr>
                </a:solidFill>
                <a:latin typeface="Viga" panose="020B0604020202020204" charset="0"/>
              </a:rPr>
              <a:t>Bisnis</a:t>
            </a:r>
            <a:endParaRPr lang="en-ID" dirty="0">
              <a:solidFill>
                <a:schemeClr val="accent3">
                  <a:lumMod val="75000"/>
                </a:schemeClr>
              </a:solidFill>
              <a:latin typeface="Viga" panose="020B0604020202020204" charset="0"/>
            </a:endParaRPr>
          </a:p>
        </p:txBody>
      </p:sp>
      <p:sp>
        <p:nvSpPr>
          <p:cNvPr id="764" name="Google Shape;764;p33"/>
          <p:cNvSpPr txBox="1">
            <a:spLocks noGrp="1"/>
          </p:cNvSpPr>
          <p:nvPr>
            <p:ph type="subTitle" idx="8"/>
          </p:nvPr>
        </p:nvSpPr>
        <p:spPr>
          <a:xfrm>
            <a:off x="6510102" y="2401963"/>
            <a:ext cx="1920300" cy="780005"/>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Analisa industry </a:t>
            </a:r>
            <a:endParaRPr dirty="0"/>
          </a:p>
        </p:txBody>
      </p:sp>
      <p:sp>
        <p:nvSpPr>
          <p:cNvPr id="765" name="Google Shape;765;p33"/>
          <p:cNvSpPr txBox="1">
            <a:spLocks noGrp="1"/>
          </p:cNvSpPr>
          <p:nvPr>
            <p:ph type="title" idx="9"/>
          </p:nvPr>
        </p:nvSpPr>
        <p:spPr>
          <a:xfrm>
            <a:off x="719313" y="1724626"/>
            <a:ext cx="1920300" cy="48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01</a:t>
            </a:r>
            <a:endParaRPr dirty="0"/>
          </a:p>
        </p:txBody>
      </p:sp>
      <p:sp>
        <p:nvSpPr>
          <p:cNvPr id="766" name="Google Shape;766;p33"/>
          <p:cNvSpPr txBox="1">
            <a:spLocks noGrp="1"/>
          </p:cNvSpPr>
          <p:nvPr>
            <p:ph type="title" idx="13"/>
          </p:nvPr>
        </p:nvSpPr>
        <p:spPr>
          <a:xfrm>
            <a:off x="2649576" y="1724626"/>
            <a:ext cx="1920300" cy="48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02</a:t>
            </a:r>
            <a:endParaRPr/>
          </a:p>
        </p:txBody>
      </p:sp>
      <p:sp>
        <p:nvSpPr>
          <p:cNvPr id="767" name="Google Shape;767;p33"/>
          <p:cNvSpPr txBox="1">
            <a:spLocks noGrp="1"/>
          </p:cNvSpPr>
          <p:nvPr>
            <p:ph type="title" idx="14"/>
          </p:nvPr>
        </p:nvSpPr>
        <p:spPr>
          <a:xfrm>
            <a:off x="4579839" y="1724626"/>
            <a:ext cx="1920300" cy="48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03</a:t>
            </a:r>
            <a:endParaRPr/>
          </a:p>
        </p:txBody>
      </p:sp>
      <p:sp>
        <p:nvSpPr>
          <p:cNvPr id="768" name="Google Shape;768;p33"/>
          <p:cNvSpPr txBox="1">
            <a:spLocks noGrp="1"/>
          </p:cNvSpPr>
          <p:nvPr>
            <p:ph type="title" idx="15"/>
          </p:nvPr>
        </p:nvSpPr>
        <p:spPr>
          <a:xfrm>
            <a:off x="6510102" y="1724626"/>
            <a:ext cx="1920300" cy="48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04</a:t>
            </a:r>
            <a:endParaRPr dirty="0"/>
          </a:p>
        </p:txBody>
      </p:sp>
      <p:grpSp>
        <p:nvGrpSpPr>
          <p:cNvPr id="769" name="Google Shape;769;p33"/>
          <p:cNvGrpSpPr/>
          <p:nvPr/>
        </p:nvGrpSpPr>
        <p:grpSpPr>
          <a:xfrm flipH="1">
            <a:off x="6372925" y="479238"/>
            <a:ext cx="909850" cy="606925"/>
            <a:chOff x="1082300" y="336438"/>
            <a:chExt cx="909850" cy="606925"/>
          </a:xfrm>
        </p:grpSpPr>
        <p:sp>
          <p:nvSpPr>
            <p:cNvPr id="770" name="Google Shape;770;p33"/>
            <p:cNvSpPr/>
            <p:nvPr/>
          </p:nvSpPr>
          <p:spPr>
            <a:xfrm>
              <a:off x="1110675" y="355563"/>
              <a:ext cx="866475" cy="568350"/>
            </a:xfrm>
            <a:custGeom>
              <a:avLst/>
              <a:gdLst/>
              <a:ahLst/>
              <a:cxnLst/>
              <a:rect l="l" t="t" r="r" b="b"/>
              <a:pathLst>
                <a:path w="34659" h="22734" extrusionOk="0">
                  <a:moveTo>
                    <a:pt x="21284" y="1"/>
                  </a:moveTo>
                  <a:cubicBezTo>
                    <a:pt x="18507" y="1"/>
                    <a:pt x="16315" y="2020"/>
                    <a:pt x="15378" y="4510"/>
                  </a:cubicBezTo>
                  <a:cubicBezTo>
                    <a:pt x="15378" y="4610"/>
                    <a:pt x="15411" y="4677"/>
                    <a:pt x="15411" y="4777"/>
                  </a:cubicBezTo>
                  <a:cubicBezTo>
                    <a:pt x="15464" y="4909"/>
                    <a:pt x="15308" y="5041"/>
                    <a:pt x="15175" y="5041"/>
                  </a:cubicBezTo>
                  <a:cubicBezTo>
                    <a:pt x="15139" y="5041"/>
                    <a:pt x="15106" y="5031"/>
                    <a:pt x="15078" y="5011"/>
                  </a:cubicBezTo>
                  <a:cubicBezTo>
                    <a:pt x="14911" y="5011"/>
                    <a:pt x="14744" y="4877"/>
                    <a:pt x="14811" y="4710"/>
                  </a:cubicBezTo>
                  <a:cubicBezTo>
                    <a:pt x="14811" y="4677"/>
                    <a:pt x="14844" y="4644"/>
                    <a:pt x="14844" y="4610"/>
                  </a:cubicBezTo>
                  <a:cubicBezTo>
                    <a:pt x="13996" y="3024"/>
                    <a:pt x="12499" y="2066"/>
                    <a:pt x="10755" y="2066"/>
                  </a:cubicBezTo>
                  <a:cubicBezTo>
                    <a:pt x="10372" y="2066"/>
                    <a:pt x="9977" y="2112"/>
                    <a:pt x="9574" y="2209"/>
                  </a:cubicBezTo>
                  <a:cubicBezTo>
                    <a:pt x="7139" y="2842"/>
                    <a:pt x="5037" y="5211"/>
                    <a:pt x="5904" y="7846"/>
                  </a:cubicBezTo>
                  <a:cubicBezTo>
                    <a:pt x="5971" y="7846"/>
                    <a:pt x="6038" y="7846"/>
                    <a:pt x="6071" y="7879"/>
                  </a:cubicBezTo>
                  <a:cubicBezTo>
                    <a:pt x="6282" y="7969"/>
                    <a:pt x="6167" y="8222"/>
                    <a:pt x="6020" y="8222"/>
                  </a:cubicBezTo>
                  <a:cubicBezTo>
                    <a:pt x="6004" y="8222"/>
                    <a:pt x="5987" y="8219"/>
                    <a:pt x="5971" y="8213"/>
                  </a:cubicBezTo>
                  <a:cubicBezTo>
                    <a:pt x="5568" y="8143"/>
                    <a:pt x="5151" y="8106"/>
                    <a:pt x="4734" y="8106"/>
                  </a:cubicBezTo>
                  <a:cubicBezTo>
                    <a:pt x="3152" y="8106"/>
                    <a:pt x="1565" y="8648"/>
                    <a:pt x="667" y="10047"/>
                  </a:cubicBezTo>
                  <a:cubicBezTo>
                    <a:pt x="0" y="11115"/>
                    <a:pt x="33" y="12349"/>
                    <a:pt x="1201" y="13016"/>
                  </a:cubicBezTo>
                  <a:cubicBezTo>
                    <a:pt x="1968" y="13450"/>
                    <a:pt x="2835" y="13483"/>
                    <a:pt x="3669" y="13550"/>
                  </a:cubicBezTo>
                  <a:cubicBezTo>
                    <a:pt x="3703" y="13550"/>
                    <a:pt x="3703" y="13517"/>
                    <a:pt x="3736" y="13517"/>
                  </a:cubicBezTo>
                  <a:cubicBezTo>
                    <a:pt x="3778" y="13498"/>
                    <a:pt x="3818" y="13490"/>
                    <a:pt x="3855" y="13490"/>
                  </a:cubicBezTo>
                  <a:cubicBezTo>
                    <a:pt x="4084" y="13490"/>
                    <a:pt x="4204" y="13807"/>
                    <a:pt x="4003" y="13950"/>
                  </a:cubicBezTo>
                  <a:cubicBezTo>
                    <a:pt x="2035" y="15351"/>
                    <a:pt x="1735" y="18220"/>
                    <a:pt x="4070" y="19488"/>
                  </a:cubicBezTo>
                  <a:cubicBezTo>
                    <a:pt x="4587" y="19755"/>
                    <a:pt x="5102" y="19870"/>
                    <a:pt x="5606" y="19870"/>
                  </a:cubicBezTo>
                  <a:cubicBezTo>
                    <a:pt x="6990" y="19870"/>
                    <a:pt x="8298" y="19006"/>
                    <a:pt x="9373" y="18053"/>
                  </a:cubicBezTo>
                  <a:cubicBezTo>
                    <a:pt x="9440" y="18003"/>
                    <a:pt x="9524" y="17978"/>
                    <a:pt x="9603" y="17978"/>
                  </a:cubicBezTo>
                  <a:cubicBezTo>
                    <a:pt x="9682" y="17978"/>
                    <a:pt x="9757" y="18003"/>
                    <a:pt x="9807" y="18053"/>
                  </a:cubicBezTo>
                  <a:cubicBezTo>
                    <a:pt x="9824" y="17970"/>
                    <a:pt x="9899" y="17928"/>
                    <a:pt x="9978" y="17928"/>
                  </a:cubicBezTo>
                  <a:cubicBezTo>
                    <a:pt x="10057" y="17928"/>
                    <a:pt x="10141" y="17970"/>
                    <a:pt x="10174" y="18053"/>
                  </a:cubicBezTo>
                  <a:cubicBezTo>
                    <a:pt x="11500" y="21428"/>
                    <a:pt x="14812" y="22734"/>
                    <a:pt x="18194" y="22734"/>
                  </a:cubicBezTo>
                  <a:cubicBezTo>
                    <a:pt x="18556" y="22734"/>
                    <a:pt x="18919" y="22719"/>
                    <a:pt x="19281" y="22690"/>
                  </a:cubicBezTo>
                  <a:cubicBezTo>
                    <a:pt x="23050" y="22390"/>
                    <a:pt x="28053" y="20288"/>
                    <a:pt x="28087" y="15852"/>
                  </a:cubicBezTo>
                  <a:cubicBezTo>
                    <a:pt x="28087" y="15618"/>
                    <a:pt x="28270" y="15501"/>
                    <a:pt x="28454" y="15501"/>
                  </a:cubicBezTo>
                  <a:cubicBezTo>
                    <a:pt x="28637" y="15501"/>
                    <a:pt x="28821" y="15618"/>
                    <a:pt x="28821" y="15852"/>
                  </a:cubicBezTo>
                  <a:lnTo>
                    <a:pt x="28821" y="15885"/>
                  </a:lnTo>
                  <a:lnTo>
                    <a:pt x="28854" y="15885"/>
                  </a:lnTo>
                  <a:cubicBezTo>
                    <a:pt x="29602" y="16324"/>
                    <a:pt x="30469" y="16636"/>
                    <a:pt x="31292" y="16636"/>
                  </a:cubicBezTo>
                  <a:cubicBezTo>
                    <a:pt x="32158" y="16636"/>
                    <a:pt x="32976" y="16291"/>
                    <a:pt x="33557" y="15385"/>
                  </a:cubicBezTo>
                  <a:cubicBezTo>
                    <a:pt x="34658" y="13783"/>
                    <a:pt x="33557" y="11649"/>
                    <a:pt x="31556" y="11649"/>
                  </a:cubicBezTo>
                  <a:cubicBezTo>
                    <a:pt x="31322" y="11649"/>
                    <a:pt x="31189" y="11382"/>
                    <a:pt x="31222" y="11182"/>
                  </a:cubicBezTo>
                  <a:cubicBezTo>
                    <a:pt x="31156" y="11015"/>
                    <a:pt x="31189" y="10848"/>
                    <a:pt x="31356" y="10715"/>
                  </a:cubicBezTo>
                  <a:cubicBezTo>
                    <a:pt x="32090" y="10248"/>
                    <a:pt x="32890" y="9781"/>
                    <a:pt x="33157" y="8847"/>
                  </a:cubicBezTo>
                  <a:cubicBezTo>
                    <a:pt x="33357" y="7979"/>
                    <a:pt x="32990" y="7145"/>
                    <a:pt x="32423" y="6478"/>
                  </a:cubicBezTo>
                  <a:cubicBezTo>
                    <a:pt x="31718" y="5617"/>
                    <a:pt x="30738" y="5226"/>
                    <a:pt x="29731" y="5226"/>
                  </a:cubicBezTo>
                  <a:cubicBezTo>
                    <a:pt x="29022" y="5226"/>
                    <a:pt x="28301" y="5420"/>
                    <a:pt x="27653" y="5778"/>
                  </a:cubicBezTo>
                  <a:cubicBezTo>
                    <a:pt x="27586" y="5811"/>
                    <a:pt x="27553" y="5811"/>
                    <a:pt x="27553" y="5811"/>
                  </a:cubicBezTo>
                  <a:cubicBezTo>
                    <a:pt x="27503" y="5828"/>
                    <a:pt x="27453" y="5836"/>
                    <a:pt x="27405" y="5836"/>
                  </a:cubicBezTo>
                  <a:cubicBezTo>
                    <a:pt x="27261" y="5836"/>
                    <a:pt x="27136" y="5761"/>
                    <a:pt x="27086" y="5611"/>
                  </a:cubicBezTo>
                  <a:cubicBezTo>
                    <a:pt x="26719" y="2809"/>
                    <a:pt x="24551" y="174"/>
                    <a:pt x="21549" y="7"/>
                  </a:cubicBezTo>
                  <a:cubicBezTo>
                    <a:pt x="21460" y="3"/>
                    <a:pt x="21371" y="1"/>
                    <a:pt x="21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1082300" y="336438"/>
              <a:ext cx="909850" cy="606925"/>
            </a:xfrm>
            <a:custGeom>
              <a:avLst/>
              <a:gdLst/>
              <a:ahLst/>
              <a:cxnLst/>
              <a:rect l="l" t="t" r="r" b="b"/>
              <a:pathLst>
                <a:path w="36394" h="24277" extrusionOk="0">
                  <a:moveTo>
                    <a:pt x="22319" y="732"/>
                  </a:moveTo>
                  <a:cubicBezTo>
                    <a:pt x="22406" y="732"/>
                    <a:pt x="22495" y="735"/>
                    <a:pt x="22584" y="739"/>
                  </a:cubicBezTo>
                  <a:cubicBezTo>
                    <a:pt x="25553" y="905"/>
                    <a:pt x="27787" y="3541"/>
                    <a:pt x="28154" y="6343"/>
                  </a:cubicBezTo>
                  <a:cubicBezTo>
                    <a:pt x="28181" y="6500"/>
                    <a:pt x="28351" y="6554"/>
                    <a:pt x="28503" y="6554"/>
                  </a:cubicBezTo>
                  <a:cubicBezTo>
                    <a:pt x="28545" y="6554"/>
                    <a:pt x="28586" y="6550"/>
                    <a:pt x="28621" y="6543"/>
                  </a:cubicBezTo>
                  <a:cubicBezTo>
                    <a:pt x="28655" y="6543"/>
                    <a:pt x="28688" y="6543"/>
                    <a:pt x="28721" y="6509"/>
                  </a:cubicBezTo>
                  <a:cubicBezTo>
                    <a:pt x="29376" y="6127"/>
                    <a:pt x="30098" y="5929"/>
                    <a:pt x="30805" y="5929"/>
                  </a:cubicBezTo>
                  <a:cubicBezTo>
                    <a:pt x="31826" y="5929"/>
                    <a:pt x="32815" y="6343"/>
                    <a:pt x="33525" y="7210"/>
                  </a:cubicBezTo>
                  <a:cubicBezTo>
                    <a:pt x="34125" y="7877"/>
                    <a:pt x="34492" y="8711"/>
                    <a:pt x="34225" y="9578"/>
                  </a:cubicBezTo>
                  <a:cubicBezTo>
                    <a:pt x="33992" y="10546"/>
                    <a:pt x="33191" y="10946"/>
                    <a:pt x="32457" y="11446"/>
                  </a:cubicBezTo>
                  <a:cubicBezTo>
                    <a:pt x="32257" y="11580"/>
                    <a:pt x="32257" y="11780"/>
                    <a:pt x="32324" y="11913"/>
                  </a:cubicBezTo>
                  <a:cubicBezTo>
                    <a:pt x="32291" y="12113"/>
                    <a:pt x="32357" y="12380"/>
                    <a:pt x="32658" y="12380"/>
                  </a:cubicBezTo>
                  <a:cubicBezTo>
                    <a:pt x="32673" y="12380"/>
                    <a:pt x="32689" y="12380"/>
                    <a:pt x="32705" y="12380"/>
                  </a:cubicBezTo>
                  <a:cubicBezTo>
                    <a:pt x="34676" y="12380"/>
                    <a:pt x="35718" y="14462"/>
                    <a:pt x="34659" y="16116"/>
                  </a:cubicBezTo>
                  <a:cubicBezTo>
                    <a:pt x="34085" y="17012"/>
                    <a:pt x="33279" y="17342"/>
                    <a:pt x="32425" y="17342"/>
                  </a:cubicBezTo>
                  <a:cubicBezTo>
                    <a:pt x="31592" y="17342"/>
                    <a:pt x="30713" y="17028"/>
                    <a:pt x="29956" y="16617"/>
                  </a:cubicBezTo>
                  <a:lnTo>
                    <a:pt x="29889" y="16617"/>
                  </a:lnTo>
                  <a:lnTo>
                    <a:pt x="29889" y="16583"/>
                  </a:lnTo>
                  <a:cubicBezTo>
                    <a:pt x="29889" y="16350"/>
                    <a:pt x="29714" y="16233"/>
                    <a:pt x="29539" y="16233"/>
                  </a:cubicBezTo>
                  <a:cubicBezTo>
                    <a:pt x="29364" y="16233"/>
                    <a:pt x="29188" y="16350"/>
                    <a:pt x="29188" y="16583"/>
                  </a:cubicBezTo>
                  <a:cubicBezTo>
                    <a:pt x="29155" y="20953"/>
                    <a:pt x="24185" y="23121"/>
                    <a:pt x="20382" y="23422"/>
                  </a:cubicBezTo>
                  <a:cubicBezTo>
                    <a:pt x="20021" y="23451"/>
                    <a:pt x="19657" y="23466"/>
                    <a:pt x="19294" y="23466"/>
                  </a:cubicBezTo>
                  <a:cubicBezTo>
                    <a:pt x="15907" y="23466"/>
                    <a:pt x="12568" y="22159"/>
                    <a:pt x="11242" y="18785"/>
                  </a:cubicBezTo>
                  <a:cubicBezTo>
                    <a:pt x="11205" y="18729"/>
                    <a:pt x="11115" y="18683"/>
                    <a:pt x="11032" y="18683"/>
                  </a:cubicBezTo>
                  <a:cubicBezTo>
                    <a:pt x="10966" y="18683"/>
                    <a:pt x="10905" y="18711"/>
                    <a:pt x="10875" y="18785"/>
                  </a:cubicBezTo>
                  <a:cubicBezTo>
                    <a:pt x="10839" y="18748"/>
                    <a:pt x="10772" y="18722"/>
                    <a:pt x="10692" y="18722"/>
                  </a:cubicBezTo>
                  <a:cubicBezTo>
                    <a:pt x="10626" y="18722"/>
                    <a:pt x="10550" y="18740"/>
                    <a:pt x="10475" y="18785"/>
                  </a:cubicBezTo>
                  <a:cubicBezTo>
                    <a:pt x="9429" y="19758"/>
                    <a:pt x="8134" y="20607"/>
                    <a:pt x="6747" y="20607"/>
                  </a:cubicBezTo>
                  <a:cubicBezTo>
                    <a:pt x="6232" y="20607"/>
                    <a:pt x="5704" y="20490"/>
                    <a:pt x="5171" y="20219"/>
                  </a:cubicBezTo>
                  <a:cubicBezTo>
                    <a:pt x="2836" y="19018"/>
                    <a:pt x="3170" y="16083"/>
                    <a:pt x="5105" y="14682"/>
                  </a:cubicBezTo>
                  <a:cubicBezTo>
                    <a:pt x="5306" y="14538"/>
                    <a:pt x="5185" y="14222"/>
                    <a:pt x="4956" y="14222"/>
                  </a:cubicBezTo>
                  <a:cubicBezTo>
                    <a:pt x="4919" y="14222"/>
                    <a:pt x="4879" y="14230"/>
                    <a:pt x="4838" y="14248"/>
                  </a:cubicBezTo>
                  <a:cubicBezTo>
                    <a:pt x="4804" y="14248"/>
                    <a:pt x="4804" y="14282"/>
                    <a:pt x="4771" y="14282"/>
                  </a:cubicBezTo>
                  <a:cubicBezTo>
                    <a:pt x="3937" y="14215"/>
                    <a:pt x="3036" y="14182"/>
                    <a:pt x="2303" y="13748"/>
                  </a:cubicBezTo>
                  <a:cubicBezTo>
                    <a:pt x="1135" y="13081"/>
                    <a:pt x="1102" y="11847"/>
                    <a:pt x="1769" y="10779"/>
                  </a:cubicBezTo>
                  <a:cubicBezTo>
                    <a:pt x="2640" y="9380"/>
                    <a:pt x="4243" y="8837"/>
                    <a:pt x="5816" y="8837"/>
                  </a:cubicBezTo>
                  <a:cubicBezTo>
                    <a:pt x="6231" y="8837"/>
                    <a:pt x="6643" y="8875"/>
                    <a:pt x="7039" y="8944"/>
                  </a:cubicBezTo>
                  <a:cubicBezTo>
                    <a:pt x="7062" y="8951"/>
                    <a:pt x="7084" y="8954"/>
                    <a:pt x="7104" y="8954"/>
                  </a:cubicBezTo>
                  <a:cubicBezTo>
                    <a:pt x="7289" y="8954"/>
                    <a:pt x="7350" y="8701"/>
                    <a:pt x="7139" y="8611"/>
                  </a:cubicBezTo>
                  <a:cubicBezTo>
                    <a:pt x="7073" y="8611"/>
                    <a:pt x="7006" y="8578"/>
                    <a:pt x="6973" y="8578"/>
                  </a:cubicBezTo>
                  <a:cubicBezTo>
                    <a:pt x="6105" y="5942"/>
                    <a:pt x="8173" y="3574"/>
                    <a:pt x="10642" y="2940"/>
                  </a:cubicBezTo>
                  <a:cubicBezTo>
                    <a:pt x="11054" y="2836"/>
                    <a:pt x="11458" y="2785"/>
                    <a:pt x="11848" y="2785"/>
                  </a:cubicBezTo>
                  <a:cubicBezTo>
                    <a:pt x="13571" y="2785"/>
                    <a:pt x="15036" y="3764"/>
                    <a:pt x="15879" y="5342"/>
                  </a:cubicBezTo>
                  <a:cubicBezTo>
                    <a:pt x="15879" y="5375"/>
                    <a:pt x="15846" y="5409"/>
                    <a:pt x="15846" y="5442"/>
                  </a:cubicBezTo>
                  <a:cubicBezTo>
                    <a:pt x="15846" y="5646"/>
                    <a:pt x="15973" y="5748"/>
                    <a:pt x="16095" y="5748"/>
                  </a:cubicBezTo>
                  <a:cubicBezTo>
                    <a:pt x="16112" y="5748"/>
                    <a:pt x="16129" y="5746"/>
                    <a:pt x="16146" y="5742"/>
                  </a:cubicBezTo>
                  <a:cubicBezTo>
                    <a:pt x="16171" y="5776"/>
                    <a:pt x="16206" y="5790"/>
                    <a:pt x="16245" y="5790"/>
                  </a:cubicBezTo>
                  <a:cubicBezTo>
                    <a:pt x="16361" y="5790"/>
                    <a:pt x="16504" y="5659"/>
                    <a:pt x="16479" y="5509"/>
                  </a:cubicBezTo>
                  <a:cubicBezTo>
                    <a:pt x="16479" y="5409"/>
                    <a:pt x="16413" y="5342"/>
                    <a:pt x="16413" y="5242"/>
                  </a:cubicBezTo>
                  <a:cubicBezTo>
                    <a:pt x="17350" y="2752"/>
                    <a:pt x="19542" y="732"/>
                    <a:pt x="22319" y="732"/>
                  </a:cubicBezTo>
                  <a:close/>
                  <a:moveTo>
                    <a:pt x="22273" y="0"/>
                  </a:moveTo>
                  <a:cubicBezTo>
                    <a:pt x="19555" y="0"/>
                    <a:pt x="17039" y="1817"/>
                    <a:pt x="16146" y="4375"/>
                  </a:cubicBezTo>
                  <a:cubicBezTo>
                    <a:pt x="15371" y="2849"/>
                    <a:pt x="13556" y="2132"/>
                    <a:pt x="11793" y="2132"/>
                  </a:cubicBezTo>
                  <a:cubicBezTo>
                    <a:pt x="11050" y="2132"/>
                    <a:pt x="10317" y="2259"/>
                    <a:pt x="9675" y="2507"/>
                  </a:cubicBezTo>
                  <a:cubicBezTo>
                    <a:pt x="7540" y="3340"/>
                    <a:pt x="5138" y="6076"/>
                    <a:pt x="6439" y="8377"/>
                  </a:cubicBezTo>
                  <a:cubicBezTo>
                    <a:pt x="6094" y="8302"/>
                    <a:pt x="5735" y="8265"/>
                    <a:pt x="5373" y="8265"/>
                  </a:cubicBezTo>
                  <a:cubicBezTo>
                    <a:pt x="3499" y="8265"/>
                    <a:pt x="1539" y="9262"/>
                    <a:pt x="868" y="11079"/>
                  </a:cubicBezTo>
                  <a:cubicBezTo>
                    <a:pt x="1" y="13514"/>
                    <a:pt x="2136" y="14548"/>
                    <a:pt x="4104" y="14649"/>
                  </a:cubicBezTo>
                  <a:cubicBezTo>
                    <a:pt x="2436" y="15983"/>
                    <a:pt x="2269" y="18585"/>
                    <a:pt x="3837" y="20152"/>
                  </a:cubicBezTo>
                  <a:cubicBezTo>
                    <a:pt x="4638" y="20966"/>
                    <a:pt x="5640" y="21315"/>
                    <a:pt x="6662" y="21315"/>
                  </a:cubicBezTo>
                  <a:cubicBezTo>
                    <a:pt x="8239" y="21315"/>
                    <a:pt x="9864" y="20486"/>
                    <a:pt x="10875" y="19252"/>
                  </a:cubicBezTo>
                  <a:cubicBezTo>
                    <a:pt x="10942" y="19252"/>
                    <a:pt x="10942" y="19218"/>
                    <a:pt x="10942" y="19218"/>
                  </a:cubicBezTo>
                  <a:cubicBezTo>
                    <a:pt x="11567" y="22970"/>
                    <a:pt x="16073" y="24277"/>
                    <a:pt x="19572" y="24277"/>
                  </a:cubicBezTo>
                  <a:cubicBezTo>
                    <a:pt x="19993" y="24277"/>
                    <a:pt x="20399" y="24258"/>
                    <a:pt x="20782" y="24222"/>
                  </a:cubicBezTo>
                  <a:cubicBezTo>
                    <a:pt x="24619" y="23788"/>
                    <a:pt x="29522" y="21553"/>
                    <a:pt x="29889" y="17250"/>
                  </a:cubicBezTo>
                  <a:cubicBezTo>
                    <a:pt x="30558" y="17830"/>
                    <a:pt x="31402" y="18106"/>
                    <a:pt x="32243" y="18106"/>
                  </a:cubicBezTo>
                  <a:cubicBezTo>
                    <a:pt x="33580" y="18106"/>
                    <a:pt x="34912" y="17407"/>
                    <a:pt x="35526" y="16116"/>
                  </a:cubicBezTo>
                  <a:cubicBezTo>
                    <a:pt x="36394" y="14282"/>
                    <a:pt x="35326" y="12113"/>
                    <a:pt x="33458" y="11713"/>
                  </a:cubicBezTo>
                  <a:cubicBezTo>
                    <a:pt x="35026" y="10546"/>
                    <a:pt x="35660" y="8778"/>
                    <a:pt x="34292" y="6943"/>
                  </a:cubicBezTo>
                  <a:cubicBezTo>
                    <a:pt x="33477" y="5856"/>
                    <a:pt x="32257" y="5280"/>
                    <a:pt x="31007" y="5280"/>
                  </a:cubicBezTo>
                  <a:cubicBezTo>
                    <a:pt x="30262" y="5280"/>
                    <a:pt x="29507" y="5485"/>
                    <a:pt x="28822" y="5909"/>
                  </a:cubicBezTo>
                  <a:cubicBezTo>
                    <a:pt x="28355" y="2907"/>
                    <a:pt x="26020" y="372"/>
                    <a:pt x="22951" y="38"/>
                  </a:cubicBezTo>
                  <a:cubicBezTo>
                    <a:pt x="22724" y="13"/>
                    <a:pt x="22498" y="0"/>
                    <a:pt x="22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752;p33">
            <a:extLst>
              <a:ext uri="{FF2B5EF4-FFF2-40B4-BE49-F238E27FC236}">
                <a16:creationId xmlns:a16="http://schemas.microsoft.com/office/drawing/2014/main" id="{C1424EB6-E2E1-4255-A705-FDDCBC25A7ED}"/>
              </a:ext>
            </a:extLst>
          </p:cNvPr>
          <p:cNvSpPr/>
          <p:nvPr/>
        </p:nvSpPr>
        <p:spPr>
          <a:xfrm>
            <a:off x="2874467" y="2936151"/>
            <a:ext cx="920293" cy="780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accent4">
                    <a:lumMod val="50000"/>
                  </a:schemeClr>
                </a:solidFill>
                <a:latin typeface="Viga" panose="020B0604020202020204" charset="0"/>
              </a:rPr>
              <a:t>05</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D198A21-C9FE-35B6-62B4-4A42441436EC}"/>
              </a:ext>
            </a:extLst>
          </p:cNvPr>
          <p:cNvSpPr>
            <a:spLocks noGrp="1"/>
          </p:cNvSpPr>
          <p:nvPr>
            <p:ph type="subTitle" idx="1"/>
          </p:nvPr>
        </p:nvSpPr>
        <p:spPr/>
        <p:txBody>
          <a:bodyPr/>
          <a:lstStyle/>
          <a:p>
            <a:pPr marL="127000" indent="0">
              <a:buNone/>
            </a:pPr>
            <a:r>
              <a:rPr lang="en-ID" sz="1800" dirty="0">
                <a:effectLst/>
                <a:latin typeface="Times New Roman" panose="02020603050405020304" pitchFamily="18" charset="0"/>
                <a:ea typeface="Times New Roman" panose="02020603050405020304" pitchFamily="18" charset="0"/>
              </a:rPr>
              <a:t>Daerah </a:t>
            </a:r>
            <a:r>
              <a:rPr lang="en-ID" sz="1800" dirty="0" err="1">
                <a:effectLst/>
                <a:latin typeface="Times New Roman" panose="02020603050405020304" pitchFamily="18" charset="0"/>
                <a:ea typeface="Times New Roman" panose="02020603050405020304" pitchFamily="18" charset="0"/>
              </a:rPr>
              <a:t>tempat</a:t>
            </a:r>
            <a:r>
              <a:rPr lang="en-ID" sz="1800" dirty="0">
                <a:effectLst/>
                <a:latin typeface="Times New Roman" panose="02020603050405020304" pitchFamily="18" charset="0"/>
                <a:ea typeface="Times New Roman" panose="02020603050405020304" pitchFamily="18" charset="0"/>
              </a:rPr>
              <a:t>/</a:t>
            </a:r>
            <a:r>
              <a:rPr lang="en-ID" sz="1800" dirty="0" err="1">
                <a:effectLst/>
                <a:latin typeface="Times New Roman" panose="02020603050405020304" pitchFamily="18" charset="0"/>
                <a:ea typeface="Times New Roman" panose="02020603050405020304" pitchFamily="18" charset="0"/>
              </a:rPr>
              <a:t>lokasi</a:t>
            </a:r>
            <a:r>
              <a:rPr lang="en-ID" sz="1800" dirty="0">
                <a:effectLst/>
                <a:latin typeface="Times New Roman" panose="02020603050405020304" pitchFamily="18" charset="0"/>
                <a:ea typeface="Times New Roman" panose="02020603050405020304" pitchFamily="18" charset="0"/>
              </a:rPr>
              <a:t> yang </a:t>
            </a:r>
            <a:r>
              <a:rPr lang="en-ID" sz="1800" dirty="0" err="1">
                <a:effectLst/>
                <a:latin typeface="Times New Roman" panose="02020603050405020304" pitchFamily="18" charset="0"/>
                <a:ea typeface="Times New Roman" panose="02020603050405020304" pitchFamily="18" charset="0"/>
              </a:rPr>
              <a:t>dipilih</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dalam</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usaha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berjualan</a:t>
            </a:r>
            <a:r>
              <a:rPr lang="en-ID" sz="1800" dirty="0">
                <a:effectLst/>
                <a:latin typeface="Times New Roman" panose="02020603050405020304" pitchFamily="18" charset="0"/>
                <a:ea typeface="Times New Roman" panose="02020603050405020304" pitchFamily="18" charset="0"/>
              </a:rPr>
              <a:t> food truck kami </a:t>
            </a:r>
            <a:r>
              <a:rPr lang="en-ID" sz="1800" dirty="0" err="1">
                <a:effectLst/>
                <a:latin typeface="Times New Roman" panose="02020603050405020304" pitchFamily="18" charset="0"/>
                <a:ea typeface="Times New Roman" panose="02020603050405020304" pitchFamily="18" charset="0"/>
              </a:rPr>
              <a:t>yaitu</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berada</a:t>
            </a:r>
            <a:r>
              <a:rPr lang="en-ID" sz="1800" dirty="0">
                <a:effectLst/>
                <a:latin typeface="Times New Roman" panose="02020603050405020304" pitchFamily="18" charset="0"/>
                <a:ea typeface="Times New Roman" panose="02020603050405020304" pitchFamily="18" charset="0"/>
              </a:rPr>
              <a:t> di </a:t>
            </a:r>
            <a:r>
              <a:rPr lang="en-ID" sz="1800" dirty="0" err="1">
                <a:effectLst/>
                <a:latin typeface="Times New Roman" panose="02020603050405020304" pitchFamily="18" charset="0"/>
                <a:ea typeface="Times New Roman" panose="02020603050405020304" pitchFamily="18" charset="0"/>
              </a:rPr>
              <a:t>pinggir</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taman</a:t>
            </a:r>
            <a:r>
              <a:rPr lang="en-ID" sz="1800" dirty="0">
                <a:effectLst/>
                <a:latin typeface="Times New Roman" panose="02020603050405020304" pitchFamily="18" charset="0"/>
                <a:ea typeface="Times New Roman" panose="02020603050405020304" pitchFamily="18" charset="0"/>
              </a:rPr>
              <a:t>, area </a:t>
            </a:r>
            <a:r>
              <a:rPr lang="en-ID" sz="1800" dirty="0" err="1">
                <a:effectLst/>
                <a:latin typeface="Times New Roman" panose="02020603050405020304" pitchFamily="18" charset="0"/>
                <a:ea typeface="Times New Roman" panose="02020603050405020304" pitchFamily="18" charset="0"/>
              </a:rPr>
              <a:t>perkantoran</a:t>
            </a:r>
            <a:r>
              <a:rPr lang="en-ID" sz="1800" dirty="0">
                <a:effectLst/>
                <a:latin typeface="Times New Roman" panose="02020603050405020304" pitchFamily="18" charset="0"/>
                <a:ea typeface="Times New Roman" panose="02020603050405020304" pitchFamily="18" charset="0"/>
              </a:rPr>
              <a:t>, area </a:t>
            </a:r>
            <a:r>
              <a:rPr lang="en-ID" sz="1800" dirty="0" err="1">
                <a:effectLst/>
                <a:latin typeface="Times New Roman" panose="02020603050405020304" pitchFamily="18" charset="0"/>
                <a:ea typeface="Times New Roman" panose="02020603050405020304" pitchFamily="18" charset="0"/>
              </a:rPr>
              <a:t>kampus</a:t>
            </a:r>
            <a:r>
              <a:rPr lang="en-ID" sz="1800" dirty="0">
                <a:effectLst/>
                <a:latin typeface="Times New Roman" panose="02020603050405020304" pitchFamily="18" charset="0"/>
                <a:ea typeface="Times New Roman" panose="02020603050405020304" pitchFamily="18" charset="0"/>
              </a:rPr>
              <a:t>, dan </a:t>
            </a:r>
            <a:r>
              <a:rPr lang="en-ID" sz="1800" dirty="0" err="1">
                <a:effectLst/>
                <a:latin typeface="Times New Roman" panose="02020603050405020304" pitchFamily="18" charset="0"/>
                <a:ea typeface="Times New Roman" panose="02020603050405020304" pitchFamily="18" charset="0"/>
              </a:rPr>
              <a:t>sekitar</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jalan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raya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sehingga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bisa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menarik</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pengguna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untuk</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singgah</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untuk</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membeli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produk</a:t>
            </a:r>
            <a:r>
              <a:rPr lang="en-ID" sz="1800" dirty="0">
                <a:effectLst/>
                <a:latin typeface="Times New Roman" panose="02020603050405020304" pitchFamily="18" charset="0"/>
                <a:ea typeface="Times New Roman" panose="02020603050405020304" pitchFamily="18" charset="0"/>
              </a:rPr>
              <a:t> kami. </a:t>
            </a:r>
            <a:endParaRPr lang="en-US" dirty="0"/>
          </a:p>
        </p:txBody>
      </p:sp>
      <p:sp>
        <p:nvSpPr>
          <p:cNvPr id="3" name="Title 2">
            <a:extLst>
              <a:ext uri="{FF2B5EF4-FFF2-40B4-BE49-F238E27FC236}">
                <a16:creationId xmlns:a16="http://schemas.microsoft.com/office/drawing/2014/main" id="{27E6A625-56DC-1D87-802E-78A45515A418}"/>
              </a:ext>
            </a:extLst>
          </p:cNvPr>
          <p:cNvSpPr>
            <a:spLocks noGrp="1"/>
          </p:cNvSpPr>
          <p:nvPr>
            <p:ph type="title"/>
          </p:nvPr>
        </p:nvSpPr>
        <p:spPr/>
        <p:txBody>
          <a:bodyPr/>
          <a:lstStyle/>
          <a:p>
            <a:r>
              <a:rPr lang="en-US" dirty="0"/>
              <a:t>Lokasi</a:t>
            </a:r>
          </a:p>
        </p:txBody>
      </p:sp>
    </p:spTree>
    <p:extLst>
      <p:ext uri="{BB962C8B-B14F-4D97-AF65-F5344CB8AC3E}">
        <p14:creationId xmlns:p14="http://schemas.microsoft.com/office/powerpoint/2010/main" val="917240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09C942-B1CB-F224-6358-CA002FD77E6F}"/>
              </a:ext>
            </a:extLst>
          </p:cNvPr>
          <p:cNvSpPr>
            <a:spLocks noGrp="1"/>
          </p:cNvSpPr>
          <p:nvPr>
            <p:ph type="title"/>
          </p:nvPr>
        </p:nvSpPr>
        <p:spPr/>
        <p:txBody>
          <a:bodyPr/>
          <a:lstStyle/>
          <a:p>
            <a:r>
              <a:rPr lang="en-US" dirty="0"/>
              <a:t>Target </a:t>
            </a:r>
            <a:r>
              <a:rPr lang="en-US" dirty="0" err="1"/>
              <a:t>Penjualan</a:t>
            </a:r>
            <a:endParaRPr lang="en-US" dirty="0"/>
          </a:p>
        </p:txBody>
      </p:sp>
      <p:sp>
        <p:nvSpPr>
          <p:cNvPr id="4" name="Rectangle 2">
            <a:extLst>
              <a:ext uri="{FF2B5EF4-FFF2-40B4-BE49-F238E27FC236}">
                <a16:creationId xmlns:a16="http://schemas.microsoft.com/office/drawing/2014/main" id="{B3C5FB28-7489-348A-425E-BC9D4B50576F}"/>
              </a:ext>
            </a:extLst>
          </p:cNvPr>
          <p:cNvSpPr>
            <a:spLocks noChangeArrowheads="1"/>
          </p:cNvSpPr>
          <p:nvPr/>
        </p:nvSpPr>
        <p:spPr bwMode="auto">
          <a:xfrm>
            <a:off x="1366787" y="149191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525A1046-54F6-39C7-AD74-E125E0CD402E}"/>
              </a:ext>
            </a:extLst>
          </p:cNvPr>
          <p:cNvGraphicFramePr>
            <a:graphicFrameLocks noChangeAspect="1"/>
          </p:cNvGraphicFramePr>
          <p:nvPr>
            <p:extLst>
              <p:ext uri="{D42A27DB-BD31-4B8C-83A1-F6EECF244321}">
                <p14:modId xmlns:p14="http://schemas.microsoft.com/office/powerpoint/2010/main" val="4173643701"/>
              </p:ext>
            </p:extLst>
          </p:nvPr>
        </p:nvGraphicFramePr>
        <p:xfrm>
          <a:off x="1366786" y="1491915"/>
          <a:ext cx="6554805" cy="2496419"/>
        </p:xfrm>
        <a:graphic>
          <a:graphicData uri="http://schemas.openxmlformats.org/presentationml/2006/ole">
            <mc:AlternateContent xmlns:mc="http://schemas.openxmlformats.org/markup-compatibility/2006">
              <mc:Choice xmlns:v="urn:schemas-microsoft-com:vml" Requires="v">
                <p:oleObj name="Worksheet" r:id="rId2" imgW="5837009" imgH="2309018" progId="Excel.Sheet.12">
                  <p:embed/>
                </p:oleObj>
              </mc:Choice>
              <mc:Fallback>
                <p:oleObj name="Worksheet" r:id="rId2" imgW="5837009" imgH="2309018" progId="Excel.Sheet.12">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786" y="1491915"/>
                        <a:ext cx="6554805" cy="2496419"/>
                      </a:xfrm>
                      <a:prstGeom prst="rect">
                        <a:avLst/>
                      </a:prstGeom>
                      <a:noFill/>
                    </p:spPr>
                  </p:pic>
                </p:oleObj>
              </mc:Fallback>
            </mc:AlternateContent>
          </a:graphicData>
        </a:graphic>
      </p:graphicFrame>
    </p:spTree>
    <p:extLst>
      <p:ext uri="{BB962C8B-B14F-4D97-AF65-F5344CB8AC3E}">
        <p14:creationId xmlns:p14="http://schemas.microsoft.com/office/powerpoint/2010/main" val="3421224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9F78DB0-6614-33D7-10D3-9126856D84E0}"/>
              </a:ext>
            </a:extLst>
          </p:cNvPr>
          <p:cNvSpPr>
            <a:spLocks noGrp="1"/>
          </p:cNvSpPr>
          <p:nvPr>
            <p:ph type="subTitle" idx="1"/>
          </p:nvPr>
        </p:nvSpPr>
        <p:spPr/>
        <p:txBody>
          <a:bodyPr/>
          <a:lstStyle/>
          <a:p>
            <a:pPr marL="127000" indent="0">
              <a:buNone/>
            </a:pPr>
            <a:endParaRPr lang="en-US" sz="3200" dirty="0"/>
          </a:p>
        </p:txBody>
      </p:sp>
      <p:sp>
        <p:nvSpPr>
          <p:cNvPr id="3" name="Title 2">
            <a:extLst>
              <a:ext uri="{FF2B5EF4-FFF2-40B4-BE49-F238E27FC236}">
                <a16:creationId xmlns:a16="http://schemas.microsoft.com/office/drawing/2014/main" id="{0C8147A4-61E2-4ACA-5312-56FFFF94BAEE}"/>
              </a:ext>
            </a:extLst>
          </p:cNvPr>
          <p:cNvSpPr>
            <a:spLocks noGrp="1"/>
          </p:cNvSpPr>
          <p:nvPr>
            <p:ph type="title"/>
          </p:nvPr>
        </p:nvSpPr>
        <p:spPr>
          <a:xfrm>
            <a:off x="713225" y="108759"/>
            <a:ext cx="7717500" cy="572700"/>
          </a:xfrm>
        </p:spPr>
        <p:txBody>
          <a:bodyPr/>
          <a:lstStyle/>
          <a:p>
            <a:r>
              <a:rPr lang="en-US" dirty="0"/>
              <a:t>Strategi </a:t>
            </a:r>
            <a:r>
              <a:rPr lang="en-US" dirty="0" err="1"/>
              <a:t>Produk</a:t>
            </a:r>
            <a:r>
              <a:rPr lang="en-US" dirty="0"/>
              <a:t> (SOP)</a:t>
            </a:r>
          </a:p>
        </p:txBody>
      </p:sp>
      <p:pic>
        <p:nvPicPr>
          <p:cNvPr id="4" name="Picture 3">
            <a:extLst>
              <a:ext uri="{FF2B5EF4-FFF2-40B4-BE49-F238E27FC236}">
                <a16:creationId xmlns:a16="http://schemas.microsoft.com/office/drawing/2014/main" id="{CA793424-2C8B-AA11-1110-7DEF29AD57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28123" y="681459"/>
            <a:ext cx="2350554" cy="4002806"/>
          </a:xfrm>
          <a:prstGeom prst="rect">
            <a:avLst/>
          </a:prstGeom>
          <a:noFill/>
          <a:ln>
            <a:noFill/>
          </a:ln>
        </p:spPr>
      </p:pic>
    </p:spTree>
    <p:extLst>
      <p:ext uri="{BB962C8B-B14F-4D97-AF65-F5344CB8AC3E}">
        <p14:creationId xmlns:p14="http://schemas.microsoft.com/office/powerpoint/2010/main" val="1449637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FB14AEF-A6E8-147C-7233-E03F01F1EAB5}"/>
              </a:ext>
            </a:extLst>
          </p:cNvPr>
          <p:cNvSpPr>
            <a:spLocks noGrp="1"/>
          </p:cNvSpPr>
          <p:nvPr>
            <p:ph type="subTitle" idx="1"/>
          </p:nvPr>
        </p:nvSpPr>
        <p:spPr>
          <a:xfrm>
            <a:off x="3529450" y="2781215"/>
            <a:ext cx="7717500" cy="3219900"/>
          </a:xfrm>
        </p:spPr>
        <p:txBody>
          <a:bodyPr/>
          <a:lstStyle/>
          <a:p>
            <a:pPr marL="127000" indent="0">
              <a:buNone/>
            </a:pPr>
            <a:endParaRPr lang="en-US" dirty="0"/>
          </a:p>
        </p:txBody>
      </p:sp>
      <p:sp>
        <p:nvSpPr>
          <p:cNvPr id="3" name="Title 2">
            <a:extLst>
              <a:ext uri="{FF2B5EF4-FFF2-40B4-BE49-F238E27FC236}">
                <a16:creationId xmlns:a16="http://schemas.microsoft.com/office/drawing/2014/main" id="{4E531845-220C-0D9E-1230-1DBB49FAF14E}"/>
              </a:ext>
            </a:extLst>
          </p:cNvPr>
          <p:cNvSpPr>
            <a:spLocks noGrp="1"/>
          </p:cNvSpPr>
          <p:nvPr>
            <p:ph type="title"/>
          </p:nvPr>
        </p:nvSpPr>
        <p:spPr/>
        <p:txBody>
          <a:bodyPr/>
          <a:lstStyle/>
          <a:p>
            <a:r>
              <a:rPr lang="en-US" dirty="0" err="1"/>
              <a:t>Biaya</a:t>
            </a:r>
            <a:r>
              <a:rPr lang="en-US" dirty="0"/>
              <a:t> </a:t>
            </a:r>
            <a:r>
              <a:rPr lang="en-US" dirty="0" err="1"/>
              <a:t>Rutin</a:t>
            </a:r>
            <a:endParaRPr lang="en-US" dirty="0"/>
          </a:p>
        </p:txBody>
      </p:sp>
      <p:sp>
        <p:nvSpPr>
          <p:cNvPr id="4" name="Rectangle 2">
            <a:extLst>
              <a:ext uri="{FF2B5EF4-FFF2-40B4-BE49-F238E27FC236}">
                <a16:creationId xmlns:a16="http://schemas.microsoft.com/office/drawing/2014/main" id="{77ED168E-64F0-1F41-1852-DAC7F15A3756}"/>
              </a:ext>
            </a:extLst>
          </p:cNvPr>
          <p:cNvSpPr>
            <a:spLocks noChangeArrowheads="1"/>
          </p:cNvSpPr>
          <p:nvPr/>
        </p:nvSpPr>
        <p:spPr bwMode="auto">
          <a:xfrm>
            <a:off x="2816225" y="149191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14F9C5AF-ACE5-D7D6-E1F4-8B1F85D6FDB8}"/>
              </a:ext>
            </a:extLst>
          </p:cNvPr>
          <p:cNvGraphicFramePr>
            <a:graphicFrameLocks noChangeAspect="1"/>
          </p:cNvGraphicFramePr>
          <p:nvPr>
            <p:extLst>
              <p:ext uri="{D42A27DB-BD31-4B8C-83A1-F6EECF244321}">
                <p14:modId xmlns:p14="http://schemas.microsoft.com/office/powerpoint/2010/main" val="2748734099"/>
              </p:ext>
            </p:extLst>
          </p:nvPr>
        </p:nvGraphicFramePr>
        <p:xfrm>
          <a:off x="2816225" y="1491915"/>
          <a:ext cx="3511550" cy="1498600"/>
        </p:xfrm>
        <a:graphic>
          <a:graphicData uri="http://schemas.openxmlformats.org/presentationml/2006/ole">
            <mc:AlternateContent xmlns:mc="http://schemas.openxmlformats.org/markup-compatibility/2006">
              <mc:Choice xmlns:v="urn:schemas-microsoft-com:vml" Requires="v">
                <p:oleObj name="Worksheet" r:id="rId2" imgW="3352682" imgH="1486058" progId="Excel.Sheet.12">
                  <p:embed/>
                </p:oleObj>
              </mc:Choice>
              <mc:Fallback>
                <p:oleObj name="Worksheet" r:id="rId2" imgW="3352682" imgH="1486058" progId="Excel.Sheet.12">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225" y="1491915"/>
                        <a:ext cx="3511550" cy="149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636703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5565A3C-E818-6BA5-BF38-F0741279269B}"/>
              </a:ext>
            </a:extLst>
          </p:cNvPr>
          <p:cNvSpPr>
            <a:spLocks noGrp="1"/>
          </p:cNvSpPr>
          <p:nvPr>
            <p:ph type="subTitle" idx="1"/>
          </p:nvPr>
        </p:nvSpPr>
        <p:spPr>
          <a:xfrm>
            <a:off x="713225" y="1"/>
            <a:ext cx="7921892" cy="4890052"/>
          </a:xfrm>
        </p:spPr>
        <p:txBody>
          <a:bodyPr/>
          <a:lstStyle/>
          <a:p>
            <a:pPr marL="914400" lvl="2" indent="0">
              <a:lnSpc>
                <a:spcPct val="150000"/>
              </a:lnSpc>
              <a:spcBef>
                <a:spcPts val="200"/>
              </a:spcBef>
              <a:buNone/>
            </a:pPr>
            <a:r>
              <a:rPr lang="en-ID" sz="1200" b="1" dirty="0">
                <a:solidFill>
                  <a:schemeClr val="accent2">
                    <a:lumMod val="75000"/>
                  </a:schemeClr>
                </a:solidFill>
                <a:latin typeface="+mn-lt"/>
              </a:rPr>
              <a:t> </a:t>
            </a:r>
            <a:r>
              <a:rPr lang="en-ID" sz="1200" b="1" dirty="0" err="1">
                <a:solidFill>
                  <a:schemeClr val="accent2">
                    <a:lumMod val="75000"/>
                  </a:schemeClr>
                </a:solidFill>
                <a:latin typeface="+mn-lt"/>
              </a:rPr>
              <a:t>Kapasitas</a:t>
            </a:r>
            <a:r>
              <a:rPr lang="en-ID" sz="1200" b="1" dirty="0">
                <a:solidFill>
                  <a:schemeClr val="accent2">
                    <a:lumMod val="75000"/>
                  </a:schemeClr>
                </a:solidFill>
                <a:latin typeface="+mn-lt"/>
              </a:rPr>
              <a:t> </a:t>
            </a:r>
            <a:r>
              <a:rPr lang="en-ID" sz="1200" b="1" dirty="0" err="1">
                <a:solidFill>
                  <a:schemeClr val="accent2">
                    <a:lumMod val="75000"/>
                  </a:schemeClr>
                </a:solidFill>
                <a:latin typeface="+mn-lt"/>
              </a:rPr>
              <a:t>Produksi</a:t>
            </a:r>
            <a:endParaRPr lang="en-ID" sz="1200" b="1" dirty="0">
              <a:solidFill>
                <a:schemeClr val="accent2">
                  <a:lumMod val="75000"/>
                </a:schemeClr>
              </a:solidFill>
              <a:latin typeface="+mn-lt"/>
            </a:endParaRPr>
          </a:p>
          <a:p>
            <a:pPr marL="127000" indent="0" algn="just">
              <a:lnSpc>
                <a:spcPct val="150000"/>
              </a:lnSpc>
              <a:spcAft>
                <a:spcPts val="800"/>
              </a:spcAft>
              <a:buNone/>
            </a:pPr>
            <a:r>
              <a:rPr lang="en-ID" sz="1200" dirty="0" err="1">
                <a:effectLst/>
                <a:latin typeface="Times New Roman" panose="02020603050405020304" pitchFamily="18" charset="0"/>
                <a:ea typeface="Times New Roman" panose="02020603050405020304" pitchFamily="18" charset="0"/>
              </a:rPr>
              <a:t>Untuk</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kapasitas</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produksi</a:t>
            </a:r>
            <a:r>
              <a:rPr lang="en-ID" sz="1200" dirty="0">
                <a:effectLst/>
                <a:latin typeface="Times New Roman" panose="02020603050405020304" pitchFamily="18" charset="0"/>
                <a:ea typeface="Times New Roman" panose="02020603050405020304" pitchFamily="18" charset="0"/>
              </a:rPr>
              <a:t>, kami </a:t>
            </a:r>
            <a:r>
              <a:rPr lang="en-ID" sz="1200" dirty="0" err="1">
                <a:effectLst/>
                <a:latin typeface="Times New Roman" panose="02020603050405020304" pitchFamily="18" charset="0"/>
                <a:ea typeface="Times New Roman" panose="02020603050405020304" pitchFamily="18" charset="0"/>
              </a:rPr>
              <a:t>menargetkan</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untuk</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dapat</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menyajikan</a:t>
            </a:r>
            <a:r>
              <a:rPr lang="en-ID" sz="1200" dirty="0">
                <a:effectLst/>
                <a:latin typeface="Times New Roman" panose="02020603050405020304" pitchFamily="18" charset="0"/>
                <a:ea typeface="Times New Roman" panose="02020603050405020304" pitchFamily="18" charset="0"/>
              </a:rPr>
              <a:t> 100 </a:t>
            </a:r>
            <a:r>
              <a:rPr lang="en-ID" sz="1200" dirty="0" err="1">
                <a:effectLst/>
                <a:latin typeface="Times New Roman" panose="02020603050405020304" pitchFamily="18" charset="0"/>
                <a:ea typeface="Times New Roman" panose="02020603050405020304" pitchFamily="18" charset="0"/>
              </a:rPr>
              <a:t>sajian</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dalam</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sehari</a:t>
            </a:r>
            <a:r>
              <a:rPr lang="en-ID" sz="1200" dirty="0">
                <a:effectLst/>
                <a:latin typeface="Times New Roman" panose="02020603050405020304" pitchFamily="18" charset="0"/>
                <a:ea typeface="Times New Roman" panose="02020603050405020304" pitchFamily="18" charset="0"/>
              </a:rPr>
              <a:t>. Hal </a:t>
            </a:r>
            <a:r>
              <a:rPr lang="en-ID" sz="1200" dirty="0" err="1">
                <a:effectLst/>
                <a:latin typeface="Times New Roman" panose="02020603050405020304" pitchFamily="18" charset="0"/>
                <a:ea typeface="Times New Roman" panose="02020603050405020304" pitchFamily="18" charset="0"/>
              </a:rPr>
              <a:t>ini</a:t>
            </a:r>
            <a:r>
              <a:rPr lang="en-ID" sz="1200" dirty="0">
                <a:effectLst/>
                <a:latin typeface="Times New Roman" panose="02020603050405020304" pitchFamily="18" charset="0"/>
                <a:ea typeface="Times New Roman" panose="02020603050405020304" pitchFamily="18" charset="0"/>
              </a:rPr>
              <a:t> kami </a:t>
            </a:r>
            <a:r>
              <a:rPr lang="en-ID" sz="1200" dirty="0" err="1">
                <a:effectLst/>
                <a:latin typeface="Times New Roman" panose="02020603050405020304" pitchFamily="18" charset="0"/>
                <a:ea typeface="Times New Roman" panose="02020603050405020304" pitchFamily="18" charset="0"/>
              </a:rPr>
              <a:t>anggap</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sebagai</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batasan</a:t>
            </a:r>
            <a:r>
              <a:rPr lang="en-ID" sz="1200" dirty="0">
                <a:effectLst/>
                <a:latin typeface="Times New Roman" panose="02020603050405020304" pitchFamily="18" charset="0"/>
                <a:ea typeface="Times New Roman" panose="02020603050405020304" pitchFamily="18" charset="0"/>
              </a:rPr>
              <a:t> paling </a:t>
            </a:r>
            <a:r>
              <a:rPr lang="en-ID" sz="1200" dirty="0" err="1">
                <a:effectLst/>
                <a:latin typeface="Times New Roman" panose="02020603050405020304" pitchFamily="18" charset="0"/>
                <a:ea typeface="Times New Roman" panose="02020603050405020304" pitchFamily="18" charset="0"/>
              </a:rPr>
              <a:t>tinggi</a:t>
            </a:r>
            <a:r>
              <a:rPr lang="en-ID" sz="1200" dirty="0">
                <a:effectLst/>
                <a:latin typeface="Times New Roman" panose="02020603050405020304" pitchFamily="18" charset="0"/>
                <a:ea typeface="Times New Roman" panose="02020603050405020304" pitchFamily="18" charset="0"/>
              </a:rPr>
              <a:t> yang </a:t>
            </a:r>
            <a:r>
              <a:rPr lang="en-ID" sz="1200" dirty="0" err="1">
                <a:effectLst/>
                <a:latin typeface="Times New Roman" panose="02020603050405020304" pitchFamily="18" charset="0"/>
                <a:ea typeface="Times New Roman" panose="02020603050405020304" pitchFamily="18" charset="0"/>
              </a:rPr>
              <a:t>dapat</a:t>
            </a:r>
            <a:r>
              <a:rPr lang="en-ID" sz="1200" dirty="0">
                <a:effectLst/>
                <a:latin typeface="Times New Roman" panose="02020603050405020304" pitchFamily="18" charset="0"/>
                <a:ea typeface="Times New Roman" panose="02020603050405020304" pitchFamily="18" charset="0"/>
              </a:rPr>
              <a:t> kami </a:t>
            </a:r>
            <a:r>
              <a:rPr lang="en-ID" sz="1200" dirty="0" err="1">
                <a:effectLst/>
                <a:latin typeface="Times New Roman" panose="02020603050405020304" pitchFamily="18" charset="0"/>
                <a:ea typeface="Times New Roman" panose="02020603050405020304" pitchFamily="18" charset="0"/>
              </a:rPr>
              <a:t>lakukan</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dalam</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sehari</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dengan</a:t>
            </a:r>
            <a:r>
              <a:rPr lang="en-ID" sz="1200" dirty="0">
                <a:effectLst/>
                <a:latin typeface="Times New Roman" panose="02020603050405020304" pitchFamily="18" charset="0"/>
                <a:ea typeface="Times New Roman" panose="02020603050405020304" pitchFamily="18" charset="0"/>
              </a:rPr>
              <a:t> SDM yang kami </a:t>
            </a:r>
            <a:r>
              <a:rPr lang="en-ID" sz="1200" dirty="0" err="1">
                <a:effectLst/>
                <a:latin typeface="Times New Roman" panose="02020603050405020304" pitchFamily="18" charset="0"/>
                <a:ea typeface="Times New Roman" panose="02020603050405020304" pitchFamily="18" charset="0"/>
              </a:rPr>
              <a:t>miliki</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Namun</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angka</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tersebut</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hanya</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merupakan</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perkiraan</a:t>
            </a:r>
            <a:r>
              <a:rPr lang="en-ID" sz="1200" dirty="0">
                <a:effectLst/>
                <a:latin typeface="Times New Roman" panose="02020603050405020304" pitchFamily="18" charset="0"/>
                <a:ea typeface="Times New Roman" panose="02020603050405020304" pitchFamily="18" charset="0"/>
              </a:rPr>
              <a:t> dan </a:t>
            </a:r>
            <a:r>
              <a:rPr lang="en-ID" sz="1200" dirty="0" err="1">
                <a:effectLst/>
                <a:latin typeface="Times New Roman" panose="02020603050405020304" pitchFamily="18" charset="0"/>
                <a:ea typeface="Times New Roman" panose="02020603050405020304" pitchFamily="18" charset="0"/>
              </a:rPr>
              <a:t>tidak</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menutupi</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kemungkinan</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bahwa</a:t>
            </a:r>
            <a:r>
              <a:rPr lang="en-ID" sz="1200" dirty="0">
                <a:effectLst/>
                <a:latin typeface="Times New Roman" panose="02020603050405020304" pitchFamily="18" charset="0"/>
                <a:ea typeface="Times New Roman" panose="02020603050405020304" pitchFamily="18" charset="0"/>
              </a:rPr>
              <a:t> kami </a:t>
            </a:r>
            <a:r>
              <a:rPr lang="en-ID" sz="1200" dirty="0" err="1">
                <a:effectLst/>
                <a:latin typeface="Times New Roman" panose="02020603050405020304" pitchFamily="18" charset="0"/>
                <a:ea typeface="Times New Roman" panose="02020603050405020304" pitchFamily="18" charset="0"/>
              </a:rPr>
              <a:t>bisa</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menyajikan</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lebih</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dari</a:t>
            </a:r>
            <a:r>
              <a:rPr lang="en-ID" sz="1200" dirty="0">
                <a:effectLst/>
                <a:latin typeface="Times New Roman" panose="02020603050405020304" pitchFamily="18" charset="0"/>
                <a:ea typeface="Times New Roman" panose="02020603050405020304" pitchFamily="18" charset="0"/>
              </a:rPr>
              <a:t> 100 </a:t>
            </a:r>
            <a:r>
              <a:rPr lang="en-ID" sz="1200" dirty="0" err="1">
                <a:effectLst/>
                <a:latin typeface="Times New Roman" panose="02020603050405020304" pitchFamily="18" charset="0"/>
                <a:ea typeface="Times New Roman" panose="02020603050405020304" pitchFamily="18" charset="0"/>
              </a:rPr>
              <a:t>sajian</a:t>
            </a:r>
            <a:r>
              <a:rPr lang="en-ID" sz="1200" dirty="0">
                <a:effectLst/>
                <a:latin typeface="Times New Roman" panose="02020603050405020304" pitchFamily="18" charset="0"/>
                <a:ea typeface="Times New Roman" panose="02020603050405020304" pitchFamily="18" charset="0"/>
              </a:rPr>
              <a:t> per </a:t>
            </a:r>
            <a:r>
              <a:rPr lang="en-ID" sz="1200" dirty="0" err="1">
                <a:effectLst/>
                <a:latin typeface="Times New Roman" panose="02020603050405020304" pitchFamily="18" charset="0"/>
                <a:ea typeface="Times New Roman" panose="02020603050405020304" pitchFamily="18" charset="0"/>
              </a:rPr>
              <a:t>hari</a:t>
            </a:r>
            <a:r>
              <a:rPr lang="en-ID" sz="1200" dirty="0">
                <a:effectLst/>
                <a:latin typeface="Times New Roman" panose="02020603050405020304" pitchFamily="18" charset="0"/>
                <a:ea typeface="Times New Roman" panose="02020603050405020304" pitchFamily="18" charset="0"/>
              </a:rPr>
              <a:t>.</a:t>
            </a:r>
          </a:p>
          <a:p>
            <a:pPr marL="127000" indent="0">
              <a:lnSpc>
                <a:spcPct val="150000"/>
              </a:lnSpc>
              <a:spcAft>
                <a:spcPts val="800"/>
              </a:spcAft>
              <a:buNone/>
            </a:pPr>
            <a:r>
              <a:rPr lang="en-ID" sz="1400" b="1" dirty="0" err="1">
                <a:solidFill>
                  <a:schemeClr val="accent2">
                    <a:lumMod val="75000"/>
                  </a:schemeClr>
                </a:solidFill>
                <a:effectLst/>
                <a:latin typeface="+mn-lt"/>
                <a:ea typeface="Lato" panose="020F0502020204030203" pitchFamily="34" charset="0"/>
                <a:cs typeface="Lato" panose="020F0502020204030203" pitchFamily="34" charset="0"/>
              </a:rPr>
              <a:t>Pemilihan</a:t>
            </a:r>
            <a:r>
              <a:rPr lang="en-ID" sz="1400" b="1" dirty="0">
                <a:solidFill>
                  <a:schemeClr val="accent2">
                    <a:lumMod val="75000"/>
                  </a:schemeClr>
                </a:solidFill>
                <a:effectLst/>
                <a:latin typeface="+mn-lt"/>
                <a:ea typeface="Lato" panose="020F0502020204030203" pitchFamily="34" charset="0"/>
                <a:cs typeface="Lato" panose="020F0502020204030203" pitchFamily="34" charset="0"/>
              </a:rPr>
              <a:t> Lokasi</a:t>
            </a:r>
          </a:p>
          <a:p>
            <a:pPr marL="127000" indent="0" algn="just">
              <a:lnSpc>
                <a:spcPct val="150000"/>
              </a:lnSpc>
              <a:spcAft>
                <a:spcPts val="800"/>
              </a:spcAft>
              <a:buNone/>
            </a:pPr>
            <a:r>
              <a:rPr lang="en-ID" sz="1200" dirty="0" err="1">
                <a:effectLst/>
                <a:latin typeface="Times New Roman" panose="02020603050405020304" pitchFamily="18" charset="0"/>
                <a:ea typeface="Times New Roman" panose="02020603050405020304" pitchFamily="18" charset="0"/>
              </a:rPr>
              <a:t>Untuk</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pemilihan</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lokasi</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dikarenakan</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bisnis</a:t>
            </a:r>
            <a:r>
              <a:rPr lang="en-ID" sz="1200" dirty="0">
                <a:effectLst/>
                <a:latin typeface="Times New Roman" panose="02020603050405020304" pitchFamily="18" charset="0"/>
                <a:ea typeface="Times New Roman" panose="02020603050405020304" pitchFamily="18" charset="0"/>
              </a:rPr>
              <a:t> kami </a:t>
            </a:r>
            <a:r>
              <a:rPr lang="en-ID" sz="1200" dirty="0" err="1">
                <a:effectLst/>
                <a:latin typeface="Times New Roman" panose="02020603050405020304" pitchFamily="18" charset="0"/>
                <a:ea typeface="Times New Roman" panose="02020603050405020304" pitchFamily="18" charset="0"/>
              </a:rPr>
              <a:t>memiliki</a:t>
            </a:r>
            <a:r>
              <a:rPr lang="en-ID" sz="1200" dirty="0">
                <a:effectLst/>
                <a:latin typeface="Times New Roman" panose="02020603050405020304" pitchFamily="18" charset="0"/>
                <a:ea typeface="Times New Roman" panose="02020603050405020304" pitchFamily="18" charset="0"/>
              </a:rPr>
              <a:t> model </a:t>
            </a:r>
            <a:r>
              <a:rPr lang="en-ID" sz="1200" i="1" dirty="0">
                <a:effectLst/>
                <a:latin typeface="Times New Roman" panose="02020603050405020304" pitchFamily="18" charset="0"/>
                <a:ea typeface="Times New Roman" panose="02020603050405020304" pitchFamily="18" charset="0"/>
              </a:rPr>
              <a:t>food truck, </a:t>
            </a:r>
            <a:r>
              <a:rPr lang="en-ID" sz="1200" dirty="0">
                <a:effectLst/>
                <a:latin typeface="Times New Roman" panose="02020603050405020304" pitchFamily="18" charset="0"/>
                <a:ea typeface="Times New Roman" panose="02020603050405020304" pitchFamily="18" charset="0"/>
              </a:rPr>
              <a:t>kami </a:t>
            </a:r>
            <a:r>
              <a:rPr lang="en-ID" sz="1200" dirty="0" err="1">
                <a:effectLst/>
                <a:latin typeface="Times New Roman" panose="02020603050405020304" pitchFamily="18" charset="0"/>
                <a:ea typeface="Times New Roman" panose="02020603050405020304" pitchFamily="18" charset="0"/>
              </a:rPr>
              <a:t>memiliki</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keunggulan</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untuk</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memilih</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tempat</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dengan</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lebih</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variatif</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dikarenakan</a:t>
            </a:r>
            <a:r>
              <a:rPr lang="en-ID" sz="1200" dirty="0">
                <a:effectLst/>
                <a:latin typeface="Times New Roman" panose="02020603050405020304" pitchFamily="18" charset="0"/>
                <a:ea typeface="Times New Roman" panose="02020603050405020304" pitchFamily="18" charset="0"/>
              </a:rPr>
              <a:t> kami </a:t>
            </a:r>
            <a:r>
              <a:rPr lang="en-ID" sz="1200" dirty="0" err="1">
                <a:effectLst/>
                <a:latin typeface="Times New Roman" panose="02020603050405020304" pitchFamily="18" charset="0"/>
                <a:ea typeface="Times New Roman" panose="02020603050405020304" pitchFamily="18" charset="0"/>
              </a:rPr>
              <a:t>bisa</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berpindah</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sesuai</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dengan</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tempat</a:t>
            </a:r>
            <a:r>
              <a:rPr lang="en-ID" sz="1200" dirty="0">
                <a:effectLst/>
                <a:latin typeface="Times New Roman" panose="02020603050405020304" pitchFamily="18" charset="0"/>
                <a:ea typeface="Times New Roman" panose="02020603050405020304" pitchFamily="18" charset="0"/>
              </a:rPr>
              <a:t> &amp; </a:t>
            </a:r>
            <a:r>
              <a:rPr lang="en-ID" sz="1200" dirty="0" err="1">
                <a:effectLst/>
                <a:latin typeface="Times New Roman" panose="02020603050405020304" pitchFamily="18" charset="0"/>
                <a:ea typeface="Times New Roman" panose="02020603050405020304" pitchFamily="18" charset="0"/>
              </a:rPr>
              <a:t>waktu</a:t>
            </a:r>
            <a:r>
              <a:rPr lang="en-ID" sz="1200" dirty="0">
                <a:effectLst/>
                <a:latin typeface="Times New Roman" panose="02020603050405020304" pitchFamily="18" charset="0"/>
                <a:ea typeface="Times New Roman" panose="02020603050405020304" pitchFamily="18" charset="0"/>
              </a:rPr>
              <a:t> yang </a:t>
            </a:r>
            <a:r>
              <a:rPr lang="en-ID" sz="1200" dirty="0" err="1">
                <a:effectLst/>
                <a:latin typeface="Times New Roman" panose="02020603050405020304" pitchFamily="18" charset="0"/>
                <a:ea typeface="Times New Roman" panose="02020603050405020304" pitchFamily="18" charset="0"/>
              </a:rPr>
              <a:t>strategis</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Sebagai</a:t>
            </a:r>
            <a:r>
              <a:rPr lang="en-ID" sz="1200" dirty="0">
                <a:effectLst/>
                <a:latin typeface="Times New Roman" panose="02020603050405020304" pitchFamily="18" charset="0"/>
                <a:ea typeface="Times New Roman" panose="02020603050405020304" pitchFamily="18" charset="0"/>
              </a:rPr>
              <a:t> strategi </a:t>
            </a:r>
            <a:r>
              <a:rPr lang="en-ID" sz="1200" dirty="0" err="1">
                <a:effectLst/>
                <a:latin typeface="Times New Roman" panose="02020603050405020304" pitchFamily="18" charset="0"/>
                <a:ea typeface="Times New Roman" panose="02020603050405020304" pitchFamily="18" charset="0"/>
              </a:rPr>
              <a:t>awal</a:t>
            </a:r>
            <a:r>
              <a:rPr lang="en-ID" sz="1200" dirty="0">
                <a:effectLst/>
                <a:latin typeface="Times New Roman" panose="02020603050405020304" pitchFamily="18" charset="0"/>
                <a:ea typeface="Times New Roman" panose="02020603050405020304" pitchFamily="18" charset="0"/>
              </a:rPr>
              <a:t>, kami </a:t>
            </a:r>
            <a:r>
              <a:rPr lang="en-ID" sz="1200" dirty="0" err="1">
                <a:effectLst/>
                <a:latin typeface="Times New Roman" panose="02020603050405020304" pitchFamily="18" charset="0"/>
                <a:ea typeface="Times New Roman" panose="02020603050405020304" pitchFamily="18" charset="0"/>
              </a:rPr>
              <a:t>berencana</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untuk</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memilih</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lokasi</a:t>
            </a:r>
            <a:r>
              <a:rPr lang="en-ID" sz="1200" dirty="0">
                <a:effectLst/>
                <a:latin typeface="Times New Roman" panose="02020603050405020304" pitchFamily="18" charset="0"/>
                <a:ea typeface="Times New Roman" panose="02020603050405020304" pitchFamily="18" charset="0"/>
              </a:rPr>
              <a:t> yang </a:t>
            </a:r>
            <a:r>
              <a:rPr lang="en-ID" sz="1200" dirty="0" err="1">
                <a:effectLst/>
                <a:latin typeface="Times New Roman" panose="02020603050405020304" pitchFamily="18" charset="0"/>
                <a:ea typeface="Times New Roman" panose="02020603050405020304" pitchFamily="18" charset="0"/>
              </a:rPr>
              <a:t>sebagian</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besar</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menjadi</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tempat</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fokus</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utama</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anak</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muda</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seperti</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kawasan</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kampus</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perkantoran</a:t>
            </a:r>
            <a:r>
              <a:rPr lang="en-ID" sz="1200" dirty="0">
                <a:effectLst/>
                <a:latin typeface="Times New Roman" panose="02020603050405020304" pitchFamily="18" charset="0"/>
                <a:ea typeface="Times New Roman" panose="02020603050405020304" pitchFamily="18" charset="0"/>
              </a:rPr>
              <a:t> dan juga </a:t>
            </a:r>
            <a:r>
              <a:rPr lang="en-ID" sz="1200" dirty="0" err="1">
                <a:effectLst/>
                <a:latin typeface="Times New Roman" panose="02020603050405020304" pitchFamily="18" charset="0"/>
                <a:ea typeface="Times New Roman" panose="02020603050405020304" pitchFamily="18" charset="0"/>
              </a:rPr>
              <a:t>lokasi</a:t>
            </a:r>
            <a:r>
              <a:rPr lang="en-ID" sz="1200" dirty="0">
                <a:effectLst/>
                <a:latin typeface="Times New Roman" panose="02020603050405020304" pitchFamily="18" charset="0"/>
                <a:ea typeface="Times New Roman" panose="02020603050405020304" pitchFamily="18" charset="0"/>
              </a:rPr>
              <a:t> </a:t>
            </a:r>
            <a:r>
              <a:rPr lang="en-ID" sz="1200" i="1" dirty="0">
                <a:effectLst/>
                <a:latin typeface="Times New Roman" panose="02020603050405020304" pitchFamily="18" charset="0"/>
                <a:ea typeface="Times New Roman" panose="02020603050405020304" pitchFamily="18" charset="0"/>
              </a:rPr>
              <a:t>event.</a:t>
            </a:r>
          </a:p>
          <a:p>
            <a:pPr marL="127000" indent="0">
              <a:lnSpc>
                <a:spcPct val="150000"/>
              </a:lnSpc>
              <a:spcAft>
                <a:spcPts val="800"/>
              </a:spcAft>
              <a:buNone/>
            </a:pPr>
            <a:r>
              <a:rPr lang="en-ID" sz="1400" b="1" dirty="0" err="1">
                <a:solidFill>
                  <a:schemeClr val="accent2">
                    <a:lumMod val="75000"/>
                  </a:schemeClr>
                </a:solidFill>
                <a:latin typeface="+mn-lt"/>
                <a:ea typeface="Lato" panose="020F0502020204030203" pitchFamily="34" charset="0"/>
                <a:cs typeface="Lato" panose="020F0502020204030203" pitchFamily="34" charset="0"/>
              </a:rPr>
              <a:t>Manajemen</a:t>
            </a:r>
            <a:r>
              <a:rPr lang="en-ID" sz="1400" b="1" dirty="0">
                <a:solidFill>
                  <a:schemeClr val="accent2">
                    <a:lumMod val="75000"/>
                  </a:schemeClr>
                </a:solidFill>
                <a:latin typeface="+mn-lt"/>
                <a:ea typeface="Lato" panose="020F0502020204030203" pitchFamily="34" charset="0"/>
                <a:cs typeface="Lato" panose="020F0502020204030203" pitchFamily="34" charset="0"/>
              </a:rPr>
              <a:t> </a:t>
            </a:r>
            <a:r>
              <a:rPr lang="en-ID" sz="1400" b="1" dirty="0" err="1">
                <a:solidFill>
                  <a:schemeClr val="accent2">
                    <a:lumMod val="75000"/>
                  </a:schemeClr>
                </a:solidFill>
                <a:latin typeface="+mn-lt"/>
                <a:ea typeface="Lato" panose="020F0502020204030203" pitchFamily="34" charset="0"/>
                <a:cs typeface="Lato" panose="020F0502020204030203" pitchFamily="34" charset="0"/>
              </a:rPr>
              <a:t>Persediaan</a:t>
            </a:r>
            <a:r>
              <a:rPr lang="en-ID" sz="1400" b="1" dirty="0">
                <a:solidFill>
                  <a:schemeClr val="accent2">
                    <a:lumMod val="75000"/>
                  </a:schemeClr>
                </a:solidFill>
                <a:latin typeface="+mn-lt"/>
                <a:ea typeface="Lato" panose="020F0502020204030203" pitchFamily="34" charset="0"/>
                <a:cs typeface="Lato" panose="020F0502020204030203" pitchFamily="34" charset="0"/>
              </a:rPr>
              <a:t> </a:t>
            </a:r>
            <a:r>
              <a:rPr lang="en-ID" sz="1400" b="1" dirty="0" err="1">
                <a:solidFill>
                  <a:schemeClr val="accent2">
                    <a:lumMod val="75000"/>
                  </a:schemeClr>
                </a:solidFill>
                <a:latin typeface="+mn-lt"/>
                <a:ea typeface="Lato" panose="020F0502020204030203" pitchFamily="34" charset="0"/>
                <a:cs typeface="Lato" panose="020F0502020204030203" pitchFamily="34" charset="0"/>
              </a:rPr>
              <a:t>Bahan</a:t>
            </a:r>
            <a:r>
              <a:rPr lang="en-ID" sz="1400" b="1" dirty="0">
                <a:solidFill>
                  <a:schemeClr val="accent2">
                    <a:lumMod val="75000"/>
                  </a:schemeClr>
                </a:solidFill>
                <a:latin typeface="+mn-lt"/>
                <a:ea typeface="Lato" panose="020F0502020204030203" pitchFamily="34" charset="0"/>
                <a:cs typeface="Lato" panose="020F0502020204030203" pitchFamily="34" charset="0"/>
              </a:rPr>
              <a:t> Baku</a:t>
            </a:r>
          </a:p>
          <a:p>
            <a:pPr marL="127000" indent="0">
              <a:lnSpc>
                <a:spcPct val="150000"/>
              </a:lnSpc>
              <a:spcAft>
                <a:spcPts val="800"/>
              </a:spcAft>
              <a:buNone/>
            </a:pPr>
            <a:r>
              <a:rPr lang="en-ID" sz="1200" dirty="0" err="1">
                <a:effectLst/>
                <a:latin typeface="Times New Roman" panose="02020603050405020304" pitchFamily="18" charset="0"/>
                <a:ea typeface="Times New Roman" panose="02020603050405020304" pitchFamily="18" charset="0"/>
              </a:rPr>
              <a:t>Sebagai</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permulaan</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persediaan</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bahan</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baku</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akan</a:t>
            </a:r>
            <a:r>
              <a:rPr lang="en-ID" sz="1200" dirty="0">
                <a:effectLst/>
                <a:latin typeface="Times New Roman" panose="02020603050405020304" pitchFamily="18" charset="0"/>
                <a:ea typeface="Times New Roman" panose="02020603050405020304" pitchFamily="18" charset="0"/>
              </a:rPr>
              <a:t> kami </a:t>
            </a:r>
            <a:r>
              <a:rPr lang="en-ID" sz="1200" dirty="0" err="1">
                <a:effectLst/>
                <a:latin typeface="Times New Roman" panose="02020603050405020304" pitchFamily="18" charset="0"/>
                <a:ea typeface="Times New Roman" panose="02020603050405020304" pitchFamily="18" charset="0"/>
              </a:rPr>
              <a:t>beli</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dari</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penyedia</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lokal</a:t>
            </a:r>
            <a:r>
              <a:rPr lang="en-ID" sz="1200" dirty="0">
                <a:effectLst/>
                <a:latin typeface="Times New Roman" panose="02020603050405020304" pitchFamily="18" charset="0"/>
                <a:ea typeface="Times New Roman" panose="02020603050405020304" pitchFamily="18" charset="0"/>
              </a:rPr>
              <a:t> yang </a:t>
            </a:r>
            <a:r>
              <a:rPr lang="en-ID" sz="1200" dirty="0" err="1">
                <a:effectLst/>
                <a:latin typeface="Times New Roman" panose="02020603050405020304" pitchFamily="18" charset="0"/>
                <a:ea typeface="Times New Roman" panose="02020603050405020304" pitchFamily="18" charset="0"/>
              </a:rPr>
              <a:t>memiliki</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harga</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terjangkau</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Secara</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berkala</a:t>
            </a:r>
            <a:r>
              <a:rPr lang="en-ID" sz="1200" dirty="0">
                <a:effectLst/>
                <a:latin typeface="Times New Roman" panose="02020603050405020304" pitchFamily="18" charset="0"/>
                <a:ea typeface="Times New Roman" panose="02020603050405020304" pitchFamily="18" charset="0"/>
              </a:rPr>
              <a:t> kami </a:t>
            </a:r>
            <a:r>
              <a:rPr lang="en-ID" sz="1200" dirty="0" err="1">
                <a:effectLst/>
                <a:latin typeface="Times New Roman" panose="02020603050405020304" pitchFamily="18" charset="0"/>
                <a:ea typeface="Times New Roman" panose="02020603050405020304" pitchFamily="18" charset="0"/>
              </a:rPr>
              <a:t>akan</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memilih</a:t>
            </a:r>
            <a:r>
              <a:rPr lang="en-ID" sz="1200" dirty="0">
                <a:effectLst/>
                <a:latin typeface="Times New Roman" panose="02020603050405020304" pitchFamily="18" charset="0"/>
                <a:ea typeface="Times New Roman" panose="02020603050405020304" pitchFamily="18" charset="0"/>
              </a:rPr>
              <a:t> </a:t>
            </a:r>
            <a:r>
              <a:rPr lang="en-ID" sz="1200" i="1" dirty="0">
                <a:effectLst/>
                <a:latin typeface="Times New Roman" panose="02020603050405020304" pitchFamily="18" charset="0"/>
                <a:ea typeface="Times New Roman" panose="02020603050405020304" pitchFamily="18" charset="0"/>
              </a:rPr>
              <a:t>supplier </a:t>
            </a:r>
            <a:r>
              <a:rPr lang="en-ID" sz="1200" dirty="0" err="1">
                <a:effectLst/>
                <a:latin typeface="Times New Roman" panose="02020603050405020304" pitchFamily="18" charset="0"/>
                <a:ea typeface="Times New Roman" panose="02020603050405020304" pitchFamily="18" charset="0"/>
              </a:rPr>
              <a:t>berdasarkan</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harga</a:t>
            </a:r>
            <a:r>
              <a:rPr lang="en-ID" sz="1200" dirty="0">
                <a:effectLst/>
                <a:latin typeface="Times New Roman" panose="02020603050405020304" pitchFamily="18" charset="0"/>
                <a:ea typeface="Times New Roman" panose="02020603050405020304" pitchFamily="18" charset="0"/>
              </a:rPr>
              <a:t> dan </a:t>
            </a:r>
            <a:r>
              <a:rPr lang="en-ID" sz="1200" dirty="0" err="1">
                <a:effectLst/>
                <a:latin typeface="Times New Roman" panose="02020603050405020304" pitchFamily="18" charset="0"/>
                <a:ea typeface="Times New Roman" panose="02020603050405020304" pitchFamily="18" charset="0"/>
              </a:rPr>
              <a:t>kualitas</a:t>
            </a:r>
            <a:r>
              <a:rPr lang="en-ID" sz="1200" dirty="0">
                <a:effectLst/>
                <a:latin typeface="Times New Roman" panose="02020603050405020304" pitchFamily="18" charset="0"/>
                <a:ea typeface="Times New Roman" panose="02020603050405020304" pitchFamily="18" charset="0"/>
              </a:rPr>
              <a:t> yang </a:t>
            </a:r>
            <a:r>
              <a:rPr lang="en-ID" sz="1200" dirty="0" err="1">
                <a:effectLst/>
                <a:latin typeface="Times New Roman" panose="02020603050405020304" pitchFamily="18" charset="0"/>
                <a:ea typeface="Times New Roman" panose="02020603050405020304" pitchFamily="18" charset="0"/>
              </a:rPr>
              <a:t>ditawarkannya</a:t>
            </a:r>
            <a:r>
              <a:rPr lang="en-ID" sz="1200" dirty="0">
                <a:effectLst/>
                <a:latin typeface="Times New Roman" panose="02020603050405020304" pitchFamily="18" charset="0"/>
                <a:ea typeface="Times New Roman" panose="02020603050405020304" pitchFamily="18" charset="0"/>
              </a:rPr>
              <a:t>. Hal </a:t>
            </a:r>
            <a:r>
              <a:rPr lang="en-ID" sz="1200" dirty="0" err="1">
                <a:effectLst/>
                <a:latin typeface="Times New Roman" panose="02020603050405020304" pitchFamily="18" charset="0"/>
                <a:ea typeface="Times New Roman" panose="02020603050405020304" pitchFamily="18" charset="0"/>
              </a:rPr>
              <a:t>ini</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akan</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dilakukan</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hingga</a:t>
            </a:r>
            <a:r>
              <a:rPr lang="en-ID" sz="1200" dirty="0">
                <a:effectLst/>
                <a:latin typeface="Times New Roman" panose="02020603050405020304" pitchFamily="18" charset="0"/>
                <a:ea typeface="Times New Roman" panose="02020603050405020304" pitchFamily="18" charset="0"/>
              </a:rPr>
              <a:t> kami </a:t>
            </a:r>
            <a:r>
              <a:rPr lang="en-ID" sz="1200" dirty="0" err="1">
                <a:effectLst/>
                <a:latin typeface="Times New Roman" panose="02020603050405020304" pitchFamily="18" charset="0"/>
                <a:ea typeface="Times New Roman" panose="02020603050405020304" pitchFamily="18" charset="0"/>
              </a:rPr>
              <a:t>memiliki</a:t>
            </a:r>
            <a:r>
              <a:rPr lang="en-ID" sz="1200" dirty="0">
                <a:effectLst/>
                <a:latin typeface="Times New Roman" panose="02020603050405020304" pitchFamily="18" charset="0"/>
                <a:ea typeface="Times New Roman" panose="02020603050405020304" pitchFamily="18" charset="0"/>
              </a:rPr>
              <a:t> </a:t>
            </a:r>
            <a:r>
              <a:rPr lang="en-ID" sz="1200" i="1" dirty="0">
                <a:effectLst/>
                <a:latin typeface="Times New Roman" panose="02020603050405020304" pitchFamily="18" charset="0"/>
                <a:ea typeface="Times New Roman" panose="02020603050405020304" pitchFamily="18" charset="0"/>
              </a:rPr>
              <a:t>supplier </a:t>
            </a:r>
            <a:r>
              <a:rPr lang="en-ID" sz="1200" dirty="0" err="1">
                <a:effectLst/>
                <a:latin typeface="Times New Roman" panose="02020603050405020304" pitchFamily="18" charset="0"/>
                <a:ea typeface="Times New Roman" panose="02020603050405020304" pitchFamily="18" charset="0"/>
              </a:rPr>
              <a:t>tetap</a:t>
            </a:r>
            <a:r>
              <a:rPr lang="en-ID" sz="1200" dirty="0">
                <a:effectLst/>
                <a:latin typeface="Times New Roman" panose="02020603050405020304" pitchFamily="18" charset="0"/>
                <a:ea typeface="Times New Roman" panose="02020603050405020304" pitchFamily="18" charset="0"/>
              </a:rPr>
              <a:t> yang </a:t>
            </a:r>
            <a:r>
              <a:rPr lang="en-ID" sz="1200" dirty="0" err="1">
                <a:effectLst/>
                <a:latin typeface="Times New Roman" panose="02020603050405020304" pitchFamily="18" charset="0"/>
                <a:ea typeface="Times New Roman" panose="02020603050405020304" pitchFamily="18" charset="0"/>
              </a:rPr>
              <a:t>dapat</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menawarkan</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bahan</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baku</a:t>
            </a:r>
            <a:r>
              <a:rPr lang="en-ID" sz="1200" dirty="0">
                <a:effectLst/>
                <a:latin typeface="Times New Roman" panose="02020603050405020304" pitchFamily="18" charset="0"/>
                <a:ea typeface="Times New Roman" panose="02020603050405020304" pitchFamily="18" charset="0"/>
              </a:rPr>
              <a:t> yang </a:t>
            </a:r>
            <a:r>
              <a:rPr lang="en-ID" sz="1200" dirty="0" err="1">
                <a:effectLst/>
                <a:latin typeface="Times New Roman" panose="02020603050405020304" pitchFamily="18" charset="0"/>
                <a:ea typeface="Times New Roman" panose="02020603050405020304" pitchFamily="18" charset="0"/>
              </a:rPr>
              <a:t>memiliki</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kualitas</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bagus</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dengan</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harga</a:t>
            </a:r>
            <a:r>
              <a:rPr lang="en-ID" sz="1200" dirty="0">
                <a:effectLst/>
                <a:latin typeface="Times New Roman" panose="02020603050405020304" pitchFamily="18" charset="0"/>
                <a:ea typeface="Times New Roman" panose="02020603050405020304" pitchFamily="18" charset="0"/>
              </a:rPr>
              <a:t> </a:t>
            </a:r>
            <a:r>
              <a:rPr lang="en-ID" sz="1200" dirty="0" err="1">
                <a:effectLst/>
                <a:latin typeface="Times New Roman" panose="02020603050405020304" pitchFamily="18" charset="0"/>
                <a:ea typeface="Times New Roman" panose="02020603050405020304" pitchFamily="18" charset="0"/>
              </a:rPr>
              <a:t>terjangkau</a:t>
            </a:r>
            <a:r>
              <a:rPr lang="en-ID" sz="1200" dirty="0">
                <a:effectLst/>
                <a:latin typeface="Times New Roman" panose="02020603050405020304" pitchFamily="18" charset="0"/>
                <a:ea typeface="Times New Roman" panose="02020603050405020304" pitchFamily="18" charset="0"/>
              </a:rPr>
              <a:t>. </a:t>
            </a:r>
          </a:p>
          <a:p>
            <a:pPr marL="127000" indent="0" algn="just">
              <a:lnSpc>
                <a:spcPct val="150000"/>
              </a:lnSpc>
              <a:spcAft>
                <a:spcPts val="800"/>
              </a:spcAft>
              <a:buNone/>
            </a:pPr>
            <a:endParaRPr lang="en-ID" sz="1200" dirty="0">
              <a:effectLst/>
              <a:latin typeface="Times New Roman" panose="02020603050405020304" pitchFamily="18" charset="0"/>
              <a:ea typeface="Times New Roman" panose="02020603050405020304" pitchFamily="18" charset="0"/>
            </a:endParaRPr>
          </a:p>
          <a:p>
            <a:endParaRPr lang="en-ID" dirty="0"/>
          </a:p>
        </p:txBody>
      </p:sp>
    </p:spTree>
    <p:extLst>
      <p:ext uri="{BB962C8B-B14F-4D97-AF65-F5344CB8AC3E}">
        <p14:creationId xmlns:p14="http://schemas.microsoft.com/office/powerpoint/2010/main" val="15533561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353AED2-5BB7-37F4-161B-19A41987D163}"/>
              </a:ext>
            </a:extLst>
          </p:cNvPr>
          <p:cNvSpPr>
            <a:spLocks noGrp="1"/>
          </p:cNvSpPr>
          <p:nvPr>
            <p:ph type="subTitle" idx="1"/>
          </p:nvPr>
        </p:nvSpPr>
        <p:spPr/>
        <p:txBody>
          <a:bodyPr/>
          <a:lstStyle/>
          <a:p>
            <a:pPr marL="127000" indent="0" algn="just">
              <a:lnSpc>
                <a:spcPct val="150000"/>
              </a:lnSpc>
              <a:spcAft>
                <a:spcPts val="800"/>
              </a:spcAft>
              <a:buNone/>
            </a:pPr>
            <a:r>
              <a:rPr lang="en-ID" sz="1400" dirty="0" err="1">
                <a:effectLst/>
                <a:latin typeface="Times New Roman" panose="02020603050405020304" pitchFamily="18" charset="0"/>
                <a:ea typeface="Times New Roman" panose="02020603050405020304" pitchFamily="18" charset="0"/>
              </a:rPr>
              <a:t>Perencanaan</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Sumber</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Daya</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Manusia</a:t>
            </a:r>
            <a:r>
              <a:rPr lang="en-ID" sz="1400" dirty="0">
                <a:effectLst/>
                <a:latin typeface="Times New Roman" panose="02020603050405020304" pitchFamily="18" charset="0"/>
                <a:ea typeface="Times New Roman" panose="02020603050405020304" pitchFamily="18" charset="0"/>
              </a:rPr>
              <a:t> (SDM) yang </a:t>
            </a:r>
            <a:r>
              <a:rPr lang="en-ID" sz="1400" dirty="0" err="1">
                <a:effectLst/>
                <a:latin typeface="Times New Roman" panose="02020603050405020304" pitchFamily="18" charset="0"/>
                <a:ea typeface="Times New Roman" panose="02020603050405020304" pitchFamily="18" charset="0"/>
              </a:rPr>
              <a:t>akan</a:t>
            </a:r>
            <a:r>
              <a:rPr lang="en-ID" sz="1400" dirty="0">
                <a:effectLst/>
                <a:latin typeface="Times New Roman" panose="02020603050405020304" pitchFamily="18" charset="0"/>
                <a:ea typeface="Times New Roman" panose="02020603050405020304" pitchFamily="18" charset="0"/>
              </a:rPr>
              <a:t> kami </a:t>
            </a:r>
            <a:r>
              <a:rPr lang="en-ID" sz="1400" dirty="0" err="1">
                <a:effectLst/>
                <a:latin typeface="Times New Roman" panose="02020603050405020304" pitchFamily="18" charset="0"/>
                <a:ea typeface="Times New Roman" panose="02020603050405020304" pitchFamily="18" charset="0"/>
              </a:rPr>
              <a:t>terapkan</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yaitu</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kualifikasi</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karyawan</a:t>
            </a:r>
            <a:r>
              <a:rPr lang="en-ID" sz="1400" dirty="0">
                <a:effectLst/>
                <a:latin typeface="Times New Roman" panose="02020603050405020304" pitchFamily="18" charset="0"/>
                <a:ea typeface="Times New Roman" panose="02020603050405020304" pitchFamily="18" charset="0"/>
              </a:rPr>
              <a:t> yang </a:t>
            </a:r>
            <a:r>
              <a:rPr lang="en-ID" sz="1400" dirty="0" err="1">
                <a:effectLst/>
                <a:latin typeface="Times New Roman" panose="02020603050405020304" pitchFamily="18" charset="0"/>
                <a:ea typeface="Times New Roman" panose="02020603050405020304" pitchFamily="18" charset="0"/>
              </a:rPr>
              <a:t>akan</a:t>
            </a:r>
            <a:r>
              <a:rPr lang="en-ID" sz="1400" dirty="0">
                <a:effectLst/>
                <a:latin typeface="Times New Roman" panose="02020603050405020304" pitchFamily="18" charset="0"/>
                <a:ea typeface="Times New Roman" panose="02020603050405020304" pitchFamily="18" charset="0"/>
              </a:rPr>
              <a:t> di </a:t>
            </a:r>
            <a:r>
              <a:rPr lang="en-ID" sz="1400" dirty="0" err="1">
                <a:effectLst/>
                <a:latin typeface="Times New Roman" panose="02020603050405020304" pitchFamily="18" charset="0"/>
                <a:ea typeface="Times New Roman" panose="02020603050405020304" pitchFamily="18" charset="0"/>
              </a:rPr>
              <a:t>rekrut</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keahlian</a:t>
            </a:r>
            <a:r>
              <a:rPr lang="en-ID" sz="1400" dirty="0">
                <a:effectLst/>
                <a:latin typeface="Times New Roman" panose="02020603050405020304" pitchFamily="18" charset="0"/>
                <a:ea typeface="Times New Roman" panose="02020603050405020304" pitchFamily="18" charset="0"/>
              </a:rPr>
              <a:t>, dan </a:t>
            </a:r>
            <a:r>
              <a:rPr lang="en-ID" sz="1400" dirty="0" err="1">
                <a:effectLst/>
                <a:latin typeface="Times New Roman" panose="02020603050405020304" pitchFamily="18" charset="0"/>
                <a:ea typeface="Times New Roman" panose="02020603050405020304" pitchFamily="18" charset="0"/>
              </a:rPr>
              <a:t>syarat-syarat</a:t>
            </a:r>
            <a:r>
              <a:rPr lang="en-ID" sz="1400" dirty="0">
                <a:effectLst/>
                <a:latin typeface="Times New Roman" panose="02020603050405020304" pitchFamily="18" charset="0"/>
                <a:ea typeface="Times New Roman" panose="02020603050405020304" pitchFamily="18" charset="0"/>
              </a:rPr>
              <a:t> yang </a:t>
            </a:r>
            <a:r>
              <a:rPr lang="en-ID" sz="1400" dirty="0" err="1">
                <a:effectLst/>
                <a:latin typeface="Times New Roman" panose="02020603050405020304" pitchFamily="18" charset="0"/>
                <a:ea typeface="Times New Roman" panose="02020603050405020304" pitchFamily="18" charset="0"/>
              </a:rPr>
              <a:t>diperlukan</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Berikut</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adalah</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uraian</a:t>
            </a:r>
            <a:r>
              <a:rPr lang="en-ID" sz="1400" dirty="0">
                <a:effectLst/>
                <a:latin typeface="Times New Roman" panose="02020603050405020304" pitchFamily="18" charset="0"/>
                <a:ea typeface="Times New Roman" panose="02020603050405020304" pitchFamily="18" charset="0"/>
              </a:rPr>
              <a:t> masing-masing </a:t>
            </a:r>
            <a:r>
              <a:rPr lang="en-ID" sz="1400" dirty="0" err="1">
                <a:effectLst/>
                <a:latin typeface="Times New Roman" panose="02020603050405020304" pitchFamily="18" charset="0"/>
                <a:ea typeface="Times New Roman" panose="02020603050405020304" pitchFamily="18" charset="0"/>
              </a:rPr>
              <a:t>tanggung</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jawab</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dari</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posisi</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pekerjaan</a:t>
            </a:r>
            <a:r>
              <a:rPr lang="en-ID" sz="1400" dirty="0">
                <a:effectLst/>
                <a:latin typeface="Times New Roman" panose="02020603050405020304" pitchFamily="18" charset="0"/>
                <a:ea typeface="Times New Roman" panose="02020603050405020304" pitchFamily="18" charset="0"/>
              </a:rPr>
              <a:t> yang </a:t>
            </a:r>
            <a:r>
              <a:rPr lang="en-ID" sz="1400" dirty="0" err="1">
                <a:effectLst/>
                <a:latin typeface="Times New Roman" panose="02020603050405020304" pitchFamily="18" charset="0"/>
                <a:ea typeface="Times New Roman" panose="02020603050405020304" pitchFamily="18" charset="0"/>
              </a:rPr>
              <a:t>dibutuhkan</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untuk</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menjalankan</a:t>
            </a:r>
            <a:r>
              <a:rPr lang="en-ID" sz="1400" dirty="0">
                <a:effectLst/>
                <a:latin typeface="Times New Roman" panose="02020603050405020304" pitchFamily="18" charset="0"/>
                <a:ea typeface="Times New Roman" panose="02020603050405020304" pitchFamily="18" charset="0"/>
              </a:rPr>
              <a:t> </a:t>
            </a:r>
            <a:r>
              <a:rPr lang="en-ID" sz="1400" dirty="0" err="1">
                <a:effectLst/>
                <a:latin typeface="Times New Roman" panose="02020603050405020304" pitchFamily="18" charset="0"/>
                <a:ea typeface="Times New Roman" panose="02020603050405020304" pitchFamily="18" charset="0"/>
              </a:rPr>
              <a:t>bisnis</a:t>
            </a:r>
            <a:r>
              <a:rPr lang="en-ID" sz="1400" dirty="0">
                <a:effectLst/>
                <a:latin typeface="Times New Roman" panose="02020603050405020304" pitchFamily="18" charset="0"/>
                <a:ea typeface="Times New Roman" panose="02020603050405020304" pitchFamily="18" charset="0"/>
              </a:rPr>
              <a:t> </a:t>
            </a:r>
            <a:r>
              <a:rPr lang="en-ID" sz="1400" i="1" dirty="0">
                <a:effectLst/>
                <a:latin typeface="Times New Roman" panose="02020603050405020304" pitchFamily="18" charset="0"/>
                <a:ea typeface="Times New Roman" panose="02020603050405020304" pitchFamily="18" charset="0"/>
              </a:rPr>
              <a:t>Korean mix</a:t>
            </a:r>
            <a:r>
              <a:rPr lang="en-ID" sz="1400" dirty="0">
                <a:effectLst/>
                <a:latin typeface="Times New Roman" panose="02020603050405020304" pitchFamily="18" charset="0"/>
                <a:ea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en-ID" sz="1400" i="1" dirty="0">
                <a:effectLst/>
                <a:latin typeface="Times New Roman" panose="02020603050405020304" pitchFamily="18" charset="0"/>
                <a:ea typeface="Calibri" panose="020F0502020204030204" pitchFamily="34" charset="0"/>
              </a:rPr>
              <a:t>Cook¸</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bertanggung</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jawab</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untuk</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menyiapkan</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makanan</a:t>
            </a:r>
            <a:r>
              <a:rPr lang="en-ID" sz="1400" dirty="0">
                <a:effectLst/>
                <a:latin typeface="Times New Roman" panose="02020603050405020304" pitchFamily="18" charset="0"/>
                <a:ea typeface="Calibri" panose="020F0502020204030204" pitchFamily="34" charset="0"/>
              </a:rPr>
              <a:t> &amp; </a:t>
            </a:r>
            <a:r>
              <a:rPr lang="en-ID" sz="1400" dirty="0" err="1">
                <a:effectLst/>
                <a:latin typeface="Times New Roman" panose="02020603050405020304" pitchFamily="18" charset="0"/>
                <a:ea typeface="Calibri" panose="020F0502020204030204" pitchFamily="34" charset="0"/>
              </a:rPr>
              <a:t>minuman</a:t>
            </a:r>
            <a:r>
              <a:rPr lang="en-ID" sz="1400" dirty="0">
                <a:effectLst/>
                <a:latin typeface="Times New Roman" panose="02020603050405020304" pitchFamily="18" charset="0"/>
                <a:ea typeface="Calibri" panose="020F0502020204030204" pitchFamily="34" charset="0"/>
              </a:rPr>
              <a:t> yang </a:t>
            </a:r>
            <a:r>
              <a:rPr lang="en-ID" sz="1400" dirty="0" err="1">
                <a:effectLst/>
                <a:latin typeface="Times New Roman" panose="02020603050405020304" pitchFamily="18" charset="0"/>
                <a:ea typeface="Calibri" panose="020F0502020204030204" pitchFamily="34" charset="0"/>
              </a:rPr>
              <a:t>dipesan</a:t>
            </a:r>
            <a:r>
              <a:rPr lang="en-ID" sz="1400" dirty="0">
                <a:effectLst/>
                <a:latin typeface="Times New Roman" panose="02020603050405020304" pitchFamily="18" charset="0"/>
                <a:ea typeface="Calibri" panose="020F0502020204030204" pitchFamily="34" charset="0"/>
              </a:rPr>
              <a:t> oleh </a:t>
            </a:r>
            <a:r>
              <a:rPr lang="en-ID" sz="1400" dirty="0" err="1">
                <a:effectLst/>
                <a:latin typeface="Times New Roman" panose="02020603050405020304" pitchFamily="18" charset="0"/>
                <a:ea typeface="Calibri" panose="020F0502020204030204" pitchFamily="34" charset="0"/>
              </a:rPr>
              <a:t>pelanggan</a:t>
            </a:r>
            <a:r>
              <a:rPr lang="en-ID" sz="1400" dirty="0">
                <a:effectLst/>
                <a:latin typeface="Times New Roman" panose="02020603050405020304" pitchFamily="18" charset="0"/>
                <a:ea typeface="Calibri" panose="020F0502020204030204" pitchFamily="34" charset="0"/>
              </a:rPr>
              <a:t>.</a:t>
            </a:r>
            <a:endParaRPr lang="en-US" sz="1400" dirty="0">
              <a:effectLst/>
              <a:latin typeface="Times New Roman" panose="02020603050405020304" pitchFamily="18" charset="0"/>
              <a:ea typeface="Calibri" panose="020F0502020204030204" pitchFamily="34" charset="0"/>
            </a:endParaRPr>
          </a:p>
          <a:p>
            <a:pPr marL="342900" lvl="0" indent="-342900" algn="just">
              <a:lnSpc>
                <a:spcPct val="150000"/>
              </a:lnSpc>
              <a:buFont typeface="Times New Roman" panose="02020603050405020304" pitchFamily="18" charset="0"/>
              <a:buChar char="-"/>
            </a:pPr>
            <a:r>
              <a:rPr lang="en-ID" sz="1400" i="1" dirty="0">
                <a:effectLst/>
                <a:latin typeface="Times New Roman" panose="02020603050405020304" pitchFamily="18" charset="0"/>
                <a:ea typeface="Calibri" panose="020F0502020204030204" pitchFamily="34" charset="0"/>
              </a:rPr>
              <a:t>Waitress, </a:t>
            </a:r>
            <a:r>
              <a:rPr lang="en-ID" sz="1400" dirty="0" err="1">
                <a:effectLst/>
                <a:latin typeface="Times New Roman" panose="02020603050405020304" pitchFamily="18" charset="0"/>
                <a:ea typeface="Calibri" panose="020F0502020204030204" pitchFamily="34" charset="0"/>
              </a:rPr>
              <a:t>bertanggung</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jawab</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untuk</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melayani</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pelanggan</a:t>
            </a:r>
            <a:r>
              <a:rPr lang="en-ID" sz="1400" dirty="0">
                <a:effectLst/>
                <a:latin typeface="Times New Roman" panose="02020603050405020304" pitchFamily="18" charset="0"/>
                <a:ea typeface="Calibri" panose="020F0502020204030204" pitchFamily="34" charset="0"/>
              </a:rPr>
              <a:t> dan </a:t>
            </a:r>
            <a:r>
              <a:rPr lang="en-ID" sz="1400" dirty="0" err="1">
                <a:effectLst/>
                <a:latin typeface="Times New Roman" panose="02020603050405020304" pitchFamily="18" charset="0"/>
                <a:ea typeface="Calibri" panose="020F0502020204030204" pitchFamily="34" charset="0"/>
              </a:rPr>
              <a:t>menyajikan</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makanan</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ke</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meja</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pelanggan</a:t>
            </a:r>
            <a:r>
              <a:rPr lang="en-ID" sz="1400" dirty="0">
                <a:effectLst/>
                <a:latin typeface="Times New Roman" panose="02020603050405020304" pitchFamily="18" charset="0"/>
                <a:ea typeface="Calibri" panose="020F0502020204030204" pitchFamily="34" charset="0"/>
              </a:rPr>
              <a:t>.</a:t>
            </a:r>
            <a:endParaRPr lang="en-US" sz="1400" dirty="0">
              <a:effectLst/>
              <a:latin typeface="Times New Roman" panose="02020603050405020304" pitchFamily="18" charset="0"/>
              <a:ea typeface="Calibri" panose="020F0502020204030204" pitchFamily="34" charset="0"/>
            </a:endParaRPr>
          </a:p>
          <a:p>
            <a:pPr marL="342900" lvl="0" indent="-342900" algn="just">
              <a:lnSpc>
                <a:spcPct val="150000"/>
              </a:lnSpc>
              <a:buFont typeface="Times New Roman" panose="02020603050405020304" pitchFamily="18" charset="0"/>
              <a:buChar char="-"/>
            </a:pPr>
            <a:r>
              <a:rPr lang="en-ID" sz="1400" i="1" dirty="0">
                <a:effectLst/>
                <a:latin typeface="Times New Roman" panose="02020603050405020304" pitchFamily="18" charset="0"/>
                <a:ea typeface="Calibri" panose="020F0502020204030204" pitchFamily="34" charset="0"/>
              </a:rPr>
              <a:t>Cashier, </a:t>
            </a:r>
            <a:r>
              <a:rPr lang="en-ID" sz="1400" dirty="0" err="1">
                <a:effectLst/>
                <a:latin typeface="Times New Roman" panose="02020603050405020304" pitchFamily="18" charset="0"/>
                <a:ea typeface="Calibri" panose="020F0502020204030204" pitchFamily="34" charset="0"/>
              </a:rPr>
              <a:t>bertanggung</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jawab</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untuk</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memproses</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transaksi</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dengan</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pelanggan</a:t>
            </a:r>
            <a:r>
              <a:rPr lang="en-ID" sz="1400" dirty="0">
                <a:effectLst/>
                <a:latin typeface="Times New Roman" panose="02020603050405020304" pitchFamily="18" charset="0"/>
                <a:ea typeface="Calibri" panose="020F0502020204030204" pitchFamily="34" charset="0"/>
              </a:rPr>
              <a:t>.</a:t>
            </a:r>
            <a:endParaRPr lang="en-US" sz="1400"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800"/>
              </a:spcAft>
              <a:buFont typeface="Times New Roman" panose="02020603050405020304" pitchFamily="18" charset="0"/>
              <a:buChar char="-"/>
            </a:pPr>
            <a:r>
              <a:rPr lang="en-ID" sz="1400" i="1" dirty="0">
                <a:effectLst/>
                <a:latin typeface="Times New Roman" panose="02020603050405020304" pitchFamily="18" charset="0"/>
                <a:ea typeface="Calibri" panose="020F0502020204030204" pitchFamily="34" charset="0"/>
              </a:rPr>
              <a:t>Helper, </a:t>
            </a:r>
            <a:r>
              <a:rPr lang="en-ID" sz="1400" dirty="0" err="1">
                <a:effectLst/>
                <a:latin typeface="Times New Roman" panose="02020603050405020304" pitchFamily="18" charset="0"/>
                <a:ea typeface="Calibri" panose="020F0502020204030204" pitchFamily="34" charset="0"/>
              </a:rPr>
              <a:t>bertanggung</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jawab</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untuk</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membantu</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posisi</a:t>
            </a:r>
            <a:r>
              <a:rPr lang="en-ID" sz="1400" dirty="0">
                <a:effectLst/>
                <a:latin typeface="Times New Roman" panose="02020603050405020304" pitchFamily="18" charset="0"/>
                <a:ea typeface="Calibri" panose="020F0502020204030204" pitchFamily="34" charset="0"/>
              </a:rPr>
              <a:t> lain yang </a:t>
            </a:r>
            <a:r>
              <a:rPr lang="en-ID" sz="1400" dirty="0" err="1">
                <a:effectLst/>
                <a:latin typeface="Times New Roman" panose="02020603050405020304" pitchFamily="18" charset="0"/>
                <a:ea typeface="Calibri" panose="020F0502020204030204" pitchFamily="34" charset="0"/>
              </a:rPr>
              <a:t>membutuhkan</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bantuan</a:t>
            </a:r>
            <a:r>
              <a:rPr lang="en-ID" sz="1400" dirty="0">
                <a:effectLst/>
                <a:latin typeface="Times New Roman" panose="02020603050405020304" pitchFamily="18" charset="0"/>
                <a:ea typeface="Calibri" panose="020F0502020204030204" pitchFamily="34" charset="0"/>
              </a:rPr>
              <a:t>.</a:t>
            </a:r>
            <a:endParaRPr lang="en-US" sz="1400" dirty="0">
              <a:effectLst/>
              <a:latin typeface="Times New Roman" panose="02020603050405020304" pitchFamily="18" charset="0"/>
              <a:ea typeface="Calibri" panose="020F0502020204030204" pitchFamily="34" charset="0"/>
            </a:endParaRPr>
          </a:p>
          <a:p>
            <a:pPr marL="127000" indent="0">
              <a:buNone/>
            </a:pPr>
            <a:endParaRPr lang="en-US" sz="1050" dirty="0"/>
          </a:p>
        </p:txBody>
      </p:sp>
      <p:sp>
        <p:nvSpPr>
          <p:cNvPr id="3" name="Title 2">
            <a:extLst>
              <a:ext uri="{FF2B5EF4-FFF2-40B4-BE49-F238E27FC236}">
                <a16:creationId xmlns:a16="http://schemas.microsoft.com/office/drawing/2014/main" id="{217AE91E-4614-2C33-6FB9-117813E6456C}"/>
              </a:ext>
            </a:extLst>
          </p:cNvPr>
          <p:cNvSpPr>
            <a:spLocks noGrp="1"/>
          </p:cNvSpPr>
          <p:nvPr>
            <p:ph type="title"/>
          </p:nvPr>
        </p:nvSpPr>
        <p:spPr/>
        <p:txBody>
          <a:bodyPr/>
          <a:lstStyle/>
          <a:p>
            <a:r>
              <a:rPr lang="en-US" dirty="0"/>
              <a:t>Strategi SDM</a:t>
            </a:r>
          </a:p>
        </p:txBody>
      </p:sp>
    </p:spTree>
    <p:extLst>
      <p:ext uri="{BB962C8B-B14F-4D97-AF65-F5344CB8AC3E}">
        <p14:creationId xmlns:p14="http://schemas.microsoft.com/office/powerpoint/2010/main" val="2715870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87D9F99-9689-4D5E-AEDE-74ED3809C350}"/>
              </a:ext>
            </a:extLst>
          </p:cNvPr>
          <p:cNvSpPr>
            <a:spLocks noGrp="1"/>
          </p:cNvSpPr>
          <p:nvPr>
            <p:ph type="subTitle" idx="1"/>
          </p:nvPr>
        </p:nvSpPr>
        <p:spPr>
          <a:xfrm>
            <a:off x="2857089" y="2704214"/>
            <a:ext cx="8730721" cy="4381272"/>
          </a:xfrm>
        </p:spPr>
        <p:txBody>
          <a:bodyPr/>
          <a:lstStyle/>
          <a:p>
            <a:pPr marL="127000" indent="0">
              <a:buNone/>
            </a:pPr>
            <a:endParaRPr lang="en-US" dirty="0"/>
          </a:p>
        </p:txBody>
      </p:sp>
      <p:sp>
        <p:nvSpPr>
          <p:cNvPr id="3" name="Title 2">
            <a:extLst>
              <a:ext uri="{FF2B5EF4-FFF2-40B4-BE49-F238E27FC236}">
                <a16:creationId xmlns:a16="http://schemas.microsoft.com/office/drawing/2014/main" id="{94BC61E7-3AFB-1F98-5E1B-C173AF9BFE1D}"/>
              </a:ext>
            </a:extLst>
          </p:cNvPr>
          <p:cNvSpPr>
            <a:spLocks noGrp="1"/>
          </p:cNvSpPr>
          <p:nvPr>
            <p:ph type="title"/>
          </p:nvPr>
        </p:nvSpPr>
        <p:spPr/>
        <p:txBody>
          <a:bodyPr/>
          <a:lstStyle/>
          <a:p>
            <a:r>
              <a:rPr lang="en-US" dirty="0" err="1"/>
              <a:t>Tabel</a:t>
            </a:r>
            <a:r>
              <a:rPr lang="en-US" dirty="0"/>
              <a:t> Salary SDM</a:t>
            </a:r>
          </a:p>
        </p:txBody>
      </p:sp>
      <p:sp>
        <p:nvSpPr>
          <p:cNvPr id="4" name="Rectangle 2">
            <a:extLst>
              <a:ext uri="{FF2B5EF4-FFF2-40B4-BE49-F238E27FC236}">
                <a16:creationId xmlns:a16="http://schemas.microsoft.com/office/drawing/2014/main" id="{1BC79E63-859A-443C-568E-53E623A7F72F}"/>
              </a:ext>
            </a:extLst>
          </p:cNvPr>
          <p:cNvSpPr>
            <a:spLocks noChangeArrowheads="1"/>
          </p:cNvSpPr>
          <p:nvPr/>
        </p:nvSpPr>
        <p:spPr bwMode="auto">
          <a:xfrm>
            <a:off x="1956581" y="1414913"/>
            <a:ext cx="103445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42BDB888-18DF-F069-7321-5AF8CE2CC72C}"/>
              </a:ext>
            </a:extLst>
          </p:cNvPr>
          <p:cNvGraphicFramePr>
            <a:graphicFrameLocks noChangeAspect="1"/>
          </p:cNvGraphicFramePr>
          <p:nvPr>
            <p:extLst>
              <p:ext uri="{D42A27DB-BD31-4B8C-83A1-F6EECF244321}">
                <p14:modId xmlns:p14="http://schemas.microsoft.com/office/powerpoint/2010/main" val="3761710217"/>
              </p:ext>
            </p:extLst>
          </p:nvPr>
        </p:nvGraphicFramePr>
        <p:xfrm>
          <a:off x="1702711" y="1414914"/>
          <a:ext cx="5486624" cy="1857676"/>
        </p:xfrm>
        <a:graphic>
          <a:graphicData uri="http://schemas.openxmlformats.org/presentationml/2006/ole">
            <mc:AlternateContent xmlns:mc="http://schemas.openxmlformats.org/markup-compatibility/2006">
              <mc:Choice xmlns:v="urn:schemas-microsoft-com:vml" Requires="v">
                <p:oleObj name="Worksheet" r:id="rId2" imgW="3855513" imgH="1348898" progId="Excel.Sheet.12">
                  <p:embed/>
                </p:oleObj>
              </mc:Choice>
              <mc:Fallback>
                <p:oleObj name="Worksheet" r:id="rId2" imgW="3855513" imgH="1348898" progId="Excel.Sheet.12">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2711" y="1414914"/>
                        <a:ext cx="5486624" cy="1857676"/>
                      </a:xfrm>
                      <a:prstGeom prst="rect">
                        <a:avLst/>
                      </a:prstGeom>
                      <a:noFill/>
                    </p:spPr>
                  </p:pic>
                </p:oleObj>
              </mc:Fallback>
            </mc:AlternateContent>
          </a:graphicData>
        </a:graphic>
      </p:graphicFrame>
    </p:spTree>
    <p:extLst>
      <p:ext uri="{BB962C8B-B14F-4D97-AF65-F5344CB8AC3E}">
        <p14:creationId xmlns:p14="http://schemas.microsoft.com/office/powerpoint/2010/main" val="23289195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4B395BB-3CDF-2120-4760-3921C9207457}"/>
              </a:ext>
            </a:extLst>
          </p:cNvPr>
          <p:cNvSpPr>
            <a:spLocks noGrp="1"/>
          </p:cNvSpPr>
          <p:nvPr>
            <p:ph type="subTitle" idx="1"/>
          </p:nvPr>
        </p:nvSpPr>
        <p:spPr/>
        <p:txBody>
          <a:bodyPr/>
          <a:lstStyle/>
          <a:p>
            <a:pPr marL="298450" indent="-171450">
              <a:buFont typeface="Arial" panose="020B0604020202020204" pitchFamily="34" charset="0"/>
              <a:buChar char="•"/>
            </a:pPr>
            <a:r>
              <a:rPr lang="en-US" dirty="0" err="1"/>
              <a:t>Permodalan</a:t>
            </a:r>
            <a:endParaRPr lang="en-US" dirty="0"/>
          </a:p>
          <a:p>
            <a:pPr marL="127000" indent="0">
              <a:buNone/>
            </a:pPr>
            <a:endParaRPr lang="en-US" dirty="0"/>
          </a:p>
        </p:txBody>
      </p:sp>
      <p:sp>
        <p:nvSpPr>
          <p:cNvPr id="3" name="Title 2">
            <a:extLst>
              <a:ext uri="{FF2B5EF4-FFF2-40B4-BE49-F238E27FC236}">
                <a16:creationId xmlns:a16="http://schemas.microsoft.com/office/drawing/2014/main" id="{28A69D33-2388-E08D-274F-F4D21957A3A1}"/>
              </a:ext>
            </a:extLst>
          </p:cNvPr>
          <p:cNvSpPr>
            <a:spLocks noGrp="1"/>
          </p:cNvSpPr>
          <p:nvPr>
            <p:ph type="title"/>
          </p:nvPr>
        </p:nvSpPr>
        <p:spPr/>
        <p:txBody>
          <a:bodyPr/>
          <a:lstStyle/>
          <a:p>
            <a:r>
              <a:rPr lang="en-US" dirty="0"/>
              <a:t>Strategi </a:t>
            </a:r>
            <a:r>
              <a:rPr lang="en-US" dirty="0" err="1"/>
              <a:t>Keuangan</a:t>
            </a:r>
            <a:endParaRPr lang="en-US" dirty="0"/>
          </a:p>
        </p:txBody>
      </p:sp>
      <p:sp>
        <p:nvSpPr>
          <p:cNvPr id="6" name="Rectangle 4">
            <a:extLst>
              <a:ext uri="{FF2B5EF4-FFF2-40B4-BE49-F238E27FC236}">
                <a16:creationId xmlns:a16="http://schemas.microsoft.com/office/drawing/2014/main" id="{B298AA78-8905-EEEC-E9A0-301EE0614187}"/>
              </a:ext>
            </a:extLst>
          </p:cNvPr>
          <p:cNvSpPr>
            <a:spLocks noChangeArrowheads="1"/>
          </p:cNvSpPr>
          <p:nvPr/>
        </p:nvSpPr>
        <p:spPr bwMode="auto">
          <a:xfrm>
            <a:off x="1164657" y="1619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A925C5F3-5858-23A9-6ADD-6B2461611D78}"/>
              </a:ext>
            </a:extLst>
          </p:cNvPr>
          <p:cNvGraphicFramePr>
            <a:graphicFrameLocks noChangeAspect="1"/>
          </p:cNvGraphicFramePr>
          <p:nvPr>
            <p:extLst>
              <p:ext uri="{D42A27DB-BD31-4B8C-83A1-F6EECF244321}">
                <p14:modId xmlns:p14="http://schemas.microsoft.com/office/powerpoint/2010/main" val="3239398556"/>
              </p:ext>
            </p:extLst>
          </p:nvPr>
        </p:nvGraphicFramePr>
        <p:xfrm>
          <a:off x="1164657" y="1619950"/>
          <a:ext cx="5727700" cy="2889250"/>
        </p:xfrm>
        <a:graphic>
          <a:graphicData uri="http://schemas.openxmlformats.org/presentationml/2006/ole">
            <mc:AlternateContent xmlns:mc="http://schemas.openxmlformats.org/markup-compatibility/2006">
              <mc:Choice xmlns:v="urn:schemas-microsoft-com:vml" Requires="v">
                <p:oleObj name="Worksheet" r:id="rId2" imgW="6194956" imgH="3238395" progId="Excel.Sheet.12">
                  <p:embed/>
                </p:oleObj>
              </mc:Choice>
              <mc:Fallback>
                <p:oleObj name="Worksheet" r:id="rId2" imgW="6194956" imgH="3238395" progId="Excel.Sheet.12">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4657" y="1619950"/>
                        <a:ext cx="5727700" cy="288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594069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Subtitle 1">
                <a:extLst>
                  <a:ext uri="{FF2B5EF4-FFF2-40B4-BE49-F238E27FC236}">
                    <a16:creationId xmlns:a16="http://schemas.microsoft.com/office/drawing/2014/main" id="{113145E1-A335-D095-3368-29E4B30F2883}"/>
                  </a:ext>
                </a:extLst>
              </p:cNvPr>
              <p:cNvSpPr>
                <a:spLocks noGrp="1"/>
              </p:cNvSpPr>
              <p:nvPr>
                <p:ph type="subTitle" idx="1"/>
              </p:nvPr>
            </p:nvSpPr>
            <p:spPr/>
            <p:txBody>
              <a:bodyPr/>
              <a:lstStyle/>
              <a:p>
                <a:pPr marL="127000" indent="0" algn="just">
                  <a:lnSpc>
                    <a:spcPct val="150000"/>
                  </a:lnSpc>
                  <a:spcAft>
                    <a:spcPts val="800"/>
                  </a:spcAft>
                  <a:buNone/>
                </a:pPr>
                <a:r>
                  <a:rPr lang="en-ID" sz="1800" dirty="0" err="1">
                    <a:effectLst/>
                    <a:latin typeface="Times New Roman" panose="02020603050405020304" pitchFamily="18" charset="0"/>
                    <a:ea typeface="Times New Roman" panose="02020603050405020304" pitchFamily="18" charset="0"/>
                  </a:rPr>
                  <a:t>Berdasarkan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tabel</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diatas</a:t>
                </a:r>
                <a:r>
                  <a:rPr lang="en-ID" sz="1800" dirty="0">
                    <a:effectLst/>
                    <a:latin typeface="Times New Roman" panose="02020603050405020304" pitchFamily="18" charset="0"/>
                    <a:ea typeface="Times New Roman" panose="02020603050405020304" pitchFamily="18" charset="0"/>
                  </a:rPr>
                  <a:t> modal </a:t>
                </a:r>
                <a:r>
                  <a:rPr lang="en-ID" sz="1800" dirty="0" err="1">
                    <a:effectLst/>
                    <a:latin typeface="Times New Roman" panose="02020603050405020304" pitchFamily="18" charset="0"/>
                    <a:ea typeface="Times New Roman" panose="02020603050405020304" pitchFamily="18" charset="0"/>
                  </a:rPr>
                  <a:t>awal</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terhitung</a:t>
                </a:r>
                <a:r>
                  <a:rPr lang="en-ID" sz="1800" dirty="0">
                    <a:effectLst/>
                    <a:latin typeface="Times New Roman" panose="02020603050405020304" pitchFamily="18" charset="0"/>
                    <a:ea typeface="Times New Roman" panose="02020603050405020304" pitchFamily="18" charset="0"/>
                  </a:rPr>
                  <a:t> 60% </a:t>
                </a:r>
                <a:r>
                  <a:rPr lang="en-ID" sz="1800" dirty="0" err="1">
                    <a:effectLst/>
                    <a:latin typeface="Times New Roman" panose="02020603050405020304" pitchFamily="18" charset="0"/>
                    <a:ea typeface="Times New Roman" panose="02020603050405020304" pitchFamily="18" charset="0"/>
                  </a:rPr>
                  <a:t>akan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digunakan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sebagai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acuan</a:t>
                </a:r>
                <a:r>
                  <a:rPr lang="en-ID" sz="1800" dirty="0">
                    <a:effectLst/>
                    <a:latin typeface="Times New Roman" panose="02020603050405020304" pitchFamily="18" charset="0"/>
                    <a:ea typeface="Times New Roman" panose="02020603050405020304" pitchFamily="18" charset="0"/>
                  </a:rPr>
                  <a:t> total modal, </a:t>
                </a:r>
                <a:r>
                  <a:rPr lang="en-ID" sz="1800" dirty="0" err="1">
                    <a:effectLst/>
                    <a:latin typeface="Times New Roman" panose="02020603050405020304" pitchFamily="18" charset="0"/>
                    <a:ea typeface="Times New Roman" panose="02020603050405020304" pitchFamily="18" charset="0"/>
                  </a:rPr>
                  <a:t>sehingga</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untuk</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mencari</a:t>
                </a:r>
                <a:r>
                  <a:rPr lang="en-ID" sz="1800" dirty="0">
                    <a:effectLst/>
                    <a:latin typeface="Times New Roman" panose="02020603050405020304" pitchFamily="18" charset="0"/>
                    <a:ea typeface="Times New Roman" panose="02020603050405020304" pitchFamily="18" charset="0"/>
                  </a:rPr>
                  <a:t> total modal yang </a:t>
                </a:r>
                <a:r>
                  <a:rPr lang="en-ID" sz="1800" dirty="0" err="1">
                    <a:effectLst/>
                    <a:latin typeface="Times New Roman" panose="02020603050405020304" pitchFamily="18" charset="0"/>
                    <a:ea typeface="Times New Roman" panose="02020603050405020304" pitchFamily="18" charset="0"/>
                  </a:rPr>
                  <a:t>dibutuhkan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untuk</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mengembangkan</a:t>
                </a:r>
                <a:r>
                  <a:rPr lang="en-ID" sz="1800" dirty="0">
                    <a:effectLst/>
                    <a:latin typeface="Times New Roman" panose="02020603050405020304" pitchFamily="18" charset="0"/>
                    <a:ea typeface="Times New Roman" panose="02020603050405020304" pitchFamily="18" charset="0"/>
                  </a:rPr>
                  <a:t> </a:t>
                </a:r>
                <a:r>
                  <a:rPr lang="en-ID" sz="1800" i="1" dirty="0">
                    <a:effectLst/>
                    <a:latin typeface="Times New Roman" panose="02020603050405020304" pitchFamily="18" charset="0"/>
                    <a:ea typeface="Times New Roman" panose="02020603050405020304" pitchFamily="18" charset="0"/>
                  </a:rPr>
                  <a:t>Korean Mix</a:t>
                </a:r>
                <a:r>
                  <a:rPr lang="en-ID" sz="1800" dirty="0">
                    <a:effectLst/>
                    <a:latin typeface="Times New Roman" panose="02020603050405020304" pitchFamily="18" charset="0"/>
                    <a:ea typeface="Times New Roman" panose="02020603050405020304" pitchFamily="18" charset="0"/>
                  </a:rPr>
                  <a:t> kami </a:t>
                </a:r>
                <a:r>
                  <a:rPr lang="en-ID" sz="1800" dirty="0" err="1">
                    <a:effectLst/>
                    <a:latin typeface="Times New Roman" panose="02020603050405020304" pitchFamily="18" charset="0"/>
                    <a:ea typeface="Times New Roman" panose="02020603050405020304" pitchFamily="18" charset="0"/>
                  </a:rPr>
                  <a:t>menggunakan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rumus</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dibawah</a:t>
                </a:r>
                <a:r>
                  <a:rPr lang="en-ID" sz="18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14:m>
                  <m:oMath xmlns:m="http://schemas.openxmlformats.org/officeDocument/2006/math">
                    <m:r>
                      <a:rPr lang="en-ID" sz="1800" i="1">
                        <a:effectLst/>
                        <a:latin typeface="Cambria Math" panose="02040503050406030204" pitchFamily="18" charset="0"/>
                        <a:ea typeface="Times New Roman" panose="02020603050405020304" pitchFamily="18" charset="0"/>
                      </a:rPr>
                      <m:t>𝐴</m:t>
                    </m:r>
                    <m:r>
                      <a:rPr lang="en-ID" sz="1800" i="1">
                        <a:effectLst/>
                        <a:latin typeface="Cambria Math" panose="02040503050406030204" pitchFamily="18" charset="0"/>
                        <a:ea typeface="Times New Roman" panose="02020603050405020304" pitchFamily="18" charset="0"/>
                      </a:rPr>
                      <m:t>0 </m:t>
                    </m:r>
                    <m:d>
                      <m:dPr>
                        <m:ctrlPr>
                          <a:rPr lang="en-US" sz="1800" i="1">
                            <a:effectLst/>
                            <a:latin typeface="Cambria Math" panose="02040503050406030204" pitchFamily="18" charset="0"/>
                            <a:ea typeface="Times New Roman" panose="02020603050405020304" pitchFamily="18" charset="0"/>
                          </a:rPr>
                        </m:ctrlPr>
                      </m:dPr>
                      <m:e>
                        <m:r>
                          <a:rPr lang="en-ID" sz="1800" i="1">
                            <a:effectLst/>
                            <a:latin typeface="Cambria Math" panose="02040503050406030204" pitchFamily="18" charset="0"/>
                            <a:ea typeface="Times New Roman" panose="02020603050405020304" pitchFamily="18" charset="0"/>
                          </a:rPr>
                          <m:t>𝑇𝑜𝑡𝑎𝑙</m:t>
                        </m:r>
                        <m:r>
                          <a:rPr lang="en-ID" sz="1800" i="1">
                            <a:effectLst/>
                            <a:latin typeface="Cambria Math" panose="02040503050406030204" pitchFamily="18" charset="0"/>
                            <a:ea typeface="Times New Roman" panose="02020603050405020304" pitchFamily="18" charset="0"/>
                          </a:rPr>
                          <m:t> </m:t>
                        </m:r>
                        <m:r>
                          <a:rPr lang="en-ID" sz="1800" i="1">
                            <a:effectLst/>
                            <a:latin typeface="Cambria Math" panose="02040503050406030204" pitchFamily="18" charset="0"/>
                            <a:ea typeface="Times New Roman" panose="02020603050405020304" pitchFamily="18" charset="0"/>
                          </a:rPr>
                          <m:t>𝑀𝑜𝑑𝑎𝑙</m:t>
                        </m:r>
                      </m:e>
                    </m:d>
                    <m:r>
                      <a:rPr lang="en-ID" sz="1800" i="1">
                        <a:effectLst/>
                        <a:latin typeface="Cambria Math" panose="02040503050406030204" pitchFamily="18" charset="0"/>
                        <a:ea typeface="Times New Roman" panose="02020603050405020304" pitchFamily="18" charset="0"/>
                      </a:rPr>
                      <m:t>= </m:t>
                    </m:r>
                    <m:f>
                      <m:fPr>
                        <m:ctrlPr>
                          <a:rPr lang="en-US" sz="1800" i="1">
                            <a:effectLst/>
                            <a:latin typeface="Cambria Math" panose="02040503050406030204" pitchFamily="18" charset="0"/>
                            <a:ea typeface="Times New Roman" panose="02020603050405020304" pitchFamily="18" charset="0"/>
                          </a:rPr>
                        </m:ctrlPr>
                      </m:fPr>
                      <m:num>
                        <m:r>
                          <a:rPr lang="en-ID" sz="1800" i="1">
                            <a:effectLst/>
                            <a:latin typeface="Cambria Math" panose="02040503050406030204" pitchFamily="18" charset="0"/>
                            <a:ea typeface="Times New Roman" panose="02020603050405020304" pitchFamily="18" charset="0"/>
                          </a:rPr>
                          <m:t>𝑀𝑜𝑑𝑎𝑙</m:t>
                        </m:r>
                        <m:r>
                          <a:rPr lang="en-ID" sz="1800" i="1">
                            <a:effectLst/>
                            <a:latin typeface="Cambria Math" panose="02040503050406030204" pitchFamily="18" charset="0"/>
                            <a:ea typeface="Times New Roman" panose="02020603050405020304" pitchFamily="18" charset="0"/>
                          </a:rPr>
                          <m:t> </m:t>
                        </m:r>
                        <m:r>
                          <a:rPr lang="en-ID" sz="1800" i="1">
                            <a:effectLst/>
                            <a:latin typeface="Cambria Math" panose="02040503050406030204" pitchFamily="18" charset="0"/>
                            <a:ea typeface="Times New Roman" panose="02020603050405020304" pitchFamily="18" charset="0"/>
                          </a:rPr>
                          <m:t>𝐴𝑤𝑎𝑙</m:t>
                        </m:r>
                      </m:num>
                      <m:den>
                        <m:r>
                          <a:rPr lang="en-ID" sz="1800" i="1">
                            <a:effectLst/>
                            <a:latin typeface="Cambria Math" panose="02040503050406030204" pitchFamily="18" charset="0"/>
                            <a:ea typeface="Times New Roman" panose="02020603050405020304" pitchFamily="18" charset="0"/>
                          </a:rPr>
                          <m:t>60</m:t>
                        </m:r>
                      </m:den>
                    </m:f>
                    <m:r>
                      <a:rPr lang="en-ID" sz="1800" i="1">
                        <a:effectLst/>
                        <a:latin typeface="Cambria Math" panose="02040503050406030204" pitchFamily="18" charset="0"/>
                        <a:ea typeface="Times New Roman" panose="02020603050405020304" pitchFamily="18" charset="0"/>
                      </a:rPr>
                      <m:t> ×100</m:t>
                    </m:r>
                  </m:oMath>
                </a14:m>
                <a:endParaRPr lang="en-US" sz="18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14:m>
                  <m:oMath xmlns:m="http://schemas.openxmlformats.org/officeDocument/2006/math">
                    <m:r>
                      <a:rPr lang="en-ID" sz="1800" i="1">
                        <a:effectLst/>
                        <a:latin typeface="Cambria Math" panose="02040503050406030204" pitchFamily="18" charset="0"/>
                        <a:ea typeface="Times New Roman" panose="02020603050405020304" pitchFamily="18" charset="0"/>
                      </a:rPr>
                      <m:t>𝐴</m:t>
                    </m:r>
                    <m:r>
                      <a:rPr lang="en-ID" sz="1800" i="1">
                        <a:effectLst/>
                        <a:latin typeface="Cambria Math" panose="02040503050406030204" pitchFamily="18" charset="0"/>
                        <a:ea typeface="Times New Roman" panose="02020603050405020304" pitchFamily="18" charset="0"/>
                      </a:rPr>
                      <m:t>0= </m:t>
                    </m:r>
                    <m:f>
                      <m:fPr>
                        <m:ctrlPr>
                          <a:rPr lang="en-US" sz="1800" i="1">
                            <a:effectLst/>
                            <a:latin typeface="Cambria Math" panose="02040503050406030204" pitchFamily="18" charset="0"/>
                            <a:ea typeface="Times New Roman" panose="02020603050405020304" pitchFamily="18" charset="0"/>
                          </a:rPr>
                        </m:ctrlPr>
                      </m:fPr>
                      <m:num>
                        <m:r>
                          <a:rPr lang="en-ID" sz="1800" i="1">
                            <a:effectLst/>
                            <a:latin typeface="Cambria Math" panose="02040503050406030204" pitchFamily="18" charset="0"/>
                            <a:ea typeface="Times New Roman" panose="02020603050405020304" pitchFamily="18" charset="0"/>
                          </a:rPr>
                          <m:t>𝑅𝑝</m:t>
                        </m:r>
                        <m:r>
                          <a:rPr lang="en-ID" sz="1800" i="1">
                            <a:effectLst/>
                            <a:latin typeface="Cambria Math" panose="02040503050406030204" pitchFamily="18" charset="0"/>
                            <a:ea typeface="Times New Roman" panose="02020603050405020304" pitchFamily="18" charset="0"/>
                          </a:rPr>
                          <m:t>.  205.300.000</m:t>
                        </m:r>
                      </m:num>
                      <m:den>
                        <m:r>
                          <a:rPr lang="en-ID" sz="1800" i="1">
                            <a:effectLst/>
                            <a:latin typeface="Cambria Math" panose="02040503050406030204" pitchFamily="18" charset="0"/>
                            <a:ea typeface="Times New Roman" panose="02020603050405020304" pitchFamily="18" charset="0"/>
                          </a:rPr>
                          <m:t>60</m:t>
                        </m:r>
                      </m:den>
                    </m:f>
                    <m:r>
                      <a:rPr lang="en-ID" sz="1800" i="1">
                        <a:effectLst/>
                        <a:latin typeface="Cambria Math" panose="02040503050406030204" pitchFamily="18" charset="0"/>
                        <a:ea typeface="Times New Roman" panose="02020603050405020304" pitchFamily="18" charset="0"/>
                      </a:rPr>
                      <m:t> ×100=</m:t>
                    </m:r>
                    <m:r>
                      <a:rPr lang="en-ID" sz="1800" i="1">
                        <a:effectLst/>
                        <a:latin typeface="Cambria Math" panose="02040503050406030204" pitchFamily="18" charset="0"/>
                        <a:ea typeface="Times New Roman" panose="02020603050405020304" pitchFamily="18" charset="0"/>
                      </a:rPr>
                      <m:t>𝑅𝑝</m:t>
                    </m:r>
                    <m:r>
                      <a:rPr lang="en-ID" sz="1800" i="1">
                        <a:effectLst/>
                        <a:latin typeface="Cambria Math" panose="02040503050406030204" pitchFamily="18" charset="0"/>
                        <a:ea typeface="Times New Roman" panose="02020603050405020304" pitchFamily="18" charset="0"/>
                      </a:rPr>
                      <m:t>. 342.166.666,67</m:t>
                    </m:r>
                  </m:oMath>
                </a14:m>
                <a:endParaRPr lang="en-US" sz="1800" dirty="0">
                  <a:effectLst/>
                  <a:latin typeface="Times New Roman" panose="02020603050405020304" pitchFamily="18" charset="0"/>
                  <a:ea typeface="Times New Roman" panose="02020603050405020304" pitchFamily="18" charset="0"/>
                </a:endParaRPr>
              </a:p>
              <a:p>
                <a:pPr marL="127000" indent="0">
                  <a:buNone/>
                </a:pPr>
                <a:endParaRPr lang="en-US" dirty="0"/>
              </a:p>
            </p:txBody>
          </p:sp>
        </mc:Choice>
        <mc:Fallback>
          <p:sp>
            <p:nvSpPr>
              <p:cNvPr id="2" name="Subtitle 1">
                <a:extLst>
                  <a:ext uri="{FF2B5EF4-FFF2-40B4-BE49-F238E27FC236}">
                    <a16:creationId xmlns:a16="http://schemas.microsoft.com/office/drawing/2014/main" id="{113145E1-A335-D095-3368-29E4B30F2883}"/>
                  </a:ext>
                </a:extLst>
              </p:cNvPr>
              <p:cNvSpPr>
                <a:spLocks noGrp="1" noRot="1" noChangeAspect="1" noMove="1" noResize="1" noEditPoints="1" noAdjustHandles="1" noChangeArrowheads="1" noChangeShapeType="1" noTextEdit="1"/>
              </p:cNvSpPr>
              <p:nvPr>
                <p:ph type="subTitle" idx="1"/>
              </p:nvPr>
            </p:nvSpPr>
            <p:spPr>
              <a:blipFill>
                <a:blip r:embed="rId2"/>
                <a:stretch>
                  <a:fillRect l="-237" r="-181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214BC82-92B8-A409-FD52-57988A9DE0D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8992401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424E71E-60FB-E324-407C-4789716A57CF}"/>
              </a:ext>
            </a:extLst>
          </p:cNvPr>
          <p:cNvSpPr>
            <a:spLocks noGrp="1"/>
          </p:cNvSpPr>
          <p:nvPr>
            <p:ph type="subTitle" idx="1"/>
          </p:nvPr>
        </p:nvSpPr>
        <p:spPr/>
        <p:txBody>
          <a:bodyPr/>
          <a:lstStyle/>
          <a:p>
            <a:pPr marL="127000" indent="0">
              <a:buNone/>
            </a:pPr>
            <a:r>
              <a:rPr lang="en-ID" sz="1800" dirty="0" err="1">
                <a:effectLst/>
                <a:latin typeface="Times New Roman" panose="02020603050405020304" pitchFamily="18" charset="0"/>
                <a:ea typeface="Times New Roman" panose="02020603050405020304" pitchFamily="18" charset="0"/>
              </a:rPr>
              <a:t>Berikut</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adalah</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tabel</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proporsi</a:t>
            </a:r>
            <a:r>
              <a:rPr lang="en-ID" sz="1800" dirty="0">
                <a:effectLst/>
                <a:latin typeface="Times New Roman" panose="02020603050405020304" pitchFamily="18" charset="0"/>
                <a:ea typeface="Times New Roman" panose="02020603050405020304" pitchFamily="18" charset="0"/>
              </a:rPr>
              <a:t> modal yang </a:t>
            </a:r>
            <a:r>
              <a:rPr lang="en-ID" sz="1800" dirty="0" err="1">
                <a:effectLst/>
                <a:latin typeface="Times New Roman" panose="02020603050405020304" pitchFamily="18" charset="0"/>
                <a:ea typeface="Times New Roman" panose="02020603050405020304" pitchFamily="18" charset="0"/>
              </a:rPr>
              <a:t>telah</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dicantumkan</a:t>
            </a:r>
            <a:r>
              <a:rPr lang="en-ID" sz="1800" dirty="0">
                <a:effectLst/>
                <a:latin typeface="Times New Roman" panose="02020603050405020304" pitchFamily="18" charset="0"/>
                <a:ea typeface="Times New Roman" panose="02020603050405020304" pitchFamily="18" charset="0"/>
              </a:rPr>
              <a:t> pada </a:t>
            </a:r>
            <a:r>
              <a:rPr lang="en-ID" sz="1800" dirty="0" err="1">
                <a:effectLst/>
                <a:latin typeface="Times New Roman" panose="02020603050405020304" pitchFamily="18" charset="0"/>
                <a:ea typeface="Times New Roman" panose="02020603050405020304" pitchFamily="18" charset="0"/>
              </a:rPr>
              <a:t>struktur</a:t>
            </a:r>
            <a:r>
              <a:rPr lang="en-ID" sz="1800" dirty="0">
                <a:effectLst/>
                <a:latin typeface="Times New Roman" panose="02020603050405020304" pitchFamily="18" charset="0"/>
                <a:ea typeface="Times New Roman" panose="02020603050405020304" pitchFamily="18" charset="0"/>
              </a:rPr>
              <a:t> modal:</a:t>
            </a:r>
            <a:endParaRPr lang="en-US" sz="1800" dirty="0">
              <a:effectLst/>
              <a:latin typeface="Times New Roman" panose="02020603050405020304" pitchFamily="18" charset="0"/>
              <a:ea typeface="Times New Roman" panose="02020603050405020304" pitchFamily="18" charset="0"/>
            </a:endParaRPr>
          </a:p>
          <a:p>
            <a:pPr marL="127000" indent="0">
              <a:buNone/>
            </a:pPr>
            <a:endParaRPr lang="en-US" dirty="0"/>
          </a:p>
        </p:txBody>
      </p:sp>
      <p:sp>
        <p:nvSpPr>
          <p:cNvPr id="3" name="Title 2">
            <a:extLst>
              <a:ext uri="{FF2B5EF4-FFF2-40B4-BE49-F238E27FC236}">
                <a16:creationId xmlns:a16="http://schemas.microsoft.com/office/drawing/2014/main" id="{52A435B9-3C41-D690-CFD1-60254CC83519}"/>
              </a:ext>
            </a:extLst>
          </p:cNvPr>
          <p:cNvSpPr>
            <a:spLocks noGrp="1"/>
          </p:cNvSpPr>
          <p:nvPr>
            <p:ph type="title"/>
          </p:nvPr>
        </p:nvSpPr>
        <p:spPr/>
        <p:txBody>
          <a:bodyPr/>
          <a:lstStyle/>
          <a:p>
            <a:endParaRPr lang="en-US"/>
          </a:p>
        </p:txBody>
      </p:sp>
      <p:sp>
        <p:nvSpPr>
          <p:cNvPr id="6" name="Rectangle 4">
            <a:extLst>
              <a:ext uri="{FF2B5EF4-FFF2-40B4-BE49-F238E27FC236}">
                <a16:creationId xmlns:a16="http://schemas.microsoft.com/office/drawing/2014/main" id="{E61D1185-9FF2-A23A-FA07-BF83A18B1BE1}"/>
              </a:ext>
            </a:extLst>
          </p:cNvPr>
          <p:cNvSpPr>
            <a:spLocks noChangeArrowheads="1"/>
          </p:cNvSpPr>
          <p:nvPr/>
        </p:nvSpPr>
        <p:spPr bwMode="auto">
          <a:xfrm>
            <a:off x="2204185" y="198534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784CA21F-89E9-414F-6A90-A63AC6D4A6C6}"/>
              </a:ext>
            </a:extLst>
          </p:cNvPr>
          <p:cNvGraphicFramePr>
            <a:graphicFrameLocks noChangeAspect="1"/>
          </p:cNvGraphicFramePr>
          <p:nvPr>
            <p:extLst>
              <p:ext uri="{D42A27DB-BD31-4B8C-83A1-F6EECF244321}">
                <p14:modId xmlns:p14="http://schemas.microsoft.com/office/powerpoint/2010/main" val="152969124"/>
              </p:ext>
            </p:extLst>
          </p:nvPr>
        </p:nvGraphicFramePr>
        <p:xfrm>
          <a:off x="2117556" y="1985344"/>
          <a:ext cx="4515799" cy="827429"/>
        </p:xfrm>
        <a:graphic>
          <a:graphicData uri="http://schemas.openxmlformats.org/presentationml/2006/ole">
            <mc:AlternateContent xmlns:mc="http://schemas.openxmlformats.org/markup-compatibility/2006">
              <mc:Choice xmlns:v="urn:schemas-microsoft-com:vml" Requires="v">
                <p:oleObj name="Worksheet" r:id="rId2" imgW="3909016" imgH="739245" progId="Excel.Sheet.12">
                  <p:embed/>
                </p:oleObj>
              </mc:Choice>
              <mc:Fallback>
                <p:oleObj name="Worksheet" r:id="rId2" imgW="3909016" imgH="739245" progId="Excel.Sheet.12">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556" y="1985344"/>
                        <a:ext cx="4515799" cy="827429"/>
                      </a:xfrm>
                      <a:prstGeom prst="rect">
                        <a:avLst/>
                      </a:prstGeom>
                      <a:noFill/>
                    </p:spPr>
                  </p:pic>
                </p:oleObj>
              </mc:Fallback>
            </mc:AlternateContent>
          </a:graphicData>
        </a:graphic>
      </p:graphicFrame>
    </p:spTree>
    <p:extLst>
      <p:ext uri="{BB962C8B-B14F-4D97-AF65-F5344CB8AC3E}">
        <p14:creationId xmlns:p14="http://schemas.microsoft.com/office/powerpoint/2010/main" val="233276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2"/>
          <p:cNvSpPr/>
          <p:nvPr/>
        </p:nvSpPr>
        <p:spPr>
          <a:xfrm>
            <a:off x="9548475" y="4068788"/>
            <a:ext cx="115100" cy="177650"/>
          </a:xfrm>
          <a:custGeom>
            <a:avLst/>
            <a:gdLst/>
            <a:ahLst/>
            <a:cxnLst/>
            <a:rect l="l" t="t" r="r" b="b"/>
            <a:pathLst>
              <a:path w="4604" h="7106" extrusionOk="0">
                <a:moveTo>
                  <a:pt x="1" y="0"/>
                </a:moveTo>
                <a:cubicBezTo>
                  <a:pt x="2069" y="1601"/>
                  <a:pt x="3503" y="3869"/>
                  <a:pt x="4237" y="6671"/>
                </a:cubicBezTo>
                <a:cubicBezTo>
                  <a:pt x="4270" y="6872"/>
                  <a:pt x="4437" y="7005"/>
                  <a:pt x="4604" y="7105"/>
                </a:cubicBezTo>
                <a:cubicBezTo>
                  <a:pt x="4571" y="7038"/>
                  <a:pt x="4504" y="6972"/>
                  <a:pt x="4504" y="6872"/>
                </a:cubicBezTo>
                <a:cubicBezTo>
                  <a:pt x="3737" y="3970"/>
                  <a:pt x="2136" y="1601"/>
                  <a:pt x="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2"/>
          <p:cNvSpPr txBox="1">
            <a:spLocks noGrp="1"/>
          </p:cNvSpPr>
          <p:nvPr>
            <p:ph type="title"/>
          </p:nvPr>
        </p:nvSpPr>
        <p:spPr>
          <a:xfrm>
            <a:off x="713225" y="585216"/>
            <a:ext cx="77175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RINGKASAN EKSEKUTIF </a:t>
            </a:r>
            <a:endParaRPr dirty="0"/>
          </a:p>
        </p:txBody>
      </p:sp>
      <p:sp>
        <p:nvSpPr>
          <p:cNvPr id="745" name="Google Shape;745;p32"/>
          <p:cNvSpPr/>
          <p:nvPr/>
        </p:nvSpPr>
        <p:spPr>
          <a:xfrm>
            <a:off x="9647813" y="4159063"/>
            <a:ext cx="41725" cy="43400"/>
          </a:xfrm>
          <a:custGeom>
            <a:avLst/>
            <a:gdLst/>
            <a:ahLst/>
            <a:cxnLst/>
            <a:rect l="l" t="t" r="r" b="b"/>
            <a:pathLst>
              <a:path w="1669" h="1736" extrusionOk="0">
                <a:moveTo>
                  <a:pt x="1" y="0"/>
                </a:moveTo>
                <a:lnTo>
                  <a:pt x="1" y="0"/>
                </a:lnTo>
                <a:cubicBezTo>
                  <a:pt x="501" y="467"/>
                  <a:pt x="1001" y="1035"/>
                  <a:pt x="1435" y="1568"/>
                </a:cubicBezTo>
                <a:cubicBezTo>
                  <a:pt x="1502" y="1635"/>
                  <a:pt x="1602" y="1702"/>
                  <a:pt x="1669" y="1735"/>
                </a:cubicBezTo>
                <a:cubicBezTo>
                  <a:pt x="1168" y="1068"/>
                  <a:pt x="634" y="501"/>
                  <a:pt x="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2"/>
          <p:cNvSpPr/>
          <p:nvPr/>
        </p:nvSpPr>
        <p:spPr>
          <a:xfrm>
            <a:off x="9688575" y="4232238"/>
            <a:ext cx="11700" cy="10850"/>
          </a:xfrm>
          <a:custGeom>
            <a:avLst/>
            <a:gdLst/>
            <a:ahLst/>
            <a:cxnLst/>
            <a:rect l="l" t="t" r="r" b="b"/>
            <a:pathLst>
              <a:path w="468" h="434" extrusionOk="0">
                <a:moveTo>
                  <a:pt x="1" y="0"/>
                </a:moveTo>
                <a:lnTo>
                  <a:pt x="1" y="100"/>
                </a:lnTo>
                <a:cubicBezTo>
                  <a:pt x="67" y="267"/>
                  <a:pt x="234" y="400"/>
                  <a:pt x="468" y="434"/>
                </a:cubicBezTo>
                <a:cubicBezTo>
                  <a:pt x="334" y="300"/>
                  <a:pt x="234" y="167"/>
                  <a:pt x="20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2"/>
          <p:cNvSpPr txBox="1">
            <a:spLocks noGrp="1"/>
          </p:cNvSpPr>
          <p:nvPr>
            <p:ph type="subTitle" idx="1"/>
          </p:nvPr>
        </p:nvSpPr>
        <p:spPr>
          <a:xfrm>
            <a:off x="463193" y="1157916"/>
            <a:ext cx="7717500" cy="32199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dirty="0"/>
              <a:t>.</a:t>
            </a:r>
            <a:endParaRPr dirty="0"/>
          </a:p>
          <a:p>
            <a:pPr marL="0" lvl="0" indent="0" algn="l" rtl="0">
              <a:spcBef>
                <a:spcPts val="0"/>
              </a:spcBef>
              <a:spcAft>
                <a:spcPts val="0"/>
              </a:spcAft>
              <a:buNone/>
            </a:pPr>
            <a:r>
              <a:rPr lang="en-ID" sz="2000" dirty="0" err="1">
                <a:solidFill>
                  <a:schemeClr val="accent4">
                    <a:lumMod val="50000"/>
                  </a:schemeClr>
                </a:solidFill>
                <a:latin typeface="Franklin Gothic Medium" panose="020B0603020102020204" pitchFamily="34" charset="0"/>
              </a:rPr>
              <a:t>Bisnis</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bidang</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kuliner</a:t>
            </a:r>
            <a:r>
              <a:rPr lang="en-ID" sz="2000" dirty="0">
                <a:solidFill>
                  <a:schemeClr val="accent4">
                    <a:lumMod val="50000"/>
                  </a:schemeClr>
                </a:solidFill>
                <a:latin typeface="Franklin Gothic Medium" panose="020B0603020102020204" pitchFamily="34" charset="0"/>
              </a:rPr>
              <a:t> yang </a:t>
            </a:r>
            <a:r>
              <a:rPr lang="en-ID" sz="2000" dirty="0" err="1">
                <a:solidFill>
                  <a:schemeClr val="accent4">
                    <a:lumMod val="50000"/>
                  </a:schemeClr>
                </a:solidFill>
                <a:latin typeface="Franklin Gothic Medium" panose="020B0603020102020204" pitchFamily="34" charset="0"/>
              </a:rPr>
              <a:t>berfokus</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untuk</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menyajikan</a:t>
            </a:r>
            <a:r>
              <a:rPr lang="en-ID" sz="2000" dirty="0">
                <a:solidFill>
                  <a:schemeClr val="accent4">
                    <a:lumMod val="50000"/>
                  </a:schemeClr>
                </a:solidFill>
                <a:latin typeface="Franklin Gothic Medium" panose="020B0603020102020204" pitchFamily="34" charset="0"/>
              </a:rPr>
              <a:t> menu </a:t>
            </a:r>
            <a:r>
              <a:rPr lang="en-ID" sz="2000" dirty="0" err="1">
                <a:solidFill>
                  <a:schemeClr val="accent4">
                    <a:lumMod val="50000"/>
                  </a:schemeClr>
                </a:solidFill>
                <a:latin typeface="Franklin Gothic Medium" panose="020B0603020102020204" pitchFamily="34" charset="0"/>
              </a:rPr>
              <a:t>kombinasi</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antara</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sajian</a:t>
            </a:r>
            <a:r>
              <a:rPr lang="en-ID" sz="2000" dirty="0">
                <a:solidFill>
                  <a:schemeClr val="accent4">
                    <a:lumMod val="50000"/>
                  </a:schemeClr>
                </a:solidFill>
                <a:latin typeface="Franklin Gothic Medium" panose="020B0603020102020204" pitchFamily="34" charset="0"/>
              </a:rPr>
              <a:t> menu Indonesia dan Korea. Korean Mix </a:t>
            </a:r>
            <a:r>
              <a:rPr lang="en-ID" sz="2000" dirty="0" err="1">
                <a:solidFill>
                  <a:schemeClr val="accent4">
                    <a:lumMod val="50000"/>
                  </a:schemeClr>
                </a:solidFill>
                <a:latin typeface="Franklin Gothic Medium" panose="020B0603020102020204" pitchFamily="34" charset="0"/>
              </a:rPr>
              <a:t>akan</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menggunakan</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mobil</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truk</a:t>
            </a:r>
            <a:r>
              <a:rPr lang="en-ID" sz="2000" dirty="0">
                <a:solidFill>
                  <a:schemeClr val="accent4">
                    <a:lumMod val="50000"/>
                  </a:schemeClr>
                </a:solidFill>
                <a:latin typeface="Franklin Gothic Medium" panose="020B0603020102020204" pitchFamily="34" charset="0"/>
              </a:rPr>
              <a:t> (food truck) </a:t>
            </a:r>
            <a:r>
              <a:rPr lang="en-ID" sz="2000" dirty="0" err="1">
                <a:solidFill>
                  <a:schemeClr val="accent4">
                    <a:lumMod val="50000"/>
                  </a:schemeClr>
                </a:solidFill>
                <a:latin typeface="Franklin Gothic Medium" panose="020B0603020102020204" pitchFamily="34" charset="0"/>
              </a:rPr>
              <a:t>sebagai</a:t>
            </a:r>
            <a:r>
              <a:rPr lang="en-ID" sz="2000" dirty="0">
                <a:solidFill>
                  <a:schemeClr val="accent4">
                    <a:lumMod val="50000"/>
                  </a:schemeClr>
                </a:solidFill>
                <a:latin typeface="Franklin Gothic Medium" panose="020B0603020102020204" pitchFamily="34" charset="0"/>
              </a:rPr>
              <a:t> basis </a:t>
            </a:r>
            <a:r>
              <a:rPr lang="en-ID" sz="2000" dirty="0" err="1">
                <a:solidFill>
                  <a:schemeClr val="accent4">
                    <a:lumMod val="50000"/>
                  </a:schemeClr>
                </a:solidFill>
                <a:latin typeface="Franklin Gothic Medium" panose="020B0603020102020204" pitchFamily="34" charset="0"/>
              </a:rPr>
              <a:t>tempat</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dilakukannya</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kegiatan</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bisnis</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berfokus</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untuk</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menyajikan</a:t>
            </a:r>
            <a:r>
              <a:rPr lang="en-ID" sz="2000" dirty="0">
                <a:solidFill>
                  <a:schemeClr val="accent4">
                    <a:lumMod val="50000"/>
                  </a:schemeClr>
                </a:solidFill>
                <a:latin typeface="Franklin Gothic Medium" panose="020B0603020102020204" pitchFamily="34" charset="0"/>
              </a:rPr>
              <a:t> menu </a:t>
            </a:r>
            <a:r>
              <a:rPr lang="en-ID" sz="2000" dirty="0" err="1">
                <a:solidFill>
                  <a:schemeClr val="accent4">
                    <a:lumMod val="50000"/>
                  </a:schemeClr>
                </a:solidFill>
                <a:latin typeface="Franklin Gothic Medium" panose="020B0603020102020204" pitchFamily="34" charset="0"/>
              </a:rPr>
              <a:t>makanan</a:t>
            </a:r>
            <a:r>
              <a:rPr lang="en-ID" sz="2000" dirty="0">
                <a:solidFill>
                  <a:schemeClr val="accent4">
                    <a:lumMod val="50000"/>
                  </a:schemeClr>
                </a:solidFill>
                <a:latin typeface="Franklin Gothic Medium" panose="020B0603020102020204" pitchFamily="34" charset="0"/>
              </a:rPr>
              <a:t> dan </a:t>
            </a:r>
            <a:r>
              <a:rPr lang="en-ID" sz="2000" dirty="0" err="1">
                <a:solidFill>
                  <a:schemeClr val="accent4">
                    <a:lumMod val="50000"/>
                  </a:schemeClr>
                </a:solidFill>
                <a:latin typeface="Franklin Gothic Medium" panose="020B0603020102020204" pitchFamily="34" charset="0"/>
              </a:rPr>
              <a:t>minuman</a:t>
            </a:r>
            <a:r>
              <a:rPr lang="en-ID" sz="2000" dirty="0">
                <a:solidFill>
                  <a:schemeClr val="accent4">
                    <a:lumMod val="50000"/>
                  </a:schemeClr>
                </a:solidFill>
                <a:latin typeface="Franklin Gothic Medium" panose="020B0603020102020204" pitchFamily="34" charset="0"/>
              </a:rPr>
              <a:t> yang </a:t>
            </a:r>
            <a:r>
              <a:rPr lang="en-ID" sz="2000" dirty="0" err="1">
                <a:solidFill>
                  <a:schemeClr val="accent4">
                    <a:lumMod val="50000"/>
                  </a:schemeClr>
                </a:solidFill>
                <a:latin typeface="Franklin Gothic Medium" panose="020B0603020102020204" pitchFamily="34" charset="0"/>
              </a:rPr>
              <a:t>bervariasi</a:t>
            </a:r>
            <a:r>
              <a:rPr lang="en-ID" sz="2000" dirty="0">
                <a:solidFill>
                  <a:schemeClr val="accent4">
                    <a:lumMod val="50000"/>
                  </a:schemeClr>
                </a:solidFill>
                <a:latin typeface="Franklin Gothic Medium" panose="020B0603020102020204" pitchFamily="34" charset="0"/>
              </a:rPr>
              <a:t> di </a:t>
            </a:r>
            <a:r>
              <a:rPr lang="en-ID" sz="2000" dirty="0" err="1">
                <a:solidFill>
                  <a:schemeClr val="accent4">
                    <a:lumMod val="50000"/>
                  </a:schemeClr>
                </a:solidFill>
                <a:latin typeface="Franklin Gothic Medium" panose="020B0603020102020204" pitchFamily="34" charset="0"/>
              </a:rPr>
              <a:t>lingkungan</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strategis</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dengan</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memanfaatkan</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fleksibilitas</a:t>
            </a:r>
            <a:r>
              <a:rPr lang="en-ID" sz="2000" dirty="0">
                <a:solidFill>
                  <a:schemeClr val="accent4">
                    <a:lumMod val="50000"/>
                  </a:schemeClr>
                </a:solidFill>
                <a:latin typeface="Franklin Gothic Medium" panose="020B0603020102020204" pitchFamily="34" charset="0"/>
              </a:rPr>
              <a:t> yang </a:t>
            </a:r>
            <a:r>
              <a:rPr lang="en-ID" sz="2000" dirty="0" err="1">
                <a:solidFill>
                  <a:schemeClr val="accent4">
                    <a:lumMod val="50000"/>
                  </a:schemeClr>
                </a:solidFill>
                <a:latin typeface="Franklin Gothic Medium" panose="020B0603020102020204" pitchFamily="34" charset="0"/>
              </a:rPr>
              <a:t>menjadi</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keunggulan</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bagi</a:t>
            </a:r>
            <a:r>
              <a:rPr lang="en-ID" sz="2000" dirty="0">
                <a:solidFill>
                  <a:schemeClr val="accent4">
                    <a:lumMod val="50000"/>
                  </a:schemeClr>
                </a:solidFill>
                <a:latin typeface="Franklin Gothic Medium" panose="020B0603020102020204" pitchFamily="34" charset="0"/>
              </a:rPr>
              <a:t> food truck. Korean Mix </a:t>
            </a:r>
            <a:r>
              <a:rPr lang="en-ID" sz="2000" dirty="0" err="1">
                <a:solidFill>
                  <a:schemeClr val="accent4">
                    <a:lumMod val="50000"/>
                  </a:schemeClr>
                </a:solidFill>
                <a:latin typeface="Franklin Gothic Medium" panose="020B0603020102020204" pitchFamily="34" charset="0"/>
              </a:rPr>
              <a:t>akan</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menargetkan</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berbagai</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tempat</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ramai</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seperti</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kawasan</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kampus</a:t>
            </a:r>
            <a:r>
              <a:rPr lang="en-ID" sz="2000" dirty="0">
                <a:solidFill>
                  <a:schemeClr val="accent4">
                    <a:lumMod val="50000"/>
                  </a:schemeClr>
                </a:solidFill>
                <a:latin typeface="Franklin Gothic Medium" panose="020B0603020102020204" pitchFamily="34" charset="0"/>
              </a:rPr>
              <a:t>, </a:t>
            </a:r>
            <a:r>
              <a:rPr lang="en-ID" sz="2000" dirty="0" err="1">
                <a:solidFill>
                  <a:schemeClr val="accent4">
                    <a:lumMod val="50000"/>
                  </a:schemeClr>
                </a:solidFill>
                <a:latin typeface="Franklin Gothic Medium" panose="020B0603020102020204" pitchFamily="34" charset="0"/>
              </a:rPr>
              <a:t>perkantoran</a:t>
            </a:r>
            <a:r>
              <a:rPr lang="en-ID" sz="2000" dirty="0">
                <a:solidFill>
                  <a:schemeClr val="accent4">
                    <a:lumMod val="50000"/>
                  </a:schemeClr>
                </a:solidFill>
                <a:latin typeface="Franklin Gothic Medium" panose="020B0603020102020204" pitchFamily="34" charset="0"/>
              </a:rPr>
              <a:t> dan juga </a:t>
            </a:r>
            <a:r>
              <a:rPr lang="en-ID" sz="2000" dirty="0" err="1">
                <a:solidFill>
                  <a:schemeClr val="accent4">
                    <a:lumMod val="50000"/>
                  </a:schemeClr>
                </a:solidFill>
                <a:latin typeface="Franklin Gothic Medium" panose="020B0603020102020204" pitchFamily="34" charset="0"/>
              </a:rPr>
              <a:t>lokasi</a:t>
            </a:r>
            <a:r>
              <a:rPr lang="en-ID" sz="2000" dirty="0">
                <a:solidFill>
                  <a:schemeClr val="accent4">
                    <a:lumMod val="50000"/>
                  </a:schemeClr>
                </a:solidFill>
                <a:latin typeface="Franklin Gothic Medium" panose="020B0603020102020204" pitchFamily="34" charset="0"/>
              </a:rPr>
              <a:t> event. </a:t>
            </a:r>
            <a:endParaRPr sz="2000" dirty="0">
              <a:solidFill>
                <a:schemeClr val="accent4">
                  <a:lumMod val="50000"/>
                </a:schemeClr>
              </a:solidFill>
              <a:latin typeface="Franklin Gothic Medium" panose="020B06030201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7E795C2-7606-B0A5-3244-C167F708917E}"/>
              </a:ext>
            </a:extLst>
          </p:cNvPr>
          <p:cNvSpPr>
            <a:spLocks noGrp="1"/>
          </p:cNvSpPr>
          <p:nvPr>
            <p:ph type="subTitle" idx="1"/>
          </p:nvPr>
        </p:nvSpPr>
        <p:spPr/>
        <p:txBody>
          <a:bodyPr/>
          <a:lstStyle/>
          <a:p>
            <a:pPr marL="127000" indent="0">
              <a:buNone/>
            </a:pPr>
            <a:r>
              <a:rPr lang="en-ID" sz="1800" dirty="0" err="1">
                <a:effectLst/>
                <a:latin typeface="Times New Roman" panose="02020603050405020304" pitchFamily="18" charset="0"/>
                <a:ea typeface="Times New Roman" panose="02020603050405020304" pitchFamily="18" charset="0"/>
              </a:rPr>
              <a:t>Berikut</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adalah</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alokasi</a:t>
            </a:r>
            <a:r>
              <a:rPr lang="en-ID" sz="1800" dirty="0">
                <a:effectLst/>
                <a:latin typeface="Times New Roman" panose="02020603050405020304" pitchFamily="18" charset="0"/>
                <a:ea typeface="Times New Roman" panose="02020603050405020304" pitchFamily="18" charset="0"/>
              </a:rPr>
              <a:t> modal yang </a:t>
            </a:r>
            <a:r>
              <a:rPr lang="en-ID" sz="1800" dirty="0" err="1">
                <a:effectLst/>
                <a:latin typeface="Times New Roman" panose="02020603050405020304" pitchFamily="18" charset="0"/>
                <a:ea typeface="Times New Roman" panose="02020603050405020304" pitchFamily="18" charset="0"/>
              </a:rPr>
              <a:t>akan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menjadi</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landasan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pengelolaan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keuangan</a:t>
            </a:r>
            <a:r>
              <a:rPr lang="en-ID" sz="1800" dirty="0">
                <a:effectLst/>
                <a:latin typeface="Times New Roman" panose="02020603050405020304" pitchFamily="18" charset="0"/>
                <a:ea typeface="Times New Roman" panose="02020603050405020304" pitchFamily="18" charset="0"/>
              </a:rPr>
              <a:t> </a:t>
            </a:r>
            <a:r>
              <a:rPr lang="en-ID" sz="1800" i="1" dirty="0">
                <a:effectLst/>
                <a:latin typeface="Times New Roman" panose="02020603050405020304" pitchFamily="18" charset="0"/>
                <a:ea typeface="Times New Roman" panose="02020603050405020304" pitchFamily="18" charset="0"/>
              </a:rPr>
              <a:t>Korean mix</a:t>
            </a:r>
            <a:r>
              <a:rPr lang="en-ID" sz="18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127000" indent="0">
              <a:buNone/>
            </a:pPr>
            <a:endParaRPr lang="en-US" dirty="0"/>
          </a:p>
        </p:txBody>
      </p:sp>
      <p:sp>
        <p:nvSpPr>
          <p:cNvPr id="3" name="Title 2">
            <a:extLst>
              <a:ext uri="{FF2B5EF4-FFF2-40B4-BE49-F238E27FC236}">
                <a16:creationId xmlns:a16="http://schemas.microsoft.com/office/drawing/2014/main" id="{6E1AECD5-145C-D72C-D466-080153625FFB}"/>
              </a:ext>
            </a:extLst>
          </p:cNvPr>
          <p:cNvSpPr>
            <a:spLocks noGrp="1"/>
          </p:cNvSpPr>
          <p:nvPr>
            <p:ph type="title"/>
          </p:nvPr>
        </p:nvSpPr>
        <p:spPr/>
        <p:txBody>
          <a:bodyPr/>
          <a:lstStyle/>
          <a:p>
            <a:endParaRPr lang="en-US"/>
          </a:p>
        </p:txBody>
      </p:sp>
      <p:sp>
        <p:nvSpPr>
          <p:cNvPr id="6" name="Rectangle 4">
            <a:extLst>
              <a:ext uri="{FF2B5EF4-FFF2-40B4-BE49-F238E27FC236}">
                <a16:creationId xmlns:a16="http://schemas.microsoft.com/office/drawing/2014/main" id="{9E832B3F-D25F-8502-9A29-8B896C60D642}"/>
              </a:ext>
            </a:extLst>
          </p:cNvPr>
          <p:cNvSpPr>
            <a:spLocks noChangeArrowheads="1"/>
          </p:cNvSpPr>
          <p:nvPr/>
        </p:nvSpPr>
        <p:spPr bwMode="auto">
          <a:xfrm>
            <a:off x="1029888" y="2079323"/>
            <a:ext cx="110626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4D9FBB43-F093-33F0-9527-2121C3A2909A}"/>
              </a:ext>
            </a:extLst>
          </p:cNvPr>
          <p:cNvGraphicFramePr>
            <a:graphicFrameLocks noChangeAspect="1"/>
          </p:cNvGraphicFramePr>
          <p:nvPr>
            <p:extLst>
              <p:ext uri="{D42A27DB-BD31-4B8C-83A1-F6EECF244321}">
                <p14:modId xmlns:p14="http://schemas.microsoft.com/office/powerpoint/2010/main" val="3708864973"/>
              </p:ext>
            </p:extLst>
          </p:nvPr>
        </p:nvGraphicFramePr>
        <p:xfrm>
          <a:off x="1029889" y="2079323"/>
          <a:ext cx="7400836" cy="1664903"/>
        </p:xfrm>
        <a:graphic>
          <a:graphicData uri="http://schemas.openxmlformats.org/presentationml/2006/ole">
            <mc:AlternateContent xmlns:mc="http://schemas.openxmlformats.org/markup-compatibility/2006">
              <mc:Choice xmlns:v="urn:schemas-microsoft-com:vml" Requires="v">
                <p:oleObj name="Worksheet" r:id="rId2" imgW="3939318" imgH="921810" progId="Excel.Sheet.12">
                  <p:embed/>
                </p:oleObj>
              </mc:Choice>
              <mc:Fallback>
                <p:oleObj name="Worksheet" r:id="rId2" imgW="3939318" imgH="921810" progId="Excel.Sheet.12">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889" y="2079323"/>
                        <a:ext cx="7400836" cy="1664903"/>
                      </a:xfrm>
                      <a:prstGeom prst="rect">
                        <a:avLst/>
                      </a:prstGeom>
                      <a:noFill/>
                    </p:spPr>
                  </p:pic>
                </p:oleObj>
              </mc:Fallback>
            </mc:AlternateContent>
          </a:graphicData>
        </a:graphic>
      </p:graphicFrame>
    </p:spTree>
    <p:extLst>
      <p:ext uri="{BB962C8B-B14F-4D97-AF65-F5344CB8AC3E}">
        <p14:creationId xmlns:p14="http://schemas.microsoft.com/office/powerpoint/2010/main" val="8198684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C5363AC-01A4-2543-5DF5-2D16E8317D69}"/>
              </a:ext>
            </a:extLst>
          </p:cNvPr>
          <p:cNvSpPr>
            <a:spLocks noGrp="1"/>
          </p:cNvSpPr>
          <p:nvPr>
            <p:ph type="subTitle" idx="1"/>
          </p:nvPr>
        </p:nvSpPr>
        <p:spPr>
          <a:xfrm>
            <a:off x="886479" y="1321807"/>
            <a:ext cx="7717500" cy="3219900"/>
          </a:xfrm>
        </p:spPr>
        <p:txBody>
          <a:bodyPr/>
          <a:lstStyle/>
          <a:p>
            <a:pPr marL="127000" indent="0">
              <a:buNone/>
            </a:pPr>
            <a:r>
              <a:rPr lang="en-US" dirty="0"/>
              <a:t>Most Likely Scenario</a:t>
            </a:r>
          </a:p>
        </p:txBody>
      </p:sp>
      <p:sp>
        <p:nvSpPr>
          <p:cNvPr id="3" name="Title 2">
            <a:extLst>
              <a:ext uri="{FF2B5EF4-FFF2-40B4-BE49-F238E27FC236}">
                <a16:creationId xmlns:a16="http://schemas.microsoft.com/office/drawing/2014/main" id="{AA1FB0A4-5B08-3A06-894E-98B28BE46446}"/>
              </a:ext>
            </a:extLst>
          </p:cNvPr>
          <p:cNvSpPr>
            <a:spLocks noGrp="1"/>
          </p:cNvSpPr>
          <p:nvPr>
            <p:ph type="title"/>
          </p:nvPr>
        </p:nvSpPr>
        <p:spPr>
          <a:xfrm>
            <a:off x="713225" y="585216"/>
            <a:ext cx="4406401" cy="572700"/>
          </a:xfrm>
        </p:spPr>
        <p:txBody>
          <a:bodyPr/>
          <a:lstStyle/>
          <a:p>
            <a:r>
              <a:rPr lang="en-US" dirty="0"/>
              <a:t>Income Statement</a:t>
            </a:r>
          </a:p>
        </p:txBody>
      </p:sp>
      <p:sp>
        <p:nvSpPr>
          <p:cNvPr id="4" name="Rectangle 2">
            <a:extLst>
              <a:ext uri="{FF2B5EF4-FFF2-40B4-BE49-F238E27FC236}">
                <a16:creationId xmlns:a16="http://schemas.microsoft.com/office/drawing/2014/main" id="{CA52E815-6D7D-ECA7-2B7B-6904325A2F41}"/>
              </a:ext>
            </a:extLst>
          </p:cNvPr>
          <p:cNvSpPr>
            <a:spLocks noChangeArrowheads="1"/>
          </p:cNvSpPr>
          <p:nvPr/>
        </p:nvSpPr>
        <p:spPr bwMode="auto">
          <a:xfrm flipV="1">
            <a:off x="5437259" y="-1577707"/>
            <a:ext cx="48073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1582CCF1-359E-9D61-C9FF-013E24A3FCEF}"/>
              </a:ext>
            </a:extLst>
          </p:cNvPr>
          <p:cNvGraphicFramePr>
            <a:graphicFrameLocks noChangeAspect="1"/>
          </p:cNvGraphicFramePr>
          <p:nvPr>
            <p:extLst>
              <p:ext uri="{D42A27DB-BD31-4B8C-83A1-F6EECF244321}">
                <p14:modId xmlns:p14="http://schemas.microsoft.com/office/powerpoint/2010/main" val="2570999701"/>
              </p:ext>
            </p:extLst>
          </p:nvPr>
        </p:nvGraphicFramePr>
        <p:xfrm>
          <a:off x="5119626" y="241853"/>
          <a:ext cx="3706741" cy="4316431"/>
        </p:xfrm>
        <a:graphic>
          <a:graphicData uri="http://schemas.openxmlformats.org/presentationml/2006/ole">
            <mc:AlternateContent xmlns:mc="http://schemas.openxmlformats.org/markup-compatibility/2006">
              <mc:Choice xmlns:v="urn:schemas-microsoft-com:vml" Requires="v">
                <p:oleObj name="Worksheet" r:id="rId2" imgW="5090338" imgH="6164633" progId="Excel.Sheet.12">
                  <p:embed/>
                </p:oleObj>
              </mc:Choice>
              <mc:Fallback>
                <p:oleObj name="Worksheet" r:id="rId2" imgW="5090338" imgH="6164633" progId="Excel.Sheet.12">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9626" y="241853"/>
                        <a:ext cx="3706741" cy="4316431"/>
                      </a:xfrm>
                      <a:prstGeom prst="rect">
                        <a:avLst/>
                      </a:prstGeom>
                      <a:noFill/>
                    </p:spPr>
                  </p:pic>
                </p:oleObj>
              </mc:Fallback>
            </mc:AlternateContent>
          </a:graphicData>
        </a:graphic>
      </p:graphicFrame>
    </p:spTree>
    <p:extLst>
      <p:ext uri="{BB962C8B-B14F-4D97-AF65-F5344CB8AC3E}">
        <p14:creationId xmlns:p14="http://schemas.microsoft.com/office/powerpoint/2010/main" val="21612777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514443D-E469-4330-3622-27C7B1EC9DBB}"/>
              </a:ext>
            </a:extLst>
          </p:cNvPr>
          <p:cNvSpPr>
            <a:spLocks noGrp="1"/>
          </p:cNvSpPr>
          <p:nvPr>
            <p:ph type="subTitle" idx="1"/>
          </p:nvPr>
        </p:nvSpPr>
        <p:spPr/>
        <p:txBody>
          <a:bodyPr/>
          <a:lstStyle/>
          <a:p>
            <a:pPr marL="127000" indent="0">
              <a:lnSpc>
                <a:spcPct val="150000"/>
              </a:lnSpc>
              <a:buNone/>
            </a:pPr>
            <a:r>
              <a:rPr lang="en-US" sz="1400" dirty="0" err="1"/>
              <a:t>Bisnis</a:t>
            </a:r>
            <a:r>
              <a:rPr lang="en-US" sz="1400" dirty="0"/>
              <a:t> yang </a:t>
            </a:r>
            <a:r>
              <a:rPr lang="en-US" sz="1400" dirty="0" err="1"/>
              <a:t>akan</a:t>
            </a:r>
            <a:r>
              <a:rPr lang="en-US" sz="1400" dirty="0"/>
              <a:t> kami </a:t>
            </a:r>
            <a:r>
              <a:rPr lang="en-US" sz="1400" dirty="0" err="1"/>
              <a:t>jalankan</a:t>
            </a:r>
            <a:r>
              <a:rPr lang="en-US" sz="1400" dirty="0"/>
              <a:t> </a:t>
            </a:r>
            <a:r>
              <a:rPr lang="en-US" sz="1400" dirty="0" err="1"/>
              <a:t>merupakan</a:t>
            </a:r>
            <a:r>
              <a:rPr lang="en-US" sz="1400" dirty="0"/>
              <a:t> </a:t>
            </a:r>
            <a:r>
              <a:rPr lang="en-US" sz="1400" dirty="0" err="1"/>
              <a:t>bisnis</a:t>
            </a:r>
            <a:r>
              <a:rPr lang="en-US" sz="1400" dirty="0"/>
              <a:t> Food Truck yang </a:t>
            </a:r>
            <a:r>
              <a:rPr lang="en-US" sz="1400" dirty="0" err="1"/>
              <a:t>menyediakan</a:t>
            </a:r>
            <a:r>
              <a:rPr lang="en-US" sz="1400" dirty="0"/>
              <a:t> </a:t>
            </a:r>
            <a:r>
              <a:rPr lang="en-US" sz="1400" dirty="0" err="1"/>
              <a:t>berbagai</a:t>
            </a:r>
            <a:r>
              <a:rPr lang="en-US" sz="1400" dirty="0"/>
              <a:t> </a:t>
            </a:r>
            <a:r>
              <a:rPr lang="en-US" sz="1400" dirty="0" err="1"/>
              <a:t>macam</a:t>
            </a:r>
            <a:r>
              <a:rPr lang="en-US" sz="1400" dirty="0"/>
              <a:t> </a:t>
            </a:r>
            <a:r>
              <a:rPr lang="en-US" sz="1400" dirty="0" err="1"/>
              <a:t>makanan</a:t>
            </a:r>
            <a:r>
              <a:rPr lang="en-US" sz="1400" dirty="0"/>
              <a:t> &amp; </a:t>
            </a:r>
            <a:r>
              <a:rPr lang="en-US" sz="1400" dirty="0" err="1"/>
              <a:t>minuman</a:t>
            </a:r>
            <a:r>
              <a:rPr lang="en-US" sz="1400" dirty="0"/>
              <a:t> </a:t>
            </a:r>
            <a:r>
              <a:rPr lang="en-US" sz="1400" dirty="0" err="1"/>
              <a:t>khas</a:t>
            </a:r>
            <a:r>
              <a:rPr lang="en-US" sz="1400" dirty="0"/>
              <a:t> Korea yang </a:t>
            </a:r>
            <a:r>
              <a:rPr lang="en-US" sz="1400" dirty="0" err="1"/>
              <a:t>dipadukan</a:t>
            </a:r>
            <a:r>
              <a:rPr lang="en-US" sz="1400" dirty="0"/>
              <a:t> </a:t>
            </a:r>
            <a:r>
              <a:rPr lang="en-US" sz="1400" dirty="0" err="1"/>
              <a:t>dengan</a:t>
            </a:r>
            <a:r>
              <a:rPr lang="en-US" sz="1400" dirty="0"/>
              <a:t> </a:t>
            </a:r>
            <a:r>
              <a:rPr lang="en-US" sz="1400" dirty="0" err="1"/>
              <a:t>makanan</a:t>
            </a:r>
            <a:r>
              <a:rPr lang="en-US" sz="1400" dirty="0"/>
              <a:t> Indonesia. </a:t>
            </a:r>
            <a:r>
              <a:rPr lang="en-US" sz="1400" dirty="0" err="1"/>
              <a:t>Jenis</a:t>
            </a:r>
            <a:r>
              <a:rPr lang="en-US" sz="1400" dirty="0"/>
              <a:t> </a:t>
            </a:r>
            <a:r>
              <a:rPr lang="en-US" sz="1400" dirty="0" err="1"/>
              <a:t>usaha</a:t>
            </a:r>
            <a:r>
              <a:rPr lang="en-US" sz="1400" dirty="0"/>
              <a:t> </a:t>
            </a:r>
            <a:r>
              <a:rPr lang="en-US" sz="1400" dirty="0" err="1"/>
              <a:t>ini</a:t>
            </a:r>
            <a:r>
              <a:rPr lang="en-US" sz="1400" dirty="0"/>
              <a:t> kami </a:t>
            </a:r>
            <a:r>
              <a:rPr lang="en-US" sz="1400" dirty="0" err="1"/>
              <a:t>pilih</a:t>
            </a:r>
            <a:r>
              <a:rPr lang="en-US" sz="1400" dirty="0"/>
              <a:t> </a:t>
            </a:r>
            <a:r>
              <a:rPr lang="en-US" sz="1400" dirty="0" err="1"/>
              <a:t>karena</a:t>
            </a:r>
            <a:r>
              <a:rPr lang="en-US" sz="1400" dirty="0"/>
              <a:t> </a:t>
            </a:r>
            <a:r>
              <a:rPr lang="en-US" sz="1400" dirty="0" err="1"/>
              <a:t>melihat</a:t>
            </a:r>
            <a:r>
              <a:rPr lang="en-US" sz="1400" dirty="0"/>
              <a:t> </a:t>
            </a:r>
            <a:r>
              <a:rPr lang="en-US" sz="1400" dirty="0" err="1"/>
              <a:t>adanya</a:t>
            </a:r>
            <a:r>
              <a:rPr lang="en-US" sz="1400" dirty="0"/>
              <a:t> </a:t>
            </a:r>
            <a:r>
              <a:rPr lang="en-US" sz="1400" dirty="0" err="1"/>
              <a:t>prospek</a:t>
            </a:r>
            <a:r>
              <a:rPr lang="en-US" sz="1400" dirty="0"/>
              <a:t> </a:t>
            </a:r>
            <a:r>
              <a:rPr lang="en-US" sz="1400" dirty="0" err="1"/>
              <a:t>tinggi</a:t>
            </a:r>
            <a:r>
              <a:rPr lang="en-US" sz="1400" dirty="0"/>
              <a:t> </a:t>
            </a:r>
            <a:r>
              <a:rPr lang="en-US" sz="1400" dirty="0" err="1"/>
              <a:t>akan</a:t>
            </a:r>
            <a:r>
              <a:rPr lang="en-US" sz="1400" dirty="0"/>
              <a:t> </a:t>
            </a:r>
            <a:r>
              <a:rPr lang="en-US" sz="1400" dirty="0" err="1"/>
              <a:t>jalannya</a:t>
            </a:r>
            <a:r>
              <a:rPr lang="en-US" sz="1400" dirty="0"/>
              <a:t> </a:t>
            </a:r>
            <a:r>
              <a:rPr lang="en-US" sz="1400" dirty="0" err="1"/>
              <a:t>usaha</a:t>
            </a:r>
            <a:r>
              <a:rPr lang="en-US" sz="1400" dirty="0"/>
              <a:t> </a:t>
            </a:r>
            <a:r>
              <a:rPr lang="en-US" sz="1400" dirty="0" err="1"/>
              <a:t>ini</a:t>
            </a:r>
            <a:r>
              <a:rPr lang="en-US" sz="1400" dirty="0"/>
              <a:t> </a:t>
            </a:r>
            <a:r>
              <a:rPr lang="en-US" sz="1400" dirty="0" err="1"/>
              <a:t>dikarenakan</a:t>
            </a:r>
            <a:r>
              <a:rPr lang="en-US" sz="1400" dirty="0"/>
              <a:t> Food Truck </a:t>
            </a:r>
            <a:r>
              <a:rPr lang="en-US" sz="1400" dirty="0" err="1"/>
              <a:t>dapat</a:t>
            </a:r>
            <a:r>
              <a:rPr lang="en-US" sz="1400" dirty="0"/>
              <a:t> </a:t>
            </a:r>
            <a:r>
              <a:rPr lang="en-US" sz="1400" dirty="0" err="1"/>
              <a:t>menarik</a:t>
            </a:r>
            <a:r>
              <a:rPr lang="en-US" sz="1400" dirty="0"/>
              <a:t> </a:t>
            </a:r>
            <a:r>
              <a:rPr lang="en-US" sz="1400" dirty="0" err="1"/>
              <a:t>perhatian</a:t>
            </a:r>
            <a:r>
              <a:rPr lang="en-US" sz="1400" dirty="0"/>
              <a:t> </a:t>
            </a:r>
            <a:r>
              <a:rPr lang="en-US" sz="1400" dirty="0" err="1"/>
              <a:t>lebih</a:t>
            </a:r>
            <a:r>
              <a:rPr lang="en-US" sz="1400" dirty="0"/>
              <a:t> para </a:t>
            </a:r>
            <a:r>
              <a:rPr lang="en-US" sz="1400" dirty="0" err="1"/>
              <a:t>konsumen</a:t>
            </a:r>
            <a:r>
              <a:rPr lang="en-US" sz="1400" dirty="0"/>
              <a:t> </a:t>
            </a:r>
            <a:r>
              <a:rPr lang="en-US" sz="1400" dirty="0" err="1"/>
              <a:t>terutama</a:t>
            </a:r>
            <a:r>
              <a:rPr lang="en-US" sz="1400" dirty="0"/>
              <a:t> </a:t>
            </a:r>
            <a:r>
              <a:rPr lang="en-US" sz="1400" dirty="0" err="1"/>
              <a:t>anak</a:t>
            </a:r>
            <a:r>
              <a:rPr lang="en-US" sz="1400" dirty="0"/>
              <a:t> </a:t>
            </a:r>
            <a:r>
              <a:rPr lang="en-US" sz="1400" dirty="0" err="1"/>
              <a:t>muda</a:t>
            </a:r>
            <a:r>
              <a:rPr lang="en-US" sz="1400" dirty="0"/>
              <a:t>. </a:t>
            </a:r>
            <a:r>
              <a:rPr lang="en-US" sz="1400" dirty="0" err="1"/>
              <a:t>Dalam</a:t>
            </a:r>
            <a:r>
              <a:rPr lang="en-US" sz="1400" dirty="0"/>
              <a:t> </a:t>
            </a:r>
            <a:r>
              <a:rPr lang="en-US" sz="1400" dirty="0" err="1"/>
              <a:t>segi</a:t>
            </a:r>
            <a:r>
              <a:rPr lang="en-US" sz="1400" dirty="0"/>
              <a:t> modal, </a:t>
            </a:r>
            <a:r>
              <a:rPr lang="en-US" sz="1400" dirty="0" err="1"/>
              <a:t>tidak</a:t>
            </a:r>
            <a:r>
              <a:rPr lang="en-US" sz="1400" dirty="0"/>
              <a:t> </a:t>
            </a:r>
            <a:r>
              <a:rPr lang="en-US" sz="1400" dirty="0" err="1"/>
              <a:t>dibutuhkan</a:t>
            </a:r>
            <a:r>
              <a:rPr lang="en-US" sz="1400" dirty="0"/>
              <a:t> </a:t>
            </a:r>
            <a:r>
              <a:rPr lang="en-US" sz="1400" dirty="0" err="1"/>
              <a:t>biaya</a:t>
            </a:r>
            <a:r>
              <a:rPr lang="en-US" sz="1400" dirty="0"/>
              <a:t> yang </a:t>
            </a:r>
            <a:r>
              <a:rPr lang="en-US" sz="1400" dirty="0" err="1"/>
              <a:t>terlalu</a:t>
            </a:r>
            <a:r>
              <a:rPr lang="en-US" sz="1400" dirty="0"/>
              <a:t> </a:t>
            </a:r>
            <a:r>
              <a:rPr lang="en-US" sz="1400" dirty="0" err="1"/>
              <a:t>tinggi</a:t>
            </a:r>
            <a:r>
              <a:rPr lang="en-US" sz="1400" dirty="0"/>
              <a:t>. Kami juga </a:t>
            </a:r>
            <a:r>
              <a:rPr lang="en-US" sz="1400" dirty="0" err="1"/>
              <a:t>dapat</a:t>
            </a:r>
            <a:r>
              <a:rPr lang="en-US" sz="1400" dirty="0"/>
              <a:t> </a:t>
            </a:r>
            <a:r>
              <a:rPr lang="en-US" sz="1400" dirty="0" err="1"/>
              <a:t>berpindah-pindah</a:t>
            </a:r>
            <a:r>
              <a:rPr lang="en-US" sz="1400" dirty="0"/>
              <a:t> </a:t>
            </a:r>
            <a:r>
              <a:rPr lang="en-US" sz="1400" dirty="0" err="1"/>
              <a:t>tempat</a:t>
            </a:r>
            <a:r>
              <a:rPr lang="en-US" sz="1400" dirty="0"/>
              <a:t> </a:t>
            </a:r>
            <a:r>
              <a:rPr lang="en-US" sz="1400" dirty="0" err="1"/>
              <a:t>mencari</a:t>
            </a:r>
            <a:r>
              <a:rPr lang="en-US" sz="1400" dirty="0"/>
              <a:t> </a:t>
            </a:r>
            <a:r>
              <a:rPr lang="en-US" sz="1400" dirty="0" err="1"/>
              <a:t>lokasi</a:t>
            </a:r>
            <a:r>
              <a:rPr lang="en-US" sz="1400" dirty="0"/>
              <a:t> </a:t>
            </a:r>
            <a:r>
              <a:rPr lang="en-US" sz="1400" dirty="0" err="1"/>
              <a:t>strategis</a:t>
            </a:r>
            <a:r>
              <a:rPr lang="en-US" sz="1400" dirty="0"/>
              <a:t> </a:t>
            </a:r>
            <a:r>
              <a:rPr lang="en-US" sz="1400" dirty="0" err="1"/>
              <a:t>untuk</a:t>
            </a:r>
            <a:r>
              <a:rPr lang="en-US" sz="1400" dirty="0"/>
              <a:t> </a:t>
            </a:r>
            <a:r>
              <a:rPr lang="en-US" sz="1400" dirty="0" err="1"/>
              <a:t>berjualan</a:t>
            </a:r>
            <a:r>
              <a:rPr lang="en-US" sz="1400" dirty="0"/>
              <a:t>. </a:t>
            </a:r>
            <a:r>
              <a:rPr lang="en-US" sz="1400" dirty="0" err="1"/>
              <a:t>Bisnis</a:t>
            </a:r>
            <a:r>
              <a:rPr lang="en-US" sz="1400" dirty="0"/>
              <a:t> yang kami </a:t>
            </a:r>
            <a:r>
              <a:rPr lang="en-US" sz="1400" dirty="0" err="1"/>
              <a:t>jalani</a:t>
            </a:r>
            <a:r>
              <a:rPr lang="en-US" sz="1400" dirty="0"/>
              <a:t> </a:t>
            </a:r>
            <a:r>
              <a:rPr lang="en-US" sz="1400" dirty="0" err="1"/>
              <a:t>ini</a:t>
            </a:r>
            <a:r>
              <a:rPr lang="en-US" sz="1400" dirty="0"/>
              <a:t> </a:t>
            </a:r>
            <a:r>
              <a:rPr lang="en-US" sz="1400" dirty="0" err="1"/>
              <a:t>memerlukan</a:t>
            </a:r>
            <a:r>
              <a:rPr lang="en-US" sz="1400" dirty="0"/>
              <a:t> </a:t>
            </a:r>
            <a:r>
              <a:rPr lang="en-US" sz="1400" dirty="0" err="1"/>
              <a:t>sikap</a:t>
            </a:r>
            <a:r>
              <a:rPr lang="en-US" sz="1400" dirty="0"/>
              <a:t> </a:t>
            </a:r>
            <a:r>
              <a:rPr lang="en-US" sz="1400" dirty="0" err="1"/>
              <a:t>konsisten</a:t>
            </a:r>
            <a:r>
              <a:rPr lang="en-US" sz="1400" dirty="0"/>
              <a:t> yang </a:t>
            </a:r>
            <a:r>
              <a:rPr lang="en-US" sz="1400" dirty="0" err="1"/>
              <a:t>dapat</a:t>
            </a:r>
            <a:r>
              <a:rPr lang="en-US" sz="1400" dirty="0"/>
              <a:t> </a:t>
            </a:r>
            <a:r>
              <a:rPr lang="en-US" sz="1400" dirty="0" err="1"/>
              <a:t>menentukan</a:t>
            </a:r>
            <a:r>
              <a:rPr lang="en-US" sz="1400" dirty="0"/>
              <a:t> </a:t>
            </a:r>
            <a:r>
              <a:rPr lang="en-US" sz="1400" dirty="0" err="1"/>
              <a:t>jalannya</a:t>
            </a:r>
            <a:r>
              <a:rPr lang="en-US" sz="1400" dirty="0"/>
              <a:t> </a:t>
            </a:r>
            <a:r>
              <a:rPr lang="en-US" sz="1400" dirty="0" err="1"/>
              <a:t>bisnis</a:t>
            </a:r>
            <a:r>
              <a:rPr lang="en-US" sz="1400" dirty="0"/>
              <a:t> </a:t>
            </a:r>
            <a:r>
              <a:rPr lang="en-US" sz="1400" dirty="0" err="1"/>
              <a:t>kedepannya</a:t>
            </a:r>
            <a:r>
              <a:rPr lang="en-US" sz="1400" dirty="0"/>
              <a:t>.</a:t>
            </a:r>
          </a:p>
        </p:txBody>
      </p:sp>
      <p:sp>
        <p:nvSpPr>
          <p:cNvPr id="3" name="Title 2">
            <a:extLst>
              <a:ext uri="{FF2B5EF4-FFF2-40B4-BE49-F238E27FC236}">
                <a16:creationId xmlns:a16="http://schemas.microsoft.com/office/drawing/2014/main" id="{B45EDF18-F5A2-8633-6F44-FA5F578D0BFF}"/>
              </a:ext>
            </a:extLst>
          </p:cNvPr>
          <p:cNvSpPr>
            <a:spLocks noGrp="1"/>
          </p:cNvSpPr>
          <p:nvPr>
            <p:ph type="title"/>
          </p:nvPr>
        </p:nvSpPr>
        <p:spPr/>
        <p:txBody>
          <a:bodyPr/>
          <a:lstStyle/>
          <a:p>
            <a:r>
              <a:rPr lang="en-US" dirty="0"/>
              <a:t>Kesimpulan</a:t>
            </a:r>
          </a:p>
        </p:txBody>
      </p:sp>
    </p:spTree>
    <p:extLst>
      <p:ext uri="{BB962C8B-B14F-4D97-AF65-F5344CB8AC3E}">
        <p14:creationId xmlns:p14="http://schemas.microsoft.com/office/powerpoint/2010/main" val="112830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7EEE4-4ADE-44EB-86EE-6BBBC5DC13A2}"/>
              </a:ext>
            </a:extLst>
          </p:cNvPr>
          <p:cNvSpPr>
            <a:spLocks noGrp="1"/>
          </p:cNvSpPr>
          <p:nvPr>
            <p:ph type="ctrTitle"/>
          </p:nvPr>
        </p:nvSpPr>
        <p:spPr>
          <a:xfrm>
            <a:off x="1371600" y="1037530"/>
            <a:ext cx="6400800" cy="2696269"/>
          </a:xfrm>
        </p:spPr>
        <p:txBody>
          <a:bodyPr/>
          <a:lstStyle/>
          <a:p>
            <a:r>
              <a:rPr lang="en-US" dirty="0"/>
              <a:t>Thankyou  </a:t>
            </a:r>
            <a:br>
              <a:rPr lang="en-US" dirty="0"/>
            </a:br>
            <a:r>
              <a:rPr lang="en-US" sz="1600" dirty="0" err="1">
                <a:solidFill>
                  <a:schemeClr val="accent2">
                    <a:lumMod val="75000"/>
                  </a:schemeClr>
                </a:solidFill>
                <a:latin typeface="+mn-lt"/>
              </a:rPr>
              <a:t>Menggoreng</a:t>
            </a:r>
            <a:r>
              <a:rPr lang="en-US" sz="1600" dirty="0">
                <a:solidFill>
                  <a:schemeClr val="accent2">
                    <a:lumMod val="75000"/>
                  </a:schemeClr>
                </a:solidFill>
                <a:latin typeface="+mn-lt"/>
              </a:rPr>
              <a:t> ikan </a:t>
            </a:r>
            <a:r>
              <a:rPr lang="en-US" sz="1600" dirty="0" err="1">
                <a:solidFill>
                  <a:schemeClr val="accent2">
                    <a:lumMod val="75000"/>
                  </a:schemeClr>
                </a:solidFill>
                <a:latin typeface="+mn-lt"/>
              </a:rPr>
              <a:t>dicampur</a:t>
            </a:r>
            <a:r>
              <a:rPr lang="en-US" sz="1600" dirty="0">
                <a:solidFill>
                  <a:schemeClr val="accent2">
                    <a:lumMod val="75000"/>
                  </a:schemeClr>
                </a:solidFill>
                <a:latin typeface="+mn-lt"/>
              </a:rPr>
              <a:t> bakmi </a:t>
            </a:r>
            <a:br>
              <a:rPr lang="en-US" sz="1600" dirty="0">
                <a:solidFill>
                  <a:schemeClr val="accent2">
                    <a:lumMod val="75000"/>
                  </a:schemeClr>
                </a:solidFill>
                <a:latin typeface="+mn-lt"/>
              </a:rPr>
            </a:br>
            <a:r>
              <a:rPr lang="en-US" sz="1600" dirty="0" err="1">
                <a:solidFill>
                  <a:schemeClr val="accent2">
                    <a:lumMod val="75000"/>
                  </a:schemeClr>
                </a:solidFill>
                <a:latin typeface="+mn-lt"/>
              </a:rPr>
              <a:t>Digoreng</a:t>
            </a:r>
            <a:r>
              <a:rPr lang="en-US" sz="1600" dirty="0">
                <a:solidFill>
                  <a:schemeClr val="accent2">
                    <a:lumMod val="75000"/>
                  </a:schemeClr>
                </a:solidFill>
                <a:latin typeface="+mn-lt"/>
              </a:rPr>
              <a:t> </a:t>
            </a:r>
            <a:r>
              <a:rPr lang="en-US" sz="1600" dirty="0" err="1">
                <a:solidFill>
                  <a:schemeClr val="accent2">
                    <a:lumMod val="75000"/>
                  </a:schemeClr>
                </a:solidFill>
                <a:latin typeface="+mn-lt"/>
              </a:rPr>
              <a:t>terpisah,jangan</a:t>
            </a:r>
            <a:r>
              <a:rPr lang="en-US" sz="1600" dirty="0">
                <a:solidFill>
                  <a:schemeClr val="accent2">
                    <a:lumMod val="75000"/>
                  </a:schemeClr>
                </a:solidFill>
                <a:latin typeface="+mn-lt"/>
              </a:rPr>
              <a:t> </a:t>
            </a:r>
            <a:r>
              <a:rPr lang="en-US" sz="1600" dirty="0" err="1">
                <a:solidFill>
                  <a:schemeClr val="accent2">
                    <a:lumMod val="75000"/>
                  </a:schemeClr>
                </a:solidFill>
                <a:latin typeface="+mn-lt"/>
              </a:rPr>
              <a:t>sekaligus</a:t>
            </a:r>
            <a:r>
              <a:rPr lang="en-US" sz="1600" dirty="0">
                <a:solidFill>
                  <a:schemeClr val="accent2">
                    <a:lumMod val="75000"/>
                  </a:schemeClr>
                </a:solidFill>
                <a:latin typeface="+mn-lt"/>
              </a:rPr>
              <a:t> </a:t>
            </a:r>
            <a:br>
              <a:rPr lang="en-US" sz="1600" dirty="0">
                <a:solidFill>
                  <a:schemeClr val="accent2">
                    <a:lumMod val="75000"/>
                  </a:schemeClr>
                </a:solidFill>
                <a:latin typeface="+mn-lt"/>
              </a:rPr>
            </a:br>
            <a:r>
              <a:rPr lang="en-US" sz="1600" dirty="0" err="1">
                <a:solidFill>
                  <a:schemeClr val="accent2">
                    <a:lumMod val="75000"/>
                  </a:schemeClr>
                </a:solidFill>
                <a:latin typeface="+mn-lt"/>
              </a:rPr>
              <a:t>cukup</a:t>
            </a:r>
            <a:r>
              <a:rPr lang="en-US" sz="1600" dirty="0">
                <a:solidFill>
                  <a:schemeClr val="accent2">
                    <a:lumMod val="75000"/>
                  </a:schemeClr>
                </a:solidFill>
                <a:latin typeface="+mn-lt"/>
              </a:rPr>
              <a:t> </a:t>
            </a:r>
            <a:r>
              <a:rPr lang="en-US" sz="1600" dirty="0" err="1">
                <a:solidFill>
                  <a:schemeClr val="accent2">
                    <a:lumMod val="75000"/>
                  </a:schemeClr>
                </a:solidFill>
                <a:latin typeface="+mn-lt"/>
              </a:rPr>
              <a:t>sekian</a:t>
            </a:r>
            <a:r>
              <a:rPr lang="en-US" sz="1600" dirty="0">
                <a:solidFill>
                  <a:schemeClr val="accent2">
                    <a:lumMod val="75000"/>
                  </a:schemeClr>
                </a:solidFill>
                <a:latin typeface="+mn-lt"/>
              </a:rPr>
              <a:t> </a:t>
            </a:r>
            <a:r>
              <a:rPr lang="en-US" sz="1600" dirty="0" err="1">
                <a:solidFill>
                  <a:schemeClr val="accent2">
                    <a:lumMod val="75000"/>
                  </a:schemeClr>
                </a:solidFill>
                <a:latin typeface="+mn-lt"/>
              </a:rPr>
              <a:t>presentasi</a:t>
            </a:r>
            <a:r>
              <a:rPr lang="en-US" sz="1600" dirty="0">
                <a:solidFill>
                  <a:schemeClr val="accent2">
                    <a:lumMod val="75000"/>
                  </a:schemeClr>
                </a:solidFill>
                <a:latin typeface="+mn-lt"/>
              </a:rPr>
              <a:t> kami </a:t>
            </a:r>
            <a:br>
              <a:rPr lang="en-US" sz="1600" dirty="0">
                <a:solidFill>
                  <a:schemeClr val="accent2">
                    <a:lumMod val="75000"/>
                  </a:schemeClr>
                </a:solidFill>
                <a:latin typeface="+mn-lt"/>
              </a:rPr>
            </a:br>
            <a:r>
              <a:rPr lang="en-US" sz="1600" dirty="0" err="1">
                <a:solidFill>
                  <a:schemeClr val="accent2">
                    <a:lumMod val="75000"/>
                  </a:schemeClr>
                </a:solidFill>
                <a:latin typeface="+mn-lt"/>
              </a:rPr>
              <a:t>moga</a:t>
            </a:r>
            <a:r>
              <a:rPr lang="en-US" sz="1600" dirty="0">
                <a:solidFill>
                  <a:schemeClr val="accent2">
                    <a:lumMod val="75000"/>
                  </a:schemeClr>
                </a:solidFill>
                <a:latin typeface="+mn-lt"/>
              </a:rPr>
              <a:t> </a:t>
            </a:r>
            <a:r>
              <a:rPr lang="en-US" sz="1600" dirty="0" err="1">
                <a:solidFill>
                  <a:schemeClr val="accent2">
                    <a:lumMod val="75000"/>
                  </a:schemeClr>
                </a:solidFill>
                <a:latin typeface="+mn-lt"/>
              </a:rPr>
              <a:t>mendapat</a:t>
            </a:r>
            <a:r>
              <a:rPr lang="en-US" sz="1600" dirty="0">
                <a:solidFill>
                  <a:schemeClr val="accent2">
                    <a:lumMod val="75000"/>
                  </a:schemeClr>
                </a:solidFill>
                <a:latin typeface="+mn-lt"/>
              </a:rPr>
              <a:t> </a:t>
            </a:r>
            <a:r>
              <a:rPr lang="en-US" sz="1600" dirty="0" err="1">
                <a:solidFill>
                  <a:schemeClr val="accent2">
                    <a:lumMod val="75000"/>
                  </a:schemeClr>
                </a:solidFill>
                <a:latin typeface="+mn-lt"/>
              </a:rPr>
              <a:t>nilai</a:t>
            </a:r>
            <a:r>
              <a:rPr lang="en-US" sz="1600" dirty="0">
                <a:solidFill>
                  <a:schemeClr val="accent2">
                    <a:lumMod val="75000"/>
                  </a:schemeClr>
                </a:solidFill>
                <a:latin typeface="+mn-lt"/>
              </a:rPr>
              <a:t> </a:t>
            </a:r>
            <a:r>
              <a:rPr lang="en-US" sz="1600" dirty="0" err="1">
                <a:solidFill>
                  <a:schemeClr val="accent2">
                    <a:lumMod val="75000"/>
                  </a:schemeClr>
                </a:solidFill>
                <a:latin typeface="+mn-lt"/>
              </a:rPr>
              <a:t>bagus</a:t>
            </a:r>
            <a:r>
              <a:rPr lang="en-US" sz="1600" dirty="0">
                <a:solidFill>
                  <a:schemeClr val="accent2">
                    <a:lumMod val="75000"/>
                  </a:schemeClr>
                </a:solidFill>
                <a:latin typeface="+mn-lt"/>
              </a:rPr>
              <a:t> </a:t>
            </a:r>
            <a:br>
              <a:rPr lang="en-US" sz="1600" dirty="0">
                <a:solidFill>
                  <a:schemeClr val="accent2">
                    <a:lumMod val="75000"/>
                  </a:schemeClr>
                </a:solidFill>
                <a:latin typeface="+mn-lt"/>
              </a:rPr>
            </a:br>
            <a:br>
              <a:rPr lang="en-US" sz="1400" dirty="0"/>
            </a:br>
            <a:endParaRPr lang="en-ID" sz="1400" dirty="0"/>
          </a:p>
        </p:txBody>
      </p:sp>
    </p:spTree>
    <p:extLst>
      <p:ext uri="{BB962C8B-B14F-4D97-AF65-F5344CB8AC3E}">
        <p14:creationId xmlns:p14="http://schemas.microsoft.com/office/powerpoint/2010/main" val="23827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C423-34C1-44C8-9F8E-DD09C9CB3DDB}"/>
              </a:ext>
            </a:extLst>
          </p:cNvPr>
          <p:cNvSpPr>
            <a:spLocks noGrp="1"/>
          </p:cNvSpPr>
          <p:nvPr>
            <p:ph type="title"/>
          </p:nvPr>
        </p:nvSpPr>
        <p:spPr>
          <a:xfrm>
            <a:off x="471488" y="857250"/>
            <a:ext cx="4986337" cy="607219"/>
          </a:xfrm>
        </p:spPr>
        <p:txBody>
          <a:bodyPr/>
          <a:lstStyle/>
          <a:p>
            <a:r>
              <a:rPr lang="en-US" dirty="0" err="1"/>
              <a:t>Konsep</a:t>
            </a:r>
            <a:r>
              <a:rPr lang="en-US" dirty="0"/>
              <a:t> </a:t>
            </a:r>
            <a:r>
              <a:rPr lang="en-US" dirty="0" err="1"/>
              <a:t>Bisnis</a:t>
            </a:r>
            <a:r>
              <a:rPr lang="en-US" dirty="0"/>
              <a:t> </a:t>
            </a:r>
            <a:endParaRPr lang="en-ID" dirty="0"/>
          </a:p>
        </p:txBody>
      </p:sp>
      <p:sp>
        <p:nvSpPr>
          <p:cNvPr id="3" name="Subtitle 2">
            <a:extLst>
              <a:ext uri="{FF2B5EF4-FFF2-40B4-BE49-F238E27FC236}">
                <a16:creationId xmlns:a16="http://schemas.microsoft.com/office/drawing/2014/main" id="{ED126B69-1A00-46E1-9483-814100E2543F}"/>
              </a:ext>
            </a:extLst>
          </p:cNvPr>
          <p:cNvSpPr>
            <a:spLocks noGrp="1"/>
          </p:cNvSpPr>
          <p:nvPr>
            <p:ph type="subTitle" idx="1"/>
          </p:nvPr>
        </p:nvSpPr>
        <p:spPr>
          <a:xfrm>
            <a:off x="150019" y="1657351"/>
            <a:ext cx="5386387" cy="2428874"/>
          </a:xfrm>
        </p:spPr>
        <p:txBody>
          <a:bodyPr/>
          <a:lstStyle/>
          <a:p>
            <a:r>
              <a:rPr lang="en-ID" dirty="0" err="1">
                <a:solidFill>
                  <a:schemeClr val="accent4">
                    <a:lumMod val="50000"/>
                  </a:schemeClr>
                </a:solidFill>
                <a:latin typeface="Franklin Gothic Medium Cond" panose="020B0606030402020204" pitchFamily="34" charset="0"/>
              </a:rPr>
              <a:t>Konsep</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mula</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bisnis</a:t>
            </a:r>
            <a:r>
              <a:rPr lang="en-ID" dirty="0">
                <a:solidFill>
                  <a:schemeClr val="accent4">
                    <a:lumMod val="50000"/>
                  </a:schemeClr>
                </a:solidFill>
                <a:latin typeface="Franklin Gothic Medium Cond" panose="020B0606030402020204" pitchFamily="34" charset="0"/>
              </a:rPr>
              <a:t> food truck </a:t>
            </a:r>
            <a:r>
              <a:rPr lang="en-ID" dirty="0" err="1">
                <a:solidFill>
                  <a:schemeClr val="accent4">
                    <a:lumMod val="50000"/>
                  </a:schemeClr>
                </a:solidFill>
                <a:latin typeface="Franklin Gothic Medium Cond" panose="020B0606030402020204" pitchFamily="34" charset="0"/>
              </a:rPr>
              <a:t>ini</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dibentuk</a:t>
            </a:r>
            <a:r>
              <a:rPr lang="en-ID" dirty="0">
                <a:solidFill>
                  <a:schemeClr val="accent4">
                    <a:lumMod val="50000"/>
                  </a:schemeClr>
                </a:solidFill>
                <a:latin typeface="Franklin Gothic Medium Cond" panose="020B0606030402020204" pitchFamily="34" charset="0"/>
              </a:rPr>
              <a:t> dan </a:t>
            </a:r>
            <a:r>
              <a:rPr lang="en-ID" dirty="0" err="1">
                <a:solidFill>
                  <a:schemeClr val="accent4">
                    <a:lumMod val="50000"/>
                  </a:schemeClr>
                </a:solidFill>
                <a:latin typeface="Franklin Gothic Medium Cond" panose="020B0606030402020204" pitchFamily="34" charset="0"/>
              </a:rPr>
              <a:t>dikembangkan</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karena</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adanya</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peluang</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usaha</a:t>
            </a:r>
            <a:r>
              <a:rPr lang="en-ID" dirty="0">
                <a:solidFill>
                  <a:schemeClr val="accent4">
                    <a:lumMod val="50000"/>
                  </a:schemeClr>
                </a:solidFill>
                <a:latin typeface="Franklin Gothic Medium Cond" panose="020B0606030402020204" pitchFamily="34" charset="0"/>
              </a:rPr>
              <a:t> </a:t>
            </a:r>
          </a:p>
          <a:p>
            <a:r>
              <a:rPr lang="en-ID" dirty="0" err="1">
                <a:solidFill>
                  <a:schemeClr val="accent4">
                    <a:lumMod val="50000"/>
                  </a:schemeClr>
                </a:solidFill>
                <a:latin typeface="Franklin Gothic Medium Cond" panose="020B0606030402020204" pitchFamily="34" charset="0"/>
              </a:rPr>
              <a:t>bisnis</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baru</a:t>
            </a:r>
            <a:r>
              <a:rPr lang="en-ID" dirty="0">
                <a:solidFill>
                  <a:schemeClr val="accent4">
                    <a:lumMod val="50000"/>
                  </a:schemeClr>
                </a:solidFill>
                <a:latin typeface="Franklin Gothic Medium Cond" panose="020B0606030402020204" pitchFamily="34" charset="0"/>
              </a:rPr>
              <a:t> yang </a:t>
            </a:r>
            <a:r>
              <a:rPr lang="en-ID" dirty="0" err="1">
                <a:solidFill>
                  <a:schemeClr val="accent4">
                    <a:lumMod val="50000"/>
                  </a:schemeClr>
                </a:solidFill>
                <a:latin typeface="Franklin Gothic Medium Cond" panose="020B0606030402020204" pitchFamily="34" charset="0"/>
              </a:rPr>
              <a:t>sedang</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menjadi</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tren</a:t>
            </a:r>
            <a:r>
              <a:rPr lang="en-ID" dirty="0">
                <a:solidFill>
                  <a:schemeClr val="accent4">
                    <a:lumMod val="50000"/>
                  </a:schemeClr>
                </a:solidFill>
                <a:latin typeface="Franklin Gothic Medium Cond" panose="020B0606030402020204" pitchFamily="34" charset="0"/>
              </a:rPr>
              <a:t> pada </a:t>
            </a:r>
            <a:r>
              <a:rPr lang="en-ID" dirty="0" err="1">
                <a:solidFill>
                  <a:schemeClr val="accent4">
                    <a:lumMod val="50000"/>
                  </a:schemeClr>
                </a:solidFill>
                <a:latin typeface="Franklin Gothic Medium Cond" panose="020B0606030402020204" pitchFamily="34" charset="0"/>
              </a:rPr>
              <a:t>saat</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ini</a:t>
            </a:r>
            <a:r>
              <a:rPr lang="en-ID" dirty="0">
                <a:solidFill>
                  <a:schemeClr val="accent4">
                    <a:lumMod val="50000"/>
                  </a:schemeClr>
                </a:solidFill>
                <a:latin typeface="Franklin Gothic Medium Cond" panose="020B0606030402020204" pitchFamily="34" charset="0"/>
              </a:rPr>
              <a:t>. Hal </a:t>
            </a:r>
            <a:r>
              <a:rPr lang="en-ID" dirty="0" err="1">
                <a:solidFill>
                  <a:schemeClr val="accent4">
                    <a:lumMod val="50000"/>
                  </a:schemeClr>
                </a:solidFill>
                <a:latin typeface="Franklin Gothic Medium Cond" panose="020B0606030402020204" pitchFamily="34" charset="0"/>
              </a:rPr>
              <a:t>tersebut</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disebabkan</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karena</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meningkatnya</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popularitas</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makanan</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jalanan</a:t>
            </a:r>
            <a:r>
              <a:rPr lang="en-ID" dirty="0">
                <a:solidFill>
                  <a:schemeClr val="accent4">
                    <a:lumMod val="50000"/>
                  </a:schemeClr>
                </a:solidFill>
                <a:latin typeface="Franklin Gothic Medium Cond" panose="020B0606030402020204" pitchFamily="34" charset="0"/>
              </a:rPr>
              <a:t> yang </a:t>
            </a:r>
            <a:r>
              <a:rPr lang="en-ID" dirty="0" err="1">
                <a:solidFill>
                  <a:schemeClr val="accent4">
                    <a:lumMod val="50000"/>
                  </a:schemeClr>
                </a:solidFill>
                <a:latin typeface="Franklin Gothic Medium Cond" panose="020B0606030402020204" pitchFamily="34" charset="0"/>
              </a:rPr>
              <a:t>memiliki</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variasi</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kualitas</a:t>
            </a:r>
            <a:r>
              <a:rPr lang="en-ID" dirty="0">
                <a:solidFill>
                  <a:schemeClr val="accent4">
                    <a:lumMod val="50000"/>
                  </a:schemeClr>
                </a:solidFill>
                <a:latin typeface="Franklin Gothic Medium Cond" panose="020B0606030402020204" pitchFamily="34" charset="0"/>
              </a:rPr>
              <a:t>, dan </a:t>
            </a:r>
            <a:r>
              <a:rPr lang="en-ID" dirty="0" err="1">
                <a:solidFill>
                  <a:schemeClr val="accent4">
                    <a:lumMod val="50000"/>
                  </a:schemeClr>
                </a:solidFill>
                <a:latin typeface="Franklin Gothic Medium Cond" panose="020B0606030402020204" pitchFamily="34" charset="0"/>
              </a:rPr>
              <a:t>kelezatan</a:t>
            </a:r>
            <a:r>
              <a:rPr lang="en-ID" dirty="0">
                <a:solidFill>
                  <a:schemeClr val="accent4">
                    <a:lumMod val="50000"/>
                  </a:schemeClr>
                </a:solidFill>
                <a:latin typeface="Franklin Gothic Medium Cond" panose="020B0606030402020204" pitchFamily="34" charset="0"/>
              </a:rPr>
              <a:t> </a:t>
            </a:r>
          </a:p>
          <a:p>
            <a:r>
              <a:rPr lang="en-ID" dirty="0" err="1">
                <a:solidFill>
                  <a:schemeClr val="accent4">
                    <a:lumMod val="50000"/>
                  </a:schemeClr>
                </a:solidFill>
                <a:latin typeface="Franklin Gothic Medium Cond" panose="020B0606030402020204" pitchFamily="34" charset="0"/>
              </a:rPr>
              <a:t>makanan</a:t>
            </a:r>
            <a:r>
              <a:rPr lang="en-ID" dirty="0">
                <a:solidFill>
                  <a:schemeClr val="accent4">
                    <a:lumMod val="50000"/>
                  </a:schemeClr>
                </a:solidFill>
                <a:latin typeface="Franklin Gothic Medium Cond" panose="020B0606030402020204" pitchFamily="34" charset="0"/>
              </a:rPr>
              <a:t> yang </a:t>
            </a:r>
            <a:r>
              <a:rPr lang="en-ID" dirty="0" err="1">
                <a:solidFill>
                  <a:schemeClr val="accent4">
                    <a:lumMod val="50000"/>
                  </a:schemeClr>
                </a:solidFill>
                <a:latin typeface="Franklin Gothic Medium Cond" panose="020B0606030402020204" pitchFamily="34" charset="0"/>
              </a:rPr>
              <a:t>dijual</a:t>
            </a:r>
            <a:r>
              <a:rPr lang="en-ID" dirty="0">
                <a:solidFill>
                  <a:schemeClr val="accent4">
                    <a:lumMod val="50000"/>
                  </a:schemeClr>
                </a:solidFill>
                <a:latin typeface="Franklin Gothic Medium Cond" panose="020B0606030402020204" pitchFamily="34" charset="0"/>
              </a:rPr>
              <a:t> oleh </a:t>
            </a:r>
            <a:r>
              <a:rPr lang="en-ID" dirty="0" err="1">
                <a:solidFill>
                  <a:schemeClr val="accent4">
                    <a:lumMod val="50000"/>
                  </a:schemeClr>
                </a:solidFill>
                <a:latin typeface="Franklin Gothic Medium Cond" panose="020B0606030402020204" pitchFamily="34" charset="0"/>
              </a:rPr>
              <a:t>penjual</a:t>
            </a:r>
            <a:r>
              <a:rPr lang="en-ID" dirty="0">
                <a:solidFill>
                  <a:schemeClr val="accent4">
                    <a:lumMod val="50000"/>
                  </a:schemeClr>
                </a:solidFill>
                <a:latin typeface="Franklin Gothic Medium Cond" panose="020B0606030402020204" pitchFamily="34" charset="0"/>
              </a:rPr>
              <a:t> food truck </a:t>
            </a:r>
            <a:r>
              <a:rPr lang="en-ID" dirty="0" err="1">
                <a:solidFill>
                  <a:schemeClr val="accent4">
                    <a:lumMod val="50000"/>
                  </a:schemeClr>
                </a:solidFill>
                <a:latin typeface="Franklin Gothic Medium Cond" panose="020B0606030402020204" pitchFamily="34" charset="0"/>
              </a:rPr>
              <a:t>dimana</a:t>
            </a:r>
            <a:r>
              <a:rPr lang="en-ID" dirty="0">
                <a:solidFill>
                  <a:schemeClr val="accent4">
                    <a:lumMod val="50000"/>
                  </a:schemeClr>
                </a:solidFill>
                <a:latin typeface="Franklin Gothic Medium Cond" panose="020B0606030402020204" pitchFamily="34" charset="0"/>
              </a:rPr>
              <a:t> sangat </a:t>
            </a:r>
            <a:r>
              <a:rPr lang="en-ID" dirty="0" err="1">
                <a:solidFill>
                  <a:schemeClr val="accent4">
                    <a:lumMod val="50000"/>
                  </a:schemeClr>
                </a:solidFill>
                <a:latin typeface="Franklin Gothic Medium Cond" panose="020B0606030402020204" pitchFamily="34" charset="0"/>
              </a:rPr>
              <a:t>diminati</a:t>
            </a:r>
            <a:r>
              <a:rPr lang="en-ID" dirty="0">
                <a:solidFill>
                  <a:schemeClr val="accent4">
                    <a:lumMod val="50000"/>
                  </a:schemeClr>
                </a:solidFill>
                <a:latin typeface="Franklin Gothic Medium Cond" panose="020B0606030402020204" pitchFamily="34" charset="0"/>
              </a:rPr>
              <a:t> oleh </a:t>
            </a:r>
            <a:r>
              <a:rPr lang="en-ID" dirty="0" err="1">
                <a:solidFill>
                  <a:schemeClr val="accent4">
                    <a:lumMod val="50000"/>
                  </a:schemeClr>
                </a:solidFill>
                <a:latin typeface="Franklin Gothic Medium Cond" panose="020B0606030402020204" pitchFamily="34" charset="0"/>
              </a:rPr>
              <a:t>pelanggan</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berbagai</a:t>
            </a:r>
            <a:r>
              <a:rPr lang="en-ID" dirty="0">
                <a:solidFill>
                  <a:schemeClr val="accent4">
                    <a:lumMod val="50000"/>
                  </a:schemeClr>
                </a:solidFill>
                <a:latin typeface="Franklin Gothic Medium Cond" panose="020B0606030402020204" pitchFamily="34" charset="0"/>
              </a:rPr>
              <a:t> dunia. </a:t>
            </a:r>
          </a:p>
        </p:txBody>
      </p:sp>
      <p:pic>
        <p:nvPicPr>
          <p:cNvPr id="5" name="Picture 4">
            <a:extLst>
              <a:ext uri="{FF2B5EF4-FFF2-40B4-BE49-F238E27FC236}">
                <a16:creationId xmlns:a16="http://schemas.microsoft.com/office/drawing/2014/main" id="{C16DEE89-F5A6-45DF-80AA-172BE83B1657}"/>
              </a:ext>
            </a:extLst>
          </p:cNvPr>
          <p:cNvPicPr>
            <a:picLocks noChangeAspect="1"/>
          </p:cNvPicPr>
          <p:nvPr/>
        </p:nvPicPr>
        <p:blipFill>
          <a:blip r:embed="rId2"/>
          <a:stretch>
            <a:fillRect/>
          </a:stretch>
        </p:blipFill>
        <p:spPr>
          <a:xfrm>
            <a:off x="6191325" y="1771650"/>
            <a:ext cx="1148631" cy="110013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8712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56E5-C9F9-4F76-AFD0-57D5201EA69F}"/>
              </a:ext>
            </a:extLst>
          </p:cNvPr>
          <p:cNvSpPr>
            <a:spLocks noGrp="1"/>
          </p:cNvSpPr>
          <p:nvPr>
            <p:ph type="title"/>
          </p:nvPr>
        </p:nvSpPr>
        <p:spPr>
          <a:xfrm>
            <a:off x="121443" y="92869"/>
            <a:ext cx="8843963" cy="4400550"/>
          </a:xfrm>
        </p:spPr>
        <p:txBody>
          <a:bodyPr/>
          <a:lstStyle/>
          <a:p>
            <a:pPr algn="l"/>
            <a:r>
              <a:rPr lang="en-ID" sz="2800" dirty="0">
                <a:solidFill>
                  <a:schemeClr val="accent4">
                    <a:lumMod val="75000"/>
                  </a:schemeClr>
                </a:solidFill>
              </a:rPr>
              <a:t>PROSES BRANDING </a:t>
            </a:r>
            <a:br>
              <a:rPr lang="en-ID" sz="2800" dirty="0"/>
            </a:br>
            <a:br>
              <a:rPr lang="en-ID" sz="2800" dirty="0"/>
            </a:br>
            <a:r>
              <a:rPr lang="en-ID" sz="1200" dirty="0">
                <a:latin typeface="Franklin Gothic Medium" panose="020B0603020102020204" pitchFamily="34" charset="0"/>
              </a:rPr>
              <a:t>1. </a:t>
            </a:r>
            <a:r>
              <a:rPr lang="en-ID" sz="1200" dirty="0" err="1">
                <a:latin typeface="Franklin Gothic Medium" panose="020B0603020102020204" pitchFamily="34" charset="0"/>
              </a:rPr>
              <a:t>Melakukan</a:t>
            </a:r>
            <a:r>
              <a:rPr lang="en-ID" sz="1200" dirty="0">
                <a:latin typeface="Franklin Gothic Medium" panose="020B0603020102020204" pitchFamily="34" charset="0"/>
              </a:rPr>
              <a:t> </a:t>
            </a:r>
            <a:r>
              <a:rPr lang="en-ID" sz="1200" dirty="0" err="1">
                <a:latin typeface="Franklin Gothic Medium" panose="020B0603020102020204" pitchFamily="34" charset="0"/>
              </a:rPr>
              <a:t>penelitian</a:t>
            </a:r>
            <a:r>
              <a:rPr lang="en-ID" sz="1200" dirty="0">
                <a:latin typeface="Franklin Gothic Medium" panose="020B0603020102020204" pitchFamily="34" charset="0"/>
              </a:rPr>
              <a:t> </a:t>
            </a:r>
            <a:r>
              <a:rPr lang="en-ID" sz="1200" dirty="0" err="1">
                <a:latin typeface="Franklin Gothic Medium" panose="020B0603020102020204" pitchFamily="34" charset="0"/>
              </a:rPr>
              <a:t>konsumen</a:t>
            </a:r>
            <a:r>
              <a:rPr lang="en-ID" sz="1200" dirty="0">
                <a:latin typeface="Franklin Gothic Medium" panose="020B0603020102020204" pitchFamily="34" charset="0"/>
              </a:rPr>
              <a:t> yang </a:t>
            </a:r>
            <a:r>
              <a:rPr lang="en-ID" sz="1200" dirty="0" err="1">
                <a:latin typeface="Franklin Gothic Medium" panose="020B0603020102020204" pitchFamily="34" charset="0"/>
              </a:rPr>
              <a:t>dituju</a:t>
            </a:r>
            <a:r>
              <a:rPr lang="en-ID" sz="1200" dirty="0">
                <a:latin typeface="Franklin Gothic Medium" panose="020B0603020102020204" pitchFamily="34" charset="0"/>
              </a:rPr>
              <a:t> dan </a:t>
            </a:r>
            <a:r>
              <a:rPr lang="en-ID" sz="1200" dirty="0" err="1">
                <a:latin typeface="Franklin Gothic Medium" panose="020B0603020102020204" pitchFamily="34" charset="0"/>
              </a:rPr>
              <a:t>penelitian</a:t>
            </a:r>
            <a:r>
              <a:rPr lang="en-ID" sz="1200" dirty="0">
                <a:latin typeface="Franklin Gothic Medium" panose="020B0603020102020204" pitchFamily="34" charset="0"/>
              </a:rPr>
              <a:t> </a:t>
            </a:r>
            <a:r>
              <a:rPr lang="en-ID" sz="1200" dirty="0" err="1">
                <a:latin typeface="Franklin Gothic Medium" panose="020B0603020102020204" pitchFamily="34" charset="0"/>
              </a:rPr>
              <a:t>pesaing</a:t>
            </a:r>
            <a:r>
              <a:rPr lang="en-ID" sz="1200" dirty="0">
                <a:latin typeface="Franklin Gothic Medium" panose="020B0603020102020204" pitchFamily="34" charset="0"/>
              </a:rPr>
              <a:t> food truck yang </a:t>
            </a:r>
            <a:r>
              <a:rPr lang="en-ID" sz="1200" dirty="0" err="1">
                <a:latin typeface="Franklin Gothic Medium" panose="020B0603020102020204" pitchFamily="34" charset="0"/>
              </a:rPr>
              <a:t>telah</a:t>
            </a:r>
            <a:r>
              <a:rPr lang="en-ID" sz="1200" dirty="0">
                <a:latin typeface="Franklin Gothic Medium" panose="020B0603020102020204" pitchFamily="34" charset="0"/>
              </a:rPr>
              <a:t> </a:t>
            </a:r>
            <a:r>
              <a:rPr lang="en-ID" sz="1200" dirty="0" err="1">
                <a:latin typeface="Franklin Gothic Medium" panose="020B0603020102020204" pitchFamily="34" charset="0"/>
              </a:rPr>
              <a:t>ada</a:t>
            </a:r>
            <a:r>
              <a:rPr lang="en-ID" sz="1200" dirty="0">
                <a:latin typeface="Franklin Gothic Medium" panose="020B0603020102020204" pitchFamily="34" charset="0"/>
              </a:rPr>
              <a:t> di </a:t>
            </a:r>
            <a:r>
              <a:rPr lang="en-ID" sz="1200" dirty="0" err="1">
                <a:latin typeface="Franklin Gothic Medium" panose="020B0603020102020204" pitchFamily="34" charset="0"/>
              </a:rPr>
              <a:t>pasaran</a:t>
            </a:r>
            <a:r>
              <a:rPr lang="en-ID" sz="1200" dirty="0">
                <a:latin typeface="Franklin Gothic Medium" panose="020B0603020102020204" pitchFamily="34" charset="0"/>
              </a:rPr>
              <a:t>. </a:t>
            </a:r>
            <a:r>
              <a:rPr lang="en-ID" sz="1200" dirty="0" err="1">
                <a:latin typeface="Franklin Gothic Medium" panose="020B0603020102020204" pitchFamily="34" charset="0"/>
              </a:rPr>
              <a:t>Tahapan</a:t>
            </a:r>
            <a:r>
              <a:rPr lang="en-ID" sz="1200" dirty="0">
                <a:latin typeface="Franklin Gothic Medium" panose="020B0603020102020204" pitchFamily="34" charset="0"/>
              </a:rPr>
              <a:t> </a:t>
            </a:r>
            <a:r>
              <a:rPr lang="en-ID" sz="1200" dirty="0" err="1">
                <a:latin typeface="Franklin Gothic Medium" panose="020B0603020102020204" pitchFamily="34" charset="0"/>
              </a:rPr>
              <a:t>ini</a:t>
            </a:r>
            <a:r>
              <a:rPr lang="en-ID" sz="1200" dirty="0">
                <a:latin typeface="Franklin Gothic Medium" panose="020B0603020102020204" pitchFamily="34" charset="0"/>
              </a:rPr>
              <a:t> </a:t>
            </a:r>
            <a:r>
              <a:rPr lang="en-ID" sz="1200" dirty="0" err="1">
                <a:latin typeface="Franklin Gothic Medium" panose="020B0603020102020204" pitchFamily="34" charset="0"/>
              </a:rPr>
              <a:t>bertujuan</a:t>
            </a:r>
            <a:r>
              <a:rPr lang="en-ID" sz="1200" dirty="0">
                <a:latin typeface="Franklin Gothic Medium" panose="020B0603020102020204" pitchFamily="34" charset="0"/>
              </a:rPr>
              <a:t> </a:t>
            </a:r>
            <a:r>
              <a:rPr lang="en-ID" sz="1200" dirty="0" err="1">
                <a:latin typeface="Franklin Gothic Medium" panose="020B0603020102020204" pitchFamily="34" charset="0"/>
              </a:rPr>
              <a:t>untuk</a:t>
            </a:r>
            <a:r>
              <a:rPr lang="en-ID" sz="1200" dirty="0">
                <a:latin typeface="Franklin Gothic Medium" panose="020B0603020102020204" pitchFamily="34" charset="0"/>
              </a:rPr>
              <a:t> </a:t>
            </a:r>
            <a:r>
              <a:rPr lang="en-ID" sz="1200" dirty="0" err="1">
                <a:latin typeface="Franklin Gothic Medium" panose="020B0603020102020204" pitchFamily="34" charset="0"/>
              </a:rPr>
              <a:t>memahami</a:t>
            </a:r>
            <a:r>
              <a:rPr lang="en-ID" sz="1200" dirty="0">
                <a:latin typeface="Franklin Gothic Medium" panose="020B0603020102020204" pitchFamily="34" charset="0"/>
              </a:rPr>
              <a:t> </a:t>
            </a:r>
            <a:r>
              <a:rPr lang="en-ID" sz="1200" dirty="0" err="1">
                <a:latin typeface="Franklin Gothic Medium" panose="020B0603020102020204" pitchFamily="34" charset="0"/>
              </a:rPr>
              <a:t>siapa</a:t>
            </a:r>
            <a:r>
              <a:rPr lang="en-ID" sz="1200" dirty="0">
                <a:latin typeface="Franklin Gothic Medium" panose="020B0603020102020204" pitchFamily="34" charset="0"/>
              </a:rPr>
              <a:t> target yang </a:t>
            </a:r>
            <a:r>
              <a:rPr lang="en-ID" sz="1200" dirty="0" err="1">
                <a:latin typeface="Franklin Gothic Medium" panose="020B0603020102020204" pitchFamily="34" charset="0"/>
              </a:rPr>
              <a:t>dituju</a:t>
            </a:r>
            <a:r>
              <a:rPr lang="en-ID" sz="1200" dirty="0">
                <a:latin typeface="Franklin Gothic Medium" panose="020B0603020102020204" pitchFamily="34" charset="0"/>
              </a:rPr>
              <a:t>, </a:t>
            </a:r>
            <a:r>
              <a:rPr lang="en-ID" sz="1200" dirty="0" err="1">
                <a:latin typeface="Franklin Gothic Medium" panose="020B0603020102020204" pitchFamily="34" charset="0"/>
              </a:rPr>
              <a:t>mengetahui</a:t>
            </a:r>
            <a:r>
              <a:rPr lang="en-ID" sz="1200" dirty="0">
                <a:latin typeface="Franklin Gothic Medium" panose="020B0603020102020204" pitchFamily="34" charset="0"/>
              </a:rPr>
              <a:t> </a:t>
            </a:r>
            <a:r>
              <a:rPr lang="en-ID" sz="1200" dirty="0" err="1">
                <a:latin typeface="Franklin Gothic Medium" panose="020B0603020102020204" pitchFamily="34" charset="0"/>
              </a:rPr>
              <a:t>pesaing</a:t>
            </a:r>
            <a:r>
              <a:rPr lang="en-ID" sz="1200" dirty="0">
                <a:latin typeface="Franklin Gothic Medium" panose="020B0603020102020204" pitchFamily="34" charset="0"/>
              </a:rPr>
              <a:t> yang </a:t>
            </a:r>
            <a:r>
              <a:rPr lang="en-ID" sz="1200" dirty="0" err="1">
                <a:latin typeface="Franklin Gothic Medium" panose="020B0603020102020204" pitchFamily="34" charset="0"/>
              </a:rPr>
              <a:t>sudah</a:t>
            </a:r>
            <a:r>
              <a:rPr lang="en-ID" sz="1200" dirty="0">
                <a:latin typeface="Franklin Gothic Medium" panose="020B0603020102020204" pitchFamily="34" charset="0"/>
              </a:rPr>
              <a:t> </a:t>
            </a:r>
            <a:r>
              <a:rPr lang="en-ID" sz="1200" dirty="0" err="1">
                <a:latin typeface="Franklin Gothic Medium" panose="020B0603020102020204" pitchFamily="34" charset="0"/>
              </a:rPr>
              <a:t>ada</a:t>
            </a:r>
            <a:r>
              <a:rPr lang="en-ID" sz="1200" dirty="0">
                <a:latin typeface="Franklin Gothic Medium" panose="020B0603020102020204" pitchFamily="34" charset="0"/>
              </a:rPr>
              <a:t>, dan </a:t>
            </a:r>
            <a:r>
              <a:rPr lang="en-ID" sz="1200" dirty="0" err="1">
                <a:latin typeface="Franklin Gothic Medium" panose="020B0603020102020204" pitchFamily="34" charset="0"/>
              </a:rPr>
              <a:t>mengetahui</a:t>
            </a:r>
            <a:r>
              <a:rPr lang="en-ID" sz="1200" dirty="0">
                <a:latin typeface="Franklin Gothic Medium" panose="020B0603020102020204" pitchFamily="34" charset="0"/>
              </a:rPr>
              <a:t> </a:t>
            </a:r>
            <a:r>
              <a:rPr lang="en-ID" sz="1200" dirty="0" err="1">
                <a:latin typeface="Franklin Gothic Medium" panose="020B0603020102020204" pitchFamily="34" charset="0"/>
              </a:rPr>
              <a:t>apa</a:t>
            </a:r>
            <a:r>
              <a:rPr lang="en-ID" sz="1200" dirty="0">
                <a:latin typeface="Franklin Gothic Medium" panose="020B0603020102020204" pitchFamily="34" charset="0"/>
              </a:rPr>
              <a:t> </a:t>
            </a:r>
            <a:r>
              <a:rPr lang="en-ID" sz="1200" dirty="0" err="1">
                <a:latin typeface="Franklin Gothic Medium" panose="020B0603020102020204" pitchFamily="34" charset="0"/>
              </a:rPr>
              <a:t>minat</a:t>
            </a:r>
            <a:r>
              <a:rPr lang="en-ID" sz="1200" dirty="0">
                <a:latin typeface="Franklin Gothic Medium" panose="020B0603020102020204" pitchFamily="34" charset="0"/>
              </a:rPr>
              <a:t> </a:t>
            </a:r>
            <a:r>
              <a:rPr lang="en-ID" sz="1200" dirty="0" err="1">
                <a:latin typeface="Franklin Gothic Medium" panose="020B0603020102020204" pitchFamily="34" charset="0"/>
              </a:rPr>
              <a:t>konsumen</a:t>
            </a:r>
            <a:r>
              <a:rPr lang="en-ID" sz="1200" dirty="0">
                <a:latin typeface="Franklin Gothic Medium" panose="020B0603020102020204" pitchFamily="34" charset="0"/>
              </a:rPr>
              <a:t> yang </a:t>
            </a:r>
            <a:r>
              <a:rPr lang="en-ID" sz="1200" dirty="0" err="1">
                <a:latin typeface="Franklin Gothic Medium" panose="020B0603020102020204" pitchFamily="34" charset="0"/>
              </a:rPr>
              <a:t>sedang</a:t>
            </a:r>
            <a:r>
              <a:rPr lang="en-ID" sz="1200" dirty="0">
                <a:latin typeface="Franklin Gothic Medium" panose="020B0603020102020204" pitchFamily="34" charset="0"/>
              </a:rPr>
              <a:t> </a:t>
            </a:r>
            <a:r>
              <a:rPr lang="en-ID" sz="1200" dirty="0" err="1">
                <a:latin typeface="Franklin Gothic Medium" panose="020B0603020102020204" pitchFamily="34" charset="0"/>
              </a:rPr>
              <a:t>menjadi</a:t>
            </a:r>
            <a:r>
              <a:rPr lang="en-ID" sz="1200" dirty="0">
                <a:latin typeface="Franklin Gothic Medium" panose="020B0603020102020204" pitchFamily="34" charset="0"/>
              </a:rPr>
              <a:t> </a:t>
            </a:r>
            <a:r>
              <a:rPr lang="en-ID" sz="1200" dirty="0" err="1">
                <a:latin typeface="Franklin Gothic Medium" panose="020B0603020102020204" pitchFamily="34" charset="0"/>
              </a:rPr>
              <a:t>tren</a:t>
            </a:r>
            <a:r>
              <a:rPr lang="en-ID" sz="1200" dirty="0">
                <a:latin typeface="Franklin Gothic Medium" panose="020B0603020102020204" pitchFamily="34" charset="0"/>
              </a:rPr>
              <a:t> </a:t>
            </a:r>
            <a:r>
              <a:rPr lang="en-ID" sz="1200" dirty="0" err="1">
                <a:latin typeface="Franklin Gothic Medium" panose="020B0603020102020204" pitchFamily="34" charset="0"/>
              </a:rPr>
              <a:t>atau</a:t>
            </a:r>
            <a:r>
              <a:rPr lang="en-ID" sz="1200" dirty="0">
                <a:latin typeface="Franklin Gothic Medium" panose="020B0603020102020204" pitchFamily="34" charset="0"/>
              </a:rPr>
              <a:t> popular pada </a:t>
            </a:r>
            <a:r>
              <a:rPr lang="en-ID" sz="1200" dirty="0" err="1">
                <a:latin typeface="Franklin Gothic Medium" panose="020B0603020102020204" pitchFamily="34" charset="0"/>
              </a:rPr>
              <a:t>saat</a:t>
            </a:r>
            <a:r>
              <a:rPr lang="en-ID" sz="1200" dirty="0">
                <a:latin typeface="Franklin Gothic Medium" panose="020B0603020102020204" pitchFamily="34" charset="0"/>
              </a:rPr>
              <a:t> </a:t>
            </a:r>
            <a:r>
              <a:rPr lang="en-ID" sz="1200" dirty="0" err="1">
                <a:latin typeface="Franklin Gothic Medium" panose="020B0603020102020204" pitchFamily="34" charset="0"/>
              </a:rPr>
              <a:t>ini</a:t>
            </a:r>
            <a:r>
              <a:rPr lang="en-ID" sz="1200" dirty="0">
                <a:latin typeface="Franklin Gothic Medium" panose="020B0603020102020204" pitchFamily="34" charset="0"/>
              </a:rPr>
              <a:t> </a:t>
            </a:r>
            <a:r>
              <a:rPr lang="en-ID" sz="1200" dirty="0" err="1">
                <a:latin typeface="Franklin Gothic Medium" panose="020B0603020102020204" pitchFamily="34" charset="0"/>
              </a:rPr>
              <a:t>sebelum</a:t>
            </a:r>
            <a:r>
              <a:rPr lang="en-ID" sz="1200" dirty="0">
                <a:latin typeface="Franklin Gothic Medium" panose="020B0603020102020204" pitchFamily="34" charset="0"/>
              </a:rPr>
              <a:t> </a:t>
            </a:r>
            <a:r>
              <a:rPr lang="en-ID" sz="1200" dirty="0" err="1">
                <a:latin typeface="Franklin Gothic Medium" panose="020B0603020102020204" pitchFamily="34" charset="0"/>
              </a:rPr>
              <a:t>bergerak</a:t>
            </a:r>
            <a:r>
              <a:rPr lang="en-ID" sz="1200" dirty="0">
                <a:latin typeface="Franklin Gothic Medium" panose="020B0603020102020204" pitchFamily="34" charset="0"/>
              </a:rPr>
              <a:t> </a:t>
            </a:r>
            <a:r>
              <a:rPr lang="en-ID" sz="1200" dirty="0" err="1">
                <a:latin typeface="Franklin Gothic Medium" panose="020B0603020102020204" pitchFamily="34" charset="0"/>
              </a:rPr>
              <a:t>maju</a:t>
            </a:r>
            <a:r>
              <a:rPr lang="en-ID" sz="1200" dirty="0">
                <a:latin typeface="Franklin Gothic Medium" panose="020B0603020102020204" pitchFamily="34" charset="0"/>
              </a:rPr>
              <a:t>, </a:t>
            </a:r>
            <a:r>
              <a:rPr lang="en-ID" sz="1200" dirty="0" err="1">
                <a:latin typeface="Franklin Gothic Medium" panose="020B0603020102020204" pitchFamily="34" charset="0"/>
              </a:rPr>
              <a:t>karena</a:t>
            </a:r>
            <a:r>
              <a:rPr lang="en-ID" sz="1200" dirty="0">
                <a:latin typeface="Franklin Gothic Medium" panose="020B0603020102020204" pitchFamily="34" charset="0"/>
              </a:rPr>
              <a:t> </a:t>
            </a:r>
            <a:r>
              <a:rPr lang="en-ID" sz="1200" dirty="0" err="1">
                <a:latin typeface="Franklin Gothic Medium" panose="020B0603020102020204" pitchFamily="34" charset="0"/>
              </a:rPr>
              <a:t>ini</a:t>
            </a:r>
            <a:r>
              <a:rPr lang="en-ID" sz="1200" dirty="0">
                <a:latin typeface="Franklin Gothic Medium" panose="020B0603020102020204" pitchFamily="34" charset="0"/>
              </a:rPr>
              <a:t> </a:t>
            </a:r>
            <a:r>
              <a:rPr lang="en-ID" sz="1200" dirty="0" err="1">
                <a:latin typeface="Franklin Gothic Medium" panose="020B0603020102020204" pitchFamily="34" charset="0"/>
              </a:rPr>
              <a:t>akan</a:t>
            </a:r>
            <a:r>
              <a:rPr lang="en-ID" sz="1200" dirty="0">
                <a:latin typeface="Franklin Gothic Medium" panose="020B0603020102020204" pitchFamily="34" charset="0"/>
              </a:rPr>
              <a:t> </a:t>
            </a:r>
            <a:r>
              <a:rPr lang="en-ID" sz="1200" dirty="0" err="1">
                <a:latin typeface="Franklin Gothic Medium" panose="020B0603020102020204" pitchFamily="34" charset="0"/>
              </a:rPr>
              <a:t>menginformasikan</a:t>
            </a:r>
            <a:r>
              <a:rPr lang="en-ID" sz="1200" dirty="0">
                <a:latin typeface="Franklin Gothic Medium" panose="020B0603020102020204" pitchFamily="34" charset="0"/>
              </a:rPr>
              <a:t> </a:t>
            </a:r>
            <a:r>
              <a:rPr lang="en-ID" sz="1200" dirty="0" err="1">
                <a:latin typeface="Franklin Gothic Medium" panose="020B0603020102020204" pitchFamily="34" charset="0"/>
              </a:rPr>
              <a:t>apa</a:t>
            </a:r>
            <a:r>
              <a:rPr lang="en-ID" sz="1200" dirty="0">
                <a:latin typeface="Franklin Gothic Medium" panose="020B0603020102020204" pitchFamily="34" charset="0"/>
              </a:rPr>
              <a:t> yang </a:t>
            </a:r>
            <a:r>
              <a:rPr lang="en-ID" sz="1200" dirty="0" err="1">
                <a:latin typeface="Franklin Gothic Medium" panose="020B0603020102020204" pitchFamily="34" charset="0"/>
              </a:rPr>
              <a:t>harus</a:t>
            </a:r>
            <a:r>
              <a:rPr lang="en-ID" sz="1200" dirty="0">
                <a:latin typeface="Franklin Gothic Medium" panose="020B0603020102020204" pitchFamily="34" charset="0"/>
              </a:rPr>
              <a:t> </a:t>
            </a:r>
            <a:r>
              <a:rPr lang="en-ID" sz="1200" dirty="0" err="1">
                <a:latin typeface="Franklin Gothic Medium" panose="020B0603020102020204" pitchFamily="34" charset="0"/>
              </a:rPr>
              <a:t>menjadi</a:t>
            </a:r>
            <a:r>
              <a:rPr lang="en-ID" sz="1200" dirty="0">
                <a:latin typeface="Franklin Gothic Medium" panose="020B0603020102020204" pitchFamily="34" charset="0"/>
              </a:rPr>
              <a:t> </a:t>
            </a:r>
            <a:r>
              <a:rPr lang="en-ID" sz="1200" dirty="0" err="1">
                <a:latin typeface="Franklin Gothic Medium" panose="020B0603020102020204" pitchFamily="34" charset="0"/>
              </a:rPr>
              <a:t>fokus</a:t>
            </a:r>
            <a:r>
              <a:rPr lang="en-ID" sz="1200" dirty="0">
                <a:latin typeface="Franklin Gothic Medium" panose="020B0603020102020204" pitchFamily="34" charset="0"/>
              </a:rPr>
              <a:t> </a:t>
            </a:r>
            <a:r>
              <a:rPr lang="en-ID" sz="1200" dirty="0" err="1">
                <a:latin typeface="Franklin Gothic Medium" panose="020B0603020102020204" pitchFamily="34" charset="0"/>
              </a:rPr>
              <a:t>merek</a:t>
            </a:r>
            <a:r>
              <a:rPr lang="en-ID" sz="1200" dirty="0">
                <a:latin typeface="Franklin Gothic Medium" panose="020B0603020102020204" pitchFamily="34" charset="0"/>
              </a:rPr>
              <a:t> kami dan </a:t>
            </a:r>
            <a:r>
              <a:rPr lang="en-ID" sz="1200" dirty="0" err="1">
                <a:latin typeface="Franklin Gothic Medium" panose="020B0603020102020204" pitchFamily="34" charset="0"/>
              </a:rPr>
              <a:t>bagaimana</a:t>
            </a:r>
            <a:r>
              <a:rPr lang="en-ID" sz="1200" dirty="0">
                <a:latin typeface="Franklin Gothic Medium" panose="020B0603020102020204" pitchFamily="34" charset="0"/>
              </a:rPr>
              <a:t> </a:t>
            </a:r>
            <a:r>
              <a:rPr lang="en-ID" sz="1200" dirty="0" err="1">
                <a:latin typeface="Franklin Gothic Medium" panose="020B0603020102020204" pitchFamily="34" charset="0"/>
              </a:rPr>
              <a:t>merek</a:t>
            </a:r>
            <a:r>
              <a:rPr lang="en-ID" sz="1200" dirty="0">
                <a:latin typeface="Franklin Gothic Medium" panose="020B0603020102020204" pitchFamily="34" charset="0"/>
              </a:rPr>
              <a:t> kami </a:t>
            </a:r>
            <a:r>
              <a:rPr lang="en-ID" sz="1200" dirty="0" err="1">
                <a:latin typeface="Franklin Gothic Medium" panose="020B0603020102020204" pitchFamily="34" charset="0"/>
              </a:rPr>
              <a:t>dapat</a:t>
            </a:r>
            <a:r>
              <a:rPr lang="en-ID" sz="1200" dirty="0">
                <a:latin typeface="Franklin Gothic Medium" panose="020B0603020102020204" pitchFamily="34" charset="0"/>
              </a:rPr>
              <a:t> </a:t>
            </a:r>
            <a:r>
              <a:rPr lang="en-ID" sz="1200" dirty="0" err="1">
                <a:latin typeface="Franklin Gothic Medium" panose="020B0603020102020204" pitchFamily="34" charset="0"/>
              </a:rPr>
              <a:t>memposisikan</a:t>
            </a:r>
            <a:r>
              <a:rPr lang="en-ID" sz="1200" dirty="0">
                <a:latin typeface="Franklin Gothic Medium" panose="020B0603020102020204" pitchFamily="34" charset="0"/>
              </a:rPr>
              <a:t> </a:t>
            </a:r>
            <a:r>
              <a:rPr lang="en-ID" sz="1200" dirty="0" err="1">
                <a:latin typeface="Franklin Gothic Medium" panose="020B0603020102020204" pitchFamily="34" charset="0"/>
              </a:rPr>
              <a:t>dirinya</a:t>
            </a:r>
            <a:r>
              <a:rPr lang="en-ID" sz="1200" dirty="0">
                <a:latin typeface="Franklin Gothic Medium" panose="020B0603020102020204" pitchFamily="34" charset="0"/>
              </a:rPr>
              <a:t> </a:t>
            </a:r>
            <a:r>
              <a:rPr lang="en-ID" sz="1200" dirty="0" err="1">
                <a:latin typeface="Franklin Gothic Medium" panose="020B0603020102020204" pitchFamily="34" charset="0"/>
              </a:rPr>
              <a:t>terpisah</a:t>
            </a:r>
            <a:r>
              <a:rPr lang="en-ID" sz="1200" dirty="0">
                <a:latin typeface="Franklin Gothic Medium" panose="020B0603020102020204" pitchFamily="34" charset="0"/>
              </a:rPr>
              <a:t> </a:t>
            </a:r>
            <a:r>
              <a:rPr lang="en-ID" sz="1200" dirty="0" err="1">
                <a:latin typeface="Franklin Gothic Medium" panose="020B0603020102020204" pitchFamily="34" charset="0"/>
              </a:rPr>
              <a:t>dari</a:t>
            </a:r>
            <a:r>
              <a:rPr lang="en-ID" sz="1200" dirty="0">
                <a:latin typeface="Franklin Gothic Medium" panose="020B0603020102020204" pitchFamily="34" charset="0"/>
              </a:rPr>
              <a:t> </a:t>
            </a:r>
            <a:r>
              <a:rPr lang="en-ID" sz="1200" dirty="0" err="1">
                <a:latin typeface="Franklin Gothic Medium" panose="020B0603020102020204" pitchFamily="34" charset="0"/>
              </a:rPr>
              <a:t>pesaing</a:t>
            </a:r>
            <a:r>
              <a:rPr lang="en-ID" sz="1200" dirty="0">
                <a:latin typeface="Franklin Gothic Medium" panose="020B0603020102020204" pitchFamily="34" charset="0"/>
              </a:rPr>
              <a:t> yang </a:t>
            </a:r>
            <a:r>
              <a:rPr lang="en-ID" sz="1200" dirty="0" err="1">
                <a:latin typeface="Franklin Gothic Medium" panose="020B0603020102020204" pitchFamily="34" charset="0"/>
              </a:rPr>
              <a:t>ada</a:t>
            </a:r>
            <a:r>
              <a:rPr lang="en-ID" sz="1200" dirty="0">
                <a:latin typeface="Franklin Gothic Medium" panose="020B0603020102020204" pitchFamily="34" charset="0"/>
              </a:rPr>
              <a:t>.</a:t>
            </a:r>
            <a:br>
              <a:rPr lang="en-ID" sz="1200" dirty="0">
                <a:latin typeface="Franklin Gothic Medium" panose="020B0603020102020204" pitchFamily="34" charset="0"/>
              </a:rPr>
            </a:br>
            <a:br>
              <a:rPr lang="en-ID" sz="1200" dirty="0">
                <a:latin typeface="Franklin Gothic Medium" panose="020B0603020102020204" pitchFamily="34" charset="0"/>
              </a:rPr>
            </a:br>
            <a:r>
              <a:rPr lang="en-ID" sz="1200" dirty="0">
                <a:latin typeface="Franklin Gothic Medium" panose="020B0603020102020204" pitchFamily="34" charset="0"/>
              </a:rPr>
              <a:t>2. </a:t>
            </a:r>
            <a:r>
              <a:rPr lang="en-ID" sz="1200" dirty="0" err="1">
                <a:latin typeface="Franklin Gothic Medium" panose="020B0603020102020204" pitchFamily="34" charset="0"/>
              </a:rPr>
              <a:t>Memilih</a:t>
            </a:r>
            <a:r>
              <a:rPr lang="en-ID" sz="1200" dirty="0">
                <a:latin typeface="Franklin Gothic Medium" panose="020B0603020102020204" pitchFamily="34" charset="0"/>
              </a:rPr>
              <a:t> </a:t>
            </a:r>
            <a:r>
              <a:rPr lang="en-ID" sz="1200" dirty="0" err="1">
                <a:latin typeface="Franklin Gothic Medium" panose="020B0603020102020204" pitchFamily="34" charset="0"/>
              </a:rPr>
              <a:t>fokus</a:t>
            </a:r>
            <a:r>
              <a:rPr lang="en-ID" sz="1200" dirty="0">
                <a:latin typeface="Franklin Gothic Medium" panose="020B0603020102020204" pitchFamily="34" charset="0"/>
              </a:rPr>
              <a:t> dan </a:t>
            </a:r>
            <a:r>
              <a:rPr lang="en-ID" sz="1200" dirty="0" err="1">
                <a:latin typeface="Franklin Gothic Medium" panose="020B0603020102020204" pitchFamily="34" charset="0"/>
              </a:rPr>
              <a:t>kepribadian</a:t>
            </a:r>
            <a:r>
              <a:rPr lang="en-ID" sz="1200" dirty="0">
                <a:latin typeface="Franklin Gothic Medium" panose="020B0603020102020204" pitchFamily="34" charset="0"/>
              </a:rPr>
              <a:t> </a:t>
            </a:r>
            <a:r>
              <a:rPr lang="en-ID" sz="1200" dirty="0" err="1">
                <a:latin typeface="Franklin Gothic Medium" panose="020B0603020102020204" pitchFamily="34" charset="0"/>
              </a:rPr>
              <a:t>dari</a:t>
            </a:r>
            <a:r>
              <a:rPr lang="en-ID" sz="1200" dirty="0">
                <a:latin typeface="Franklin Gothic Medium" panose="020B0603020102020204" pitchFamily="34" charset="0"/>
              </a:rPr>
              <a:t> food truck. </a:t>
            </a:r>
            <a:r>
              <a:rPr lang="en-ID" sz="1200" dirty="0" err="1">
                <a:latin typeface="Franklin Gothic Medium" panose="020B0603020102020204" pitchFamily="34" charset="0"/>
              </a:rPr>
              <a:t>Tahapan</a:t>
            </a:r>
            <a:r>
              <a:rPr lang="en-ID" sz="1200" dirty="0">
                <a:latin typeface="Franklin Gothic Medium" panose="020B0603020102020204" pitchFamily="34" charset="0"/>
              </a:rPr>
              <a:t> </a:t>
            </a:r>
            <a:r>
              <a:rPr lang="en-ID" sz="1200" dirty="0" err="1">
                <a:latin typeface="Franklin Gothic Medium" panose="020B0603020102020204" pitchFamily="34" charset="0"/>
              </a:rPr>
              <a:t>ini</a:t>
            </a:r>
            <a:r>
              <a:rPr lang="en-ID" sz="1200" dirty="0">
                <a:latin typeface="Franklin Gothic Medium" panose="020B0603020102020204" pitchFamily="34" charset="0"/>
              </a:rPr>
              <a:t> </a:t>
            </a:r>
            <a:r>
              <a:rPr lang="en-ID" sz="1200" dirty="0" err="1">
                <a:latin typeface="Franklin Gothic Medium" panose="020B0603020102020204" pitchFamily="34" charset="0"/>
              </a:rPr>
              <a:t>bertujuan</a:t>
            </a:r>
            <a:r>
              <a:rPr lang="en-ID" sz="1200" dirty="0">
                <a:latin typeface="Franklin Gothic Medium" panose="020B0603020102020204" pitchFamily="34" charset="0"/>
              </a:rPr>
              <a:t> </a:t>
            </a:r>
            <a:r>
              <a:rPr lang="en-ID" sz="1200" dirty="0" err="1">
                <a:latin typeface="Franklin Gothic Medium" panose="020B0603020102020204" pitchFamily="34" charset="0"/>
              </a:rPr>
              <a:t>untuk</a:t>
            </a:r>
            <a:r>
              <a:rPr lang="en-ID" sz="1200" dirty="0">
                <a:latin typeface="Franklin Gothic Medium" panose="020B0603020102020204" pitchFamily="34" charset="0"/>
              </a:rPr>
              <a:t> </a:t>
            </a:r>
            <a:r>
              <a:rPr lang="en-ID" sz="1200" dirty="0" err="1">
                <a:latin typeface="Franklin Gothic Medium" panose="020B0603020102020204" pitchFamily="34" charset="0"/>
              </a:rPr>
              <a:t>memahami</a:t>
            </a:r>
            <a:r>
              <a:rPr lang="en-ID" sz="1200" dirty="0">
                <a:latin typeface="Franklin Gothic Medium" panose="020B0603020102020204" pitchFamily="34" charset="0"/>
              </a:rPr>
              <a:t> </a:t>
            </a:r>
            <a:r>
              <a:rPr lang="en-ID" sz="1200" dirty="0" err="1">
                <a:latin typeface="Franklin Gothic Medium" panose="020B0603020102020204" pitchFamily="34" charset="0"/>
              </a:rPr>
              <a:t>bisnis</a:t>
            </a:r>
            <a:r>
              <a:rPr lang="en-ID" sz="1200" dirty="0">
                <a:latin typeface="Franklin Gothic Medium" panose="020B0603020102020204" pitchFamily="34" charset="0"/>
              </a:rPr>
              <a:t> food truck </a:t>
            </a:r>
            <a:r>
              <a:rPr lang="en-ID" sz="1200" dirty="0" err="1">
                <a:latin typeface="Franklin Gothic Medium" panose="020B0603020102020204" pitchFamily="34" charset="0"/>
              </a:rPr>
              <a:t>ini</a:t>
            </a:r>
            <a:r>
              <a:rPr lang="en-ID" sz="1200" dirty="0">
                <a:latin typeface="Franklin Gothic Medium" panose="020B0603020102020204" pitchFamily="34" charset="0"/>
              </a:rPr>
              <a:t> </a:t>
            </a:r>
            <a:r>
              <a:rPr lang="en-ID" sz="1200" dirty="0" err="1">
                <a:latin typeface="Franklin Gothic Medium" panose="020B0603020102020204" pitchFamily="34" charset="0"/>
              </a:rPr>
              <a:t>sendiri</a:t>
            </a:r>
            <a:r>
              <a:rPr lang="en-ID" sz="1200" dirty="0">
                <a:latin typeface="Franklin Gothic Medium" panose="020B0603020102020204" pitchFamily="34" charset="0"/>
              </a:rPr>
              <a:t> agar </a:t>
            </a:r>
            <a:r>
              <a:rPr lang="en-ID" sz="1200" dirty="0" err="1">
                <a:latin typeface="Franklin Gothic Medium" panose="020B0603020102020204" pitchFamily="34" charset="0"/>
              </a:rPr>
              <a:t>fokus</a:t>
            </a:r>
            <a:r>
              <a:rPr lang="en-ID" sz="1200" dirty="0">
                <a:latin typeface="Franklin Gothic Medium" panose="020B0603020102020204" pitchFamily="34" charset="0"/>
              </a:rPr>
              <a:t> </a:t>
            </a:r>
            <a:r>
              <a:rPr lang="en-ID" sz="1200" dirty="0" err="1">
                <a:latin typeface="Franklin Gothic Medium" panose="020B0603020102020204" pitchFamily="34" charset="0"/>
              </a:rPr>
              <a:t>terhadap</a:t>
            </a:r>
            <a:r>
              <a:rPr lang="en-ID" sz="1200" dirty="0">
                <a:latin typeface="Franklin Gothic Medium" panose="020B0603020102020204" pitchFamily="34" charset="0"/>
              </a:rPr>
              <a:t> </a:t>
            </a:r>
            <a:r>
              <a:rPr lang="en-ID" sz="1200" dirty="0" err="1">
                <a:latin typeface="Franklin Gothic Medium" panose="020B0603020102020204" pitchFamily="34" charset="0"/>
              </a:rPr>
              <a:t>apa</a:t>
            </a:r>
            <a:r>
              <a:rPr lang="en-ID" sz="1200" dirty="0">
                <a:latin typeface="Franklin Gothic Medium" panose="020B0603020102020204" pitchFamily="34" charset="0"/>
              </a:rPr>
              <a:t> </a:t>
            </a:r>
            <a:r>
              <a:rPr lang="en-ID" sz="1200" dirty="0" err="1">
                <a:latin typeface="Franklin Gothic Medium" panose="020B0603020102020204" pitchFamily="34" charset="0"/>
              </a:rPr>
              <a:t>tujuan</a:t>
            </a:r>
            <a:r>
              <a:rPr lang="en-ID" sz="1200" dirty="0">
                <a:latin typeface="Franklin Gothic Medium" panose="020B0603020102020204" pitchFamily="34" charset="0"/>
              </a:rPr>
              <a:t> yang </a:t>
            </a:r>
            <a:r>
              <a:rPr lang="en-ID" sz="1200" dirty="0" err="1">
                <a:latin typeface="Franklin Gothic Medium" panose="020B0603020102020204" pitchFamily="34" charset="0"/>
              </a:rPr>
              <a:t>akan</a:t>
            </a:r>
            <a:r>
              <a:rPr lang="en-ID" sz="1200" dirty="0">
                <a:latin typeface="Franklin Gothic Medium" panose="020B0603020102020204" pitchFamily="34" charset="0"/>
              </a:rPr>
              <a:t> </a:t>
            </a:r>
            <a:r>
              <a:rPr lang="en-ID" sz="1200" dirty="0" err="1">
                <a:latin typeface="Franklin Gothic Medium" panose="020B0603020102020204" pitchFamily="34" charset="0"/>
              </a:rPr>
              <a:t>dibuat</a:t>
            </a:r>
            <a:r>
              <a:rPr lang="en-ID" sz="1200" dirty="0">
                <a:latin typeface="Franklin Gothic Medium" panose="020B0603020102020204" pitchFamily="34" charset="0"/>
              </a:rPr>
              <a:t> dan </a:t>
            </a:r>
            <a:r>
              <a:rPr lang="en-ID" sz="1200" dirty="0" err="1">
                <a:latin typeface="Franklin Gothic Medium" panose="020B0603020102020204" pitchFamily="34" charset="0"/>
              </a:rPr>
              <a:t>dicapai</a:t>
            </a:r>
            <a:r>
              <a:rPr lang="en-ID" sz="1200" dirty="0">
                <a:latin typeface="Franklin Gothic Medium" panose="020B0603020102020204" pitchFamily="34" charset="0"/>
              </a:rPr>
              <a:t> </a:t>
            </a:r>
            <a:r>
              <a:rPr lang="en-ID" sz="1200" dirty="0" err="1">
                <a:latin typeface="Franklin Gothic Medium" panose="020B0603020102020204" pitchFamily="34" charset="0"/>
              </a:rPr>
              <a:t>dari</a:t>
            </a:r>
            <a:r>
              <a:rPr lang="en-ID" sz="1200" dirty="0">
                <a:latin typeface="Franklin Gothic Medium" panose="020B0603020102020204" pitchFamily="34" charset="0"/>
              </a:rPr>
              <a:t> </a:t>
            </a:r>
            <a:r>
              <a:rPr lang="en-ID" sz="1200" dirty="0" err="1">
                <a:latin typeface="Franklin Gothic Medium" panose="020B0603020102020204" pitchFamily="34" charset="0"/>
              </a:rPr>
              <a:t>bisnis</a:t>
            </a:r>
            <a:r>
              <a:rPr lang="en-ID" sz="1200" dirty="0">
                <a:latin typeface="Franklin Gothic Medium" panose="020B0603020102020204" pitchFamily="34" charset="0"/>
              </a:rPr>
              <a:t> </a:t>
            </a:r>
            <a:r>
              <a:rPr lang="en-ID" sz="1200" dirty="0" err="1">
                <a:latin typeface="Franklin Gothic Medium" panose="020B0603020102020204" pitchFamily="34" charset="0"/>
              </a:rPr>
              <a:t>ini</a:t>
            </a:r>
            <a:r>
              <a:rPr lang="en-ID" sz="1200" dirty="0">
                <a:latin typeface="Franklin Gothic Medium" panose="020B0603020102020204" pitchFamily="34" charset="0"/>
              </a:rPr>
              <a:t> </a:t>
            </a:r>
            <a:r>
              <a:rPr lang="en-ID" sz="1200" dirty="0" err="1">
                <a:latin typeface="Franklin Gothic Medium" panose="020B0603020102020204" pitchFamily="34" charset="0"/>
              </a:rPr>
              <a:t>serta</a:t>
            </a:r>
            <a:r>
              <a:rPr lang="en-ID" sz="1200" dirty="0">
                <a:latin typeface="Franklin Gothic Medium" panose="020B0603020102020204" pitchFamily="34" charset="0"/>
              </a:rPr>
              <a:t> </a:t>
            </a:r>
            <a:r>
              <a:rPr lang="en-ID" sz="1200" dirty="0" err="1">
                <a:latin typeface="Franklin Gothic Medium" panose="020B0603020102020204" pitchFamily="34" charset="0"/>
              </a:rPr>
              <a:t>dapat</a:t>
            </a:r>
            <a:r>
              <a:rPr lang="en-ID" sz="1200" dirty="0">
                <a:latin typeface="Franklin Gothic Medium" panose="020B0603020102020204" pitchFamily="34" charset="0"/>
              </a:rPr>
              <a:t> </a:t>
            </a:r>
            <a:r>
              <a:rPr lang="en-ID" sz="1200" dirty="0" err="1">
                <a:latin typeface="Franklin Gothic Medium" panose="020B0603020102020204" pitchFamily="34" charset="0"/>
              </a:rPr>
              <a:t>menentukan</a:t>
            </a:r>
            <a:r>
              <a:rPr lang="en-ID" sz="1200" dirty="0">
                <a:latin typeface="Franklin Gothic Medium" panose="020B0603020102020204" pitchFamily="34" charset="0"/>
              </a:rPr>
              <a:t> </a:t>
            </a:r>
            <a:r>
              <a:rPr lang="en-ID" sz="1200" dirty="0" err="1">
                <a:latin typeface="Franklin Gothic Medium" panose="020B0603020102020204" pitchFamily="34" charset="0"/>
              </a:rPr>
              <a:t>kepribadian</a:t>
            </a:r>
            <a:r>
              <a:rPr lang="en-ID" sz="1200" dirty="0">
                <a:latin typeface="Franklin Gothic Medium" panose="020B0603020102020204" pitchFamily="34" charset="0"/>
              </a:rPr>
              <a:t> </a:t>
            </a:r>
            <a:r>
              <a:rPr lang="en-ID" sz="1200" dirty="0" err="1">
                <a:latin typeface="Franklin Gothic Medium" panose="020B0603020102020204" pitchFamily="34" charset="0"/>
              </a:rPr>
              <a:t>sendiri</a:t>
            </a:r>
            <a:r>
              <a:rPr lang="en-ID" sz="1200" dirty="0">
                <a:latin typeface="Franklin Gothic Medium" panose="020B0603020102020204" pitchFamily="34" charset="0"/>
              </a:rPr>
              <a:t> yang </a:t>
            </a:r>
            <a:r>
              <a:rPr lang="en-ID" sz="1200" dirty="0" err="1">
                <a:latin typeface="Franklin Gothic Medium" panose="020B0603020102020204" pitchFamily="34" charset="0"/>
              </a:rPr>
              <a:t>membuat</a:t>
            </a:r>
            <a:r>
              <a:rPr lang="en-ID" sz="1200" dirty="0">
                <a:latin typeface="Franklin Gothic Medium" panose="020B0603020102020204" pitchFamily="34" charset="0"/>
              </a:rPr>
              <a:t> </a:t>
            </a:r>
            <a:r>
              <a:rPr lang="en-ID" sz="1200" dirty="0" err="1">
                <a:latin typeface="Franklin Gothic Medium" panose="020B0603020102020204" pitchFamily="34" charset="0"/>
              </a:rPr>
              <a:t>bisnis</a:t>
            </a:r>
            <a:r>
              <a:rPr lang="en-ID" sz="1200" dirty="0">
                <a:latin typeface="Franklin Gothic Medium" panose="020B0603020102020204" pitchFamily="34" charset="0"/>
              </a:rPr>
              <a:t>  food truck kami </a:t>
            </a:r>
            <a:r>
              <a:rPr lang="en-ID" sz="1200" dirty="0" err="1">
                <a:latin typeface="Franklin Gothic Medium" panose="020B0603020102020204" pitchFamily="34" charset="0"/>
              </a:rPr>
              <a:t>berbeda</a:t>
            </a:r>
            <a:r>
              <a:rPr lang="en-ID" sz="1200" dirty="0">
                <a:latin typeface="Franklin Gothic Medium" panose="020B0603020102020204" pitchFamily="34" charset="0"/>
              </a:rPr>
              <a:t> </a:t>
            </a:r>
            <a:r>
              <a:rPr lang="en-ID" sz="1200" dirty="0" err="1">
                <a:latin typeface="Franklin Gothic Medium" panose="020B0603020102020204" pitchFamily="34" charset="0"/>
              </a:rPr>
              <a:t>dari</a:t>
            </a:r>
            <a:r>
              <a:rPr lang="en-ID" sz="1200" dirty="0">
                <a:latin typeface="Franklin Gothic Medium" panose="020B0603020102020204" pitchFamily="34" charset="0"/>
              </a:rPr>
              <a:t> </a:t>
            </a:r>
            <a:r>
              <a:rPr lang="en-ID" sz="1200" dirty="0" err="1">
                <a:latin typeface="Franklin Gothic Medium" panose="020B0603020102020204" pitchFamily="34" charset="0"/>
              </a:rPr>
              <a:t>pesaing</a:t>
            </a:r>
            <a:r>
              <a:rPr lang="en-ID" sz="1200" dirty="0">
                <a:latin typeface="Franklin Gothic Medium" panose="020B0603020102020204" pitchFamily="34" charset="0"/>
              </a:rPr>
              <a:t> </a:t>
            </a:r>
            <a:r>
              <a:rPr lang="en-ID" sz="1200" dirty="0" err="1">
                <a:latin typeface="Franklin Gothic Medium" panose="020B0603020102020204" pitchFamily="34" charset="0"/>
              </a:rPr>
              <a:t>lainnya</a:t>
            </a:r>
            <a:r>
              <a:rPr lang="en-ID" dirty="0">
                <a:latin typeface="Franklin Gothic Medium" panose="020B0603020102020204" pitchFamily="34" charset="0"/>
              </a:rPr>
              <a:t>. </a:t>
            </a:r>
            <a:br>
              <a:rPr lang="en-ID" dirty="0">
                <a:latin typeface="Franklin Gothic Medium" panose="020B0603020102020204" pitchFamily="34" charset="0"/>
              </a:rPr>
            </a:br>
            <a:br>
              <a:rPr lang="en-ID" dirty="0">
                <a:latin typeface="Franklin Gothic Medium" panose="020B0603020102020204" pitchFamily="34" charset="0"/>
              </a:rPr>
            </a:br>
            <a:r>
              <a:rPr lang="en-ID" sz="1400" dirty="0">
                <a:latin typeface="Franklin Gothic Medium" panose="020B0603020102020204" pitchFamily="34" charset="0"/>
              </a:rPr>
              <a:t>3. </a:t>
            </a:r>
            <a:r>
              <a:rPr lang="en-ID" sz="1400" dirty="0" err="1">
                <a:latin typeface="Franklin Gothic Medium" panose="020B0603020102020204" pitchFamily="34" charset="0"/>
              </a:rPr>
              <a:t>Memilih</a:t>
            </a:r>
            <a:r>
              <a:rPr lang="en-ID" sz="1400" dirty="0">
                <a:latin typeface="Franklin Gothic Medium" panose="020B0603020102020204" pitchFamily="34" charset="0"/>
              </a:rPr>
              <a:t> brand/merk dan </a:t>
            </a:r>
            <a:r>
              <a:rPr lang="en-ID" sz="1400" dirty="0" err="1">
                <a:latin typeface="Franklin Gothic Medium" panose="020B0603020102020204" pitchFamily="34" charset="0"/>
              </a:rPr>
              <a:t>menulis</a:t>
            </a:r>
            <a:r>
              <a:rPr lang="en-ID" sz="1400" dirty="0">
                <a:latin typeface="Franklin Gothic Medium" panose="020B0603020102020204" pitchFamily="34" charset="0"/>
              </a:rPr>
              <a:t> slogan </a:t>
            </a:r>
            <a:r>
              <a:rPr lang="en-ID" sz="1400" dirty="0" err="1">
                <a:latin typeface="Franklin Gothic Medium" panose="020B0603020102020204" pitchFamily="34" charset="0"/>
              </a:rPr>
              <a:t>untuk</a:t>
            </a:r>
            <a:r>
              <a:rPr lang="en-ID" sz="1400" dirty="0">
                <a:latin typeface="Franklin Gothic Medium" panose="020B0603020102020204" pitchFamily="34" charset="0"/>
              </a:rPr>
              <a:t> food truck. </a:t>
            </a:r>
            <a:r>
              <a:rPr lang="en-ID" sz="1400" dirty="0" err="1">
                <a:latin typeface="Franklin Gothic Medium" panose="020B0603020102020204" pitchFamily="34" charset="0"/>
              </a:rPr>
              <a:t>Tahapan</a:t>
            </a:r>
            <a:r>
              <a:rPr lang="en-ID" sz="1400" dirty="0">
                <a:latin typeface="Franklin Gothic Medium" panose="020B0603020102020204" pitchFamily="34" charset="0"/>
              </a:rPr>
              <a:t> </a:t>
            </a:r>
            <a:r>
              <a:rPr lang="en-ID" sz="1400" dirty="0" err="1">
                <a:latin typeface="Franklin Gothic Medium" panose="020B0603020102020204" pitchFamily="34" charset="0"/>
              </a:rPr>
              <a:t>ini</a:t>
            </a:r>
            <a:r>
              <a:rPr lang="en-ID" sz="1400" dirty="0">
                <a:latin typeface="Franklin Gothic Medium" panose="020B0603020102020204" pitchFamily="34" charset="0"/>
              </a:rPr>
              <a:t> </a:t>
            </a:r>
            <a:r>
              <a:rPr lang="en-ID" sz="1400" dirty="0" err="1">
                <a:latin typeface="Franklin Gothic Medium" panose="020B0603020102020204" pitchFamily="34" charset="0"/>
              </a:rPr>
              <a:t>bertujuan</a:t>
            </a:r>
            <a:r>
              <a:rPr lang="en-ID" sz="1400" dirty="0">
                <a:latin typeface="Franklin Gothic Medium" panose="020B0603020102020204" pitchFamily="34" charset="0"/>
              </a:rPr>
              <a:t> </a:t>
            </a:r>
            <a:r>
              <a:rPr lang="en-ID" sz="1400" dirty="0" err="1">
                <a:latin typeface="Franklin Gothic Medium" panose="020B0603020102020204" pitchFamily="34" charset="0"/>
              </a:rPr>
              <a:t>untuk</a:t>
            </a:r>
            <a:r>
              <a:rPr lang="en-ID" sz="1400" dirty="0">
                <a:latin typeface="Franklin Gothic Medium" panose="020B0603020102020204" pitchFamily="34" charset="0"/>
              </a:rPr>
              <a:t> </a:t>
            </a:r>
            <a:r>
              <a:rPr lang="en-ID" sz="1400" dirty="0" err="1">
                <a:latin typeface="Franklin Gothic Medium" panose="020B0603020102020204" pitchFamily="34" charset="0"/>
              </a:rPr>
              <a:t>menentukan</a:t>
            </a:r>
            <a:r>
              <a:rPr lang="en-ID" sz="1400" dirty="0">
                <a:latin typeface="Franklin Gothic Medium" panose="020B0603020102020204" pitchFamily="34" charset="0"/>
              </a:rPr>
              <a:t> </a:t>
            </a:r>
            <a:r>
              <a:rPr lang="en-ID" sz="1400" dirty="0" err="1">
                <a:latin typeface="Franklin Gothic Medium" panose="020B0603020102020204" pitchFamily="34" charset="0"/>
              </a:rPr>
              <a:t>kepribadian</a:t>
            </a:r>
            <a:r>
              <a:rPr lang="en-ID" sz="1400" dirty="0">
                <a:latin typeface="Franklin Gothic Medium" panose="020B0603020102020204" pitchFamily="34" charset="0"/>
              </a:rPr>
              <a:t>, </a:t>
            </a:r>
            <a:r>
              <a:rPr lang="en-ID" sz="1400" dirty="0" err="1">
                <a:latin typeface="Franklin Gothic Medium" panose="020B0603020102020204" pitchFamily="34" charset="0"/>
              </a:rPr>
              <a:t>tindakan</a:t>
            </a:r>
            <a:r>
              <a:rPr lang="en-ID" sz="1400" dirty="0">
                <a:latin typeface="Franklin Gothic Medium" panose="020B0603020102020204" pitchFamily="34" charset="0"/>
              </a:rPr>
              <a:t>, dan </a:t>
            </a:r>
            <a:r>
              <a:rPr lang="en-ID" sz="1400" dirty="0" err="1">
                <a:latin typeface="Franklin Gothic Medium" panose="020B0603020102020204" pitchFamily="34" charset="0"/>
              </a:rPr>
              <a:t>reputasi</a:t>
            </a:r>
            <a:r>
              <a:rPr lang="en-ID" sz="1400" dirty="0">
                <a:latin typeface="Franklin Gothic Medium" panose="020B0603020102020204" pitchFamily="34" charset="0"/>
              </a:rPr>
              <a:t> </a:t>
            </a:r>
            <a:r>
              <a:rPr lang="en-ID" sz="1400" dirty="0" err="1">
                <a:latin typeface="Franklin Gothic Medium" panose="020B0603020102020204" pitchFamily="34" charset="0"/>
              </a:rPr>
              <a:t>merek</a:t>
            </a:r>
            <a:r>
              <a:rPr lang="en-ID" sz="1400" dirty="0">
                <a:latin typeface="Franklin Gothic Medium" panose="020B0603020102020204" pitchFamily="34" charset="0"/>
              </a:rPr>
              <a:t> </a:t>
            </a:r>
            <a:r>
              <a:rPr lang="en-ID" sz="1400" dirty="0" err="1">
                <a:latin typeface="Franklin Gothic Medium" panose="020B0603020102020204" pitchFamily="34" charset="0"/>
              </a:rPr>
              <a:t>serta</a:t>
            </a:r>
            <a:r>
              <a:rPr lang="en-ID" sz="1400" dirty="0">
                <a:latin typeface="Franklin Gothic Medium" panose="020B0603020102020204" pitchFamily="34" charset="0"/>
              </a:rPr>
              <a:t> </a:t>
            </a:r>
            <a:r>
              <a:rPr lang="en-ID" sz="1400" dirty="0" err="1">
                <a:latin typeface="Franklin Gothic Medium" panose="020B0603020102020204" pitchFamily="34" charset="0"/>
              </a:rPr>
              <a:t>tanda</a:t>
            </a:r>
            <a:r>
              <a:rPr lang="en-ID" sz="1400" dirty="0">
                <a:latin typeface="Franklin Gothic Medium" panose="020B0603020102020204" pitchFamily="34" charset="0"/>
              </a:rPr>
              <a:t> </a:t>
            </a:r>
            <a:r>
              <a:rPr lang="en-ID" sz="1400" dirty="0" err="1">
                <a:latin typeface="Franklin Gothic Medium" panose="020B0603020102020204" pitchFamily="34" charset="0"/>
              </a:rPr>
              <a:t>pengenal</a:t>
            </a:r>
            <a:r>
              <a:rPr lang="en-ID" sz="1400" dirty="0">
                <a:latin typeface="Franklin Gothic Medium" panose="020B0603020102020204" pitchFamily="34" charset="0"/>
              </a:rPr>
              <a:t> yang </a:t>
            </a:r>
            <a:r>
              <a:rPr lang="en-ID" sz="1400" dirty="0" err="1">
                <a:latin typeface="Franklin Gothic Medium" panose="020B0603020102020204" pitchFamily="34" charset="0"/>
              </a:rPr>
              <a:t>menggambarkan</a:t>
            </a:r>
            <a:r>
              <a:rPr lang="en-ID" sz="1400" dirty="0">
                <a:latin typeface="Franklin Gothic Medium" panose="020B0603020102020204" pitchFamily="34" charset="0"/>
              </a:rPr>
              <a:t> food truck </a:t>
            </a:r>
            <a:r>
              <a:rPr lang="en-ID" sz="1400" dirty="0" err="1">
                <a:latin typeface="Franklin Gothic Medium" panose="020B0603020102020204" pitchFamily="34" charset="0"/>
              </a:rPr>
              <a:t>ini</a:t>
            </a:r>
            <a:r>
              <a:rPr lang="en-ID" sz="1400" dirty="0">
                <a:latin typeface="Franklin Gothic Medium" panose="020B0603020102020204" pitchFamily="34" charset="0"/>
              </a:rPr>
              <a:t> </a:t>
            </a:r>
            <a:r>
              <a:rPr lang="en-ID" sz="1400" dirty="0" err="1">
                <a:latin typeface="Franklin Gothic Medium" panose="020B0603020102020204" pitchFamily="34" charset="0"/>
              </a:rPr>
              <a:t>berbeda</a:t>
            </a:r>
            <a:r>
              <a:rPr lang="en-ID" sz="1400" dirty="0">
                <a:latin typeface="Franklin Gothic Medium" panose="020B0603020102020204" pitchFamily="34" charset="0"/>
              </a:rPr>
              <a:t> </a:t>
            </a:r>
            <a:r>
              <a:rPr lang="en-ID" sz="1400" dirty="0" err="1">
                <a:latin typeface="Franklin Gothic Medium" panose="020B0603020102020204" pitchFamily="34" charset="0"/>
              </a:rPr>
              <a:t>dari</a:t>
            </a:r>
            <a:r>
              <a:rPr lang="en-ID" sz="1400" dirty="0">
                <a:latin typeface="Franklin Gothic Medium" panose="020B0603020102020204" pitchFamily="34" charset="0"/>
              </a:rPr>
              <a:t> </a:t>
            </a:r>
            <a:r>
              <a:rPr lang="en-ID" sz="1400" dirty="0" err="1">
                <a:latin typeface="Franklin Gothic Medium" panose="020B0603020102020204" pitchFamily="34" charset="0"/>
              </a:rPr>
              <a:t>pesaingnya</a:t>
            </a:r>
            <a:r>
              <a:rPr lang="en-ID" sz="1400" dirty="0">
                <a:latin typeface="Franklin Gothic Medium" panose="020B0603020102020204" pitchFamily="34" charset="0"/>
              </a:rPr>
              <a:t>. </a:t>
            </a:r>
            <a:r>
              <a:rPr lang="en-ID" sz="1400" dirty="0" err="1">
                <a:latin typeface="Franklin Gothic Medium" panose="020B0603020102020204" pitchFamily="34" charset="0"/>
              </a:rPr>
              <a:t>Kemudian</a:t>
            </a:r>
            <a:r>
              <a:rPr lang="en-ID" sz="1400" dirty="0">
                <a:latin typeface="Franklin Gothic Medium" panose="020B0603020102020204" pitchFamily="34" charset="0"/>
              </a:rPr>
              <a:t> </a:t>
            </a:r>
            <a:r>
              <a:rPr lang="en-ID" sz="1400" dirty="0" err="1">
                <a:latin typeface="Franklin Gothic Medium" panose="020B0603020102020204" pitchFamily="34" charset="0"/>
              </a:rPr>
              <a:t>dapat</a:t>
            </a:r>
            <a:r>
              <a:rPr lang="en-ID" sz="1400" dirty="0">
                <a:latin typeface="Franklin Gothic Medium" panose="020B0603020102020204" pitchFamily="34" charset="0"/>
              </a:rPr>
              <a:t> </a:t>
            </a:r>
            <a:r>
              <a:rPr lang="en-ID" sz="1400" dirty="0" err="1">
                <a:latin typeface="Franklin Gothic Medium" panose="020B0603020102020204" pitchFamily="34" charset="0"/>
              </a:rPr>
              <a:t>menentukan</a:t>
            </a:r>
            <a:r>
              <a:rPr lang="en-ID" sz="1400" dirty="0">
                <a:latin typeface="Franklin Gothic Medium" panose="020B0603020102020204" pitchFamily="34" charset="0"/>
              </a:rPr>
              <a:t> slogan yang </a:t>
            </a:r>
            <a:r>
              <a:rPr lang="en-ID" sz="1400" dirty="0" err="1">
                <a:latin typeface="Franklin Gothic Medium" panose="020B0603020102020204" pitchFamily="34" charset="0"/>
              </a:rPr>
              <a:t>tepat</a:t>
            </a:r>
            <a:r>
              <a:rPr lang="en-ID" sz="1400" dirty="0">
                <a:latin typeface="Franklin Gothic Medium" panose="020B0603020102020204" pitchFamily="34" charset="0"/>
              </a:rPr>
              <a:t> dan </a:t>
            </a:r>
            <a:r>
              <a:rPr lang="en-ID" sz="1400" dirty="0" err="1">
                <a:latin typeface="Franklin Gothic Medium" panose="020B0603020102020204" pitchFamily="34" charset="0"/>
              </a:rPr>
              <a:t>dapat</a:t>
            </a:r>
            <a:r>
              <a:rPr lang="en-ID" sz="1400" dirty="0">
                <a:latin typeface="Franklin Gothic Medium" panose="020B0603020102020204" pitchFamily="34" charset="0"/>
              </a:rPr>
              <a:t> </a:t>
            </a:r>
            <a:r>
              <a:rPr lang="en-ID" sz="1400" dirty="0" err="1">
                <a:latin typeface="Franklin Gothic Medium" panose="020B0603020102020204" pitchFamily="34" charset="0"/>
              </a:rPr>
              <a:t>mudah</a:t>
            </a:r>
            <a:r>
              <a:rPr lang="en-ID" sz="1400" dirty="0">
                <a:latin typeface="Franklin Gothic Medium" panose="020B0603020102020204" pitchFamily="34" charset="0"/>
              </a:rPr>
              <a:t> </a:t>
            </a:r>
            <a:r>
              <a:rPr lang="en-ID" sz="1400" dirty="0" err="1">
                <a:latin typeface="Franklin Gothic Medium" panose="020B0603020102020204" pitchFamily="34" charset="0"/>
              </a:rPr>
              <a:t>diingat</a:t>
            </a:r>
            <a:r>
              <a:rPr lang="en-ID" sz="1400" dirty="0">
                <a:latin typeface="Franklin Gothic Medium" panose="020B0603020102020204" pitchFamily="34" charset="0"/>
              </a:rPr>
              <a:t> oleh </a:t>
            </a:r>
            <a:r>
              <a:rPr lang="en-ID" sz="1400" dirty="0" err="1">
                <a:latin typeface="Franklin Gothic Medium" panose="020B0603020102020204" pitchFamily="34" charset="0"/>
              </a:rPr>
              <a:t>sebagian</a:t>
            </a:r>
            <a:r>
              <a:rPr lang="en-ID" sz="1400" dirty="0">
                <a:latin typeface="Franklin Gothic Medium" panose="020B0603020102020204" pitchFamily="34" charset="0"/>
              </a:rPr>
              <a:t> </a:t>
            </a:r>
            <a:r>
              <a:rPr lang="en-ID" sz="1400" dirty="0" err="1">
                <a:latin typeface="Franklin Gothic Medium" panose="020B0603020102020204" pitchFamily="34" charset="0"/>
              </a:rPr>
              <a:t>besar</a:t>
            </a:r>
            <a:r>
              <a:rPr lang="en-ID" sz="1400" dirty="0">
                <a:latin typeface="Franklin Gothic Medium" panose="020B0603020102020204" pitchFamily="34" charset="0"/>
              </a:rPr>
              <a:t> orang</a:t>
            </a:r>
            <a:br>
              <a:rPr lang="en-ID" sz="1400" dirty="0">
                <a:latin typeface="Franklin Gothic Medium" panose="020B0603020102020204" pitchFamily="34" charset="0"/>
              </a:rPr>
            </a:br>
            <a:br>
              <a:rPr lang="en-ID" sz="1400" dirty="0">
                <a:latin typeface="Franklin Gothic Medium" panose="020B0603020102020204" pitchFamily="34" charset="0"/>
              </a:rPr>
            </a:br>
            <a:br>
              <a:rPr lang="en-ID" sz="1400" dirty="0">
                <a:latin typeface="Franklin Gothic Medium" panose="020B0603020102020204" pitchFamily="34" charset="0"/>
              </a:rPr>
            </a:br>
            <a:r>
              <a:rPr lang="en-ID" sz="1400" dirty="0">
                <a:latin typeface="Franklin Gothic Medium" panose="020B0603020102020204" pitchFamily="34" charset="0"/>
              </a:rPr>
              <a:t>4. </a:t>
            </a:r>
            <a:r>
              <a:rPr lang="en-ID" sz="1400" dirty="0" err="1">
                <a:latin typeface="Franklin Gothic Medium" panose="020B0603020102020204" pitchFamily="34" charset="0"/>
              </a:rPr>
              <a:t>Merancang</a:t>
            </a:r>
            <a:r>
              <a:rPr lang="en-ID" sz="1400" dirty="0">
                <a:latin typeface="Franklin Gothic Medium" panose="020B0603020102020204" pitchFamily="34" charset="0"/>
              </a:rPr>
              <a:t> logo food truck. </a:t>
            </a:r>
            <a:r>
              <a:rPr lang="en-ID" sz="1400" dirty="0" err="1">
                <a:latin typeface="Franklin Gothic Medium" panose="020B0603020102020204" pitchFamily="34" charset="0"/>
              </a:rPr>
              <a:t>Tahapan</a:t>
            </a:r>
            <a:r>
              <a:rPr lang="en-ID" sz="1400" dirty="0">
                <a:latin typeface="Franklin Gothic Medium" panose="020B0603020102020204" pitchFamily="34" charset="0"/>
              </a:rPr>
              <a:t> </a:t>
            </a:r>
            <a:r>
              <a:rPr lang="en-ID" sz="1400" dirty="0" err="1">
                <a:latin typeface="Franklin Gothic Medium" panose="020B0603020102020204" pitchFamily="34" charset="0"/>
              </a:rPr>
              <a:t>ini</a:t>
            </a:r>
            <a:r>
              <a:rPr lang="en-ID" sz="1400" dirty="0">
                <a:latin typeface="Franklin Gothic Medium" panose="020B0603020102020204" pitchFamily="34" charset="0"/>
              </a:rPr>
              <a:t> </a:t>
            </a:r>
            <a:r>
              <a:rPr lang="en-ID" sz="1400" dirty="0" err="1">
                <a:latin typeface="Franklin Gothic Medium" panose="020B0603020102020204" pitchFamily="34" charset="0"/>
              </a:rPr>
              <a:t>bertujuan</a:t>
            </a:r>
            <a:r>
              <a:rPr lang="en-ID" sz="1400" dirty="0">
                <a:latin typeface="Franklin Gothic Medium" panose="020B0603020102020204" pitchFamily="34" charset="0"/>
              </a:rPr>
              <a:t> </a:t>
            </a:r>
            <a:r>
              <a:rPr lang="en-ID" sz="1400" dirty="0" err="1">
                <a:latin typeface="Franklin Gothic Medium" panose="020B0603020102020204" pitchFamily="34" charset="0"/>
              </a:rPr>
              <a:t>untuk</a:t>
            </a:r>
            <a:r>
              <a:rPr lang="en-ID" sz="1400" dirty="0">
                <a:latin typeface="Franklin Gothic Medium" panose="020B0603020102020204" pitchFamily="34" charset="0"/>
              </a:rPr>
              <a:t> </a:t>
            </a:r>
            <a:r>
              <a:rPr lang="en-ID" sz="1400" dirty="0" err="1">
                <a:latin typeface="Franklin Gothic Medium" panose="020B0603020102020204" pitchFamily="34" charset="0"/>
              </a:rPr>
              <a:t>memberikan</a:t>
            </a:r>
            <a:r>
              <a:rPr lang="en-ID" sz="1400" dirty="0">
                <a:latin typeface="Franklin Gothic Medium" panose="020B0603020102020204" pitchFamily="34" charset="0"/>
              </a:rPr>
              <a:t> </a:t>
            </a:r>
            <a:r>
              <a:rPr lang="en-ID" sz="1400" dirty="0" err="1">
                <a:latin typeface="Franklin Gothic Medium" panose="020B0603020102020204" pitchFamily="34" charset="0"/>
              </a:rPr>
              <a:t>identitas</a:t>
            </a:r>
            <a:r>
              <a:rPr lang="en-ID" sz="1400" dirty="0">
                <a:latin typeface="Franklin Gothic Medium" panose="020B0603020102020204" pitchFamily="34" charset="0"/>
              </a:rPr>
              <a:t> </a:t>
            </a:r>
            <a:r>
              <a:rPr lang="en-ID" sz="1400" dirty="0" err="1">
                <a:latin typeface="Franklin Gothic Medium" panose="020B0603020102020204" pitchFamily="34" charset="0"/>
              </a:rPr>
              <a:t>guna</a:t>
            </a:r>
            <a:r>
              <a:rPr lang="en-ID" sz="1400" dirty="0">
                <a:latin typeface="Franklin Gothic Medium" panose="020B0603020102020204" pitchFamily="34" charset="0"/>
              </a:rPr>
              <a:t> </a:t>
            </a:r>
            <a:r>
              <a:rPr lang="en-ID" sz="1400" dirty="0" err="1">
                <a:latin typeface="Franklin Gothic Medium" panose="020B0603020102020204" pitchFamily="34" charset="0"/>
              </a:rPr>
              <a:t>membangun</a:t>
            </a:r>
            <a:r>
              <a:rPr lang="en-ID" sz="1400" dirty="0">
                <a:latin typeface="Franklin Gothic Medium" panose="020B0603020102020204" pitchFamily="34" charset="0"/>
              </a:rPr>
              <a:t> brand </a:t>
            </a:r>
            <a:r>
              <a:rPr lang="en-ID" sz="1400" dirty="0" err="1">
                <a:latin typeface="Franklin Gothic Medium" panose="020B0603020102020204" pitchFamily="34" charset="0"/>
              </a:rPr>
              <a:t>dari</a:t>
            </a:r>
            <a:r>
              <a:rPr lang="en-ID" sz="1400" dirty="0">
                <a:latin typeface="Franklin Gothic Medium" panose="020B0603020102020204" pitchFamily="34" charset="0"/>
              </a:rPr>
              <a:t> food truck </a:t>
            </a:r>
            <a:r>
              <a:rPr lang="en-ID" sz="1400" dirty="0" err="1">
                <a:latin typeface="Franklin Gothic Medium" panose="020B0603020102020204" pitchFamily="34" charset="0"/>
              </a:rPr>
              <a:t>ini</a:t>
            </a:r>
            <a:r>
              <a:rPr lang="en-ID" sz="1400" dirty="0">
                <a:latin typeface="Franklin Gothic Medium" panose="020B0603020102020204" pitchFamily="34" charset="0"/>
              </a:rPr>
              <a:t> agar </a:t>
            </a:r>
            <a:r>
              <a:rPr lang="en-ID" sz="1400" dirty="0" err="1">
                <a:latin typeface="Franklin Gothic Medium" panose="020B0603020102020204" pitchFamily="34" charset="0"/>
              </a:rPr>
              <a:t>dapat</a:t>
            </a:r>
            <a:r>
              <a:rPr lang="en-ID" sz="1400" dirty="0">
                <a:latin typeface="Franklin Gothic Medium" panose="020B0603020102020204" pitchFamily="34" charset="0"/>
              </a:rPr>
              <a:t> </a:t>
            </a:r>
            <a:r>
              <a:rPr lang="en-ID" sz="1400" dirty="0" err="1">
                <a:latin typeface="Franklin Gothic Medium" panose="020B0603020102020204" pitchFamily="34" charset="0"/>
              </a:rPr>
              <a:t>diingat</a:t>
            </a:r>
            <a:r>
              <a:rPr lang="en-ID" sz="1400" dirty="0">
                <a:latin typeface="Franklin Gothic Medium" panose="020B0603020102020204" pitchFamily="34" charset="0"/>
              </a:rPr>
              <a:t> </a:t>
            </a:r>
            <a:r>
              <a:rPr lang="en-ID" sz="1400" dirty="0" err="1">
                <a:latin typeface="Franklin Gothic Medium" panose="020B0603020102020204" pitchFamily="34" charset="0"/>
              </a:rPr>
              <a:t>dengan</a:t>
            </a:r>
            <a:r>
              <a:rPr lang="en-ID" sz="1400" dirty="0">
                <a:latin typeface="Franklin Gothic Medium" panose="020B0603020102020204" pitchFamily="34" charset="0"/>
              </a:rPr>
              <a:t> </a:t>
            </a:r>
            <a:r>
              <a:rPr lang="en-ID" sz="1400" dirty="0" err="1">
                <a:latin typeface="Franklin Gothic Medium" panose="020B0603020102020204" pitchFamily="34" charset="0"/>
              </a:rPr>
              <a:t>mudah</a:t>
            </a:r>
            <a:r>
              <a:rPr lang="en-ID" sz="1400" dirty="0">
                <a:latin typeface="Franklin Gothic Medium" panose="020B0603020102020204" pitchFamily="34" charset="0"/>
              </a:rPr>
              <a:t> dan </a:t>
            </a:r>
            <a:r>
              <a:rPr lang="en-ID" sz="1400" dirty="0" err="1">
                <a:latin typeface="Franklin Gothic Medium" panose="020B0603020102020204" pitchFamily="34" charset="0"/>
              </a:rPr>
              <a:t>dapat</a:t>
            </a:r>
            <a:r>
              <a:rPr lang="en-ID" sz="1400" dirty="0">
                <a:latin typeface="Franklin Gothic Medium" panose="020B0603020102020204" pitchFamily="34" charset="0"/>
              </a:rPr>
              <a:t> </a:t>
            </a:r>
            <a:r>
              <a:rPr lang="en-ID" sz="1400" dirty="0" err="1">
                <a:latin typeface="Franklin Gothic Medium" panose="020B0603020102020204" pitchFamily="34" charset="0"/>
              </a:rPr>
              <a:t>menarik</a:t>
            </a:r>
            <a:r>
              <a:rPr lang="en-ID" sz="1400" dirty="0">
                <a:latin typeface="Franklin Gothic Medium" panose="020B0603020102020204" pitchFamily="34" charset="0"/>
              </a:rPr>
              <a:t> </a:t>
            </a:r>
            <a:r>
              <a:rPr lang="en-ID" sz="1400" dirty="0" err="1">
                <a:latin typeface="Franklin Gothic Medium" panose="020B0603020102020204" pitchFamily="34" charset="0"/>
              </a:rPr>
              <a:t>perhatian</a:t>
            </a:r>
            <a:r>
              <a:rPr lang="en-ID" sz="1400" dirty="0">
                <a:latin typeface="Franklin Gothic Medium" panose="020B0603020102020204" pitchFamily="34" charset="0"/>
              </a:rPr>
              <a:t> </a:t>
            </a:r>
            <a:r>
              <a:rPr lang="en-ID" sz="1400" dirty="0" err="1">
                <a:latin typeface="Franklin Gothic Medium" panose="020B0603020102020204" pitchFamily="34" charset="0"/>
              </a:rPr>
              <a:t>pengunjung</a:t>
            </a:r>
            <a:r>
              <a:rPr lang="en-ID" sz="1400" dirty="0">
                <a:latin typeface="Franklin Gothic Medium" panose="020B0603020102020204" pitchFamily="34" charset="0"/>
              </a:rPr>
              <a:t>. </a:t>
            </a:r>
          </a:p>
        </p:txBody>
      </p:sp>
    </p:spTree>
    <p:extLst>
      <p:ext uri="{BB962C8B-B14F-4D97-AF65-F5344CB8AC3E}">
        <p14:creationId xmlns:p14="http://schemas.microsoft.com/office/powerpoint/2010/main" val="4228726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601C-E010-44CF-A1A0-D8663182DBBB}"/>
              </a:ext>
            </a:extLst>
          </p:cNvPr>
          <p:cNvSpPr>
            <a:spLocks noGrp="1"/>
          </p:cNvSpPr>
          <p:nvPr>
            <p:ph type="title"/>
          </p:nvPr>
        </p:nvSpPr>
        <p:spPr>
          <a:xfrm>
            <a:off x="713225" y="585215"/>
            <a:ext cx="7687825" cy="686373"/>
          </a:xfrm>
        </p:spPr>
        <p:txBody>
          <a:bodyPr/>
          <a:lstStyle/>
          <a:p>
            <a:pPr marL="0" lvl="0" indent="0" algn="l" rtl="0">
              <a:spcBef>
                <a:spcPts val="0"/>
              </a:spcBef>
              <a:spcAft>
                <a:spcPts val="0"/>
              </a:spcAft>
            </a:pPr>
            <a:r>
              <a:rPr lang="en-US" dirty="0"/>
              <a:t>Analisa </a:t>
            </a:r>
            <a:r>
              <a:rPr lang="en-US" dirty="0" err="1"/>
              <a:t>Lingkungan</a:t>
            </a:r>
            <a:r>
              <a:rPr lang="en-US" dirty="0"/>
              <a:t> </a:t>
            </a:r>
            <a:r>
              <a:rPr lang="en-US" dirty="0" err="1"/>
              <a:t>Mikro</a:t>
            </a:r>
            <a:r>
              <a:rPr lang="en-US" dirty="0"/>
              <a:t> </a:t>
            </a:r>
            <a:r>
              <a:rPr lang="en-US" dirty="0" err="1"/>
              <a:t>Eksekutif</a:t>
            </a:r>
            <a:endParaRPr lang="en-ID" dirty="0"/>
          </a:p>
        </p:txBody>
      </p:sp>
      <p:sp>
        <p:nvSpPr>
          <p:cNvPr id="3" name="Subtitle 2">
            <a:extLst>
              <a:ext uri="{FF2B5EF4-FFF2-40B4-BE49-F238E27FC236}">
                <a16:creationId xmlns:a16="http://schemas.microsoft.com/office/drawing/2014/main" id="{AE60F1EE-1F09-4BCB-8AE1-51820B6C3184}"/>
              </a:ext>
            </a:extLst>
          </p:cNvPr>
          <p:cNvSpPr>
            <a:spLocks noGrp="1"/>
          </p:cNvSpPr>
          <p:nvPr>
            <p:ph type="subTitle" idx="1"/>
          </p:nvPr>
        </p:nvSpPr>
        <p:spPr>
          <a:xfrm>
            <a:off x="713224" y="1271588"/>
            <a:ext cx="7717551" cy="3586162"/>
          </a:xfrm>
        </p:spPr>
        <p:txBody>
          <a:bodyPr/>
          <a:lstStyle/>
          <a:p>
            <a:r>
              <a:rPr lang="en-US" dirty="0">
                <a:solidFill>
                  <a:schemeClr val="accent2">
                    <a:lumMod val="75000"/>
                  </a:schemeClr>
                </a:solidFill>
                <a:latin typeface="Gill Sans Ultra Bold" panose="020B0A02020104020203" pitchFamily="34" charset="0"/>
              </a:rPr>
              <a:t>3.1.</a:t>
            </a:r>
            <a:r>
              <a:rPr lang="en-ID" dirty="0">
                <a:solidFill>
                  <a:schemeClr val="accent2">
                    <a:lumMod val="75000"/>
                  </a:schemeClr>
                </a:solidFill>
                <a:latin typeface="Gill Sans Ultra Bold" panose="020B0A02020104020203" pitchFamily="34" charset="0"/>
              </a:rPr>
              <a:t> Potential Entrance</a:t>
            </a:r>
            <a:endParaRPr lang="en-US" dirty="0">
              <a:solidFill>
                <a:schemeClr val="accent2">
                  <a:lumMod val="75000"/>
                </a:schemeClr>
              </a:solidFill>
              <a:latin typeface="Gill Sans Ultra Bold" panose="020B0A02020104020203" pitchFamily="34" charset="0"/>
            </a:endParaRPr>
          </a:p>
          <a:p>
            <a:pPr marL="127000" indent="0">
              <a:buNone/>
            </a:pPr>
            <a:r>
              <a:rPr lang="en-US" dirty="0">
                <a:solidFill>
                  <a:schemeClr val="accent4">
                    <a:lumMod val="50000"/>
                  </a:schemeClr>
                </a:solidFill>
                <a:latin typeface="Franklin Gothic Medium Cond" panose="020B0606030402020204" pitchFamily="34" charset="0"/>
              </a:rPr>
              <a:t>Tingkat potential </a:t>
            </a:r>
            <a:r>
              <a:rPr lang="en-US" dirty="0" err="1">
                <a:solidFill>
                  <a:schemeClr val="accent4">
                    <a:lumMod val="50000"/>
                  </a:schemeClr>
                </a:solidFill>
                <a:latin typeface="Franklin Gothic Medium Cond" panose="020B0606030402020204" pitchFamily="34" charset="0"/>
              </a:rPr>
              <a:t>entrancenya</a:t>
            </a:r>
            <a:r>
              <a:rPr lang="en-US" dirty="0">
                <a:solidFill>
                  <a:schemeClr val="accent4">
                    <a:lumMod val="50000"/>
                  </a:schemeClr>
                </a:solidFill>
                <a:latin typeface="Franklin Gothic Medium Cond" panose="020B0606030402020204" pitchFamily="34" charset="0"/>
              </a:rPr>
              <a:t> </a:t>
            </a:r>
            <a:r>
              <a:rPr lang="en-US" b="1" dirty="0" err="1">
                <a:solidFill>
                  <a:schemeClr val="accent4">
                    <a:lumMod val="50000"/>
                  </a:schemeClr>
                </a:solidFill>
                <a:latin typeface="Franklin Gothic Medium Cond" panose="020B0606030402020204" pitchFamily="34" charset="0"/>
              </a:rPr>
              <a:t>sedang</a:t>
            </a:r>
            <a:r>
              <a:rPr lang="en-US" dirty="0">
                <a:solidFill>
                  <a:schemeClr val="accent4">
                    <a:lumMod val="50000"/>
                  </a:schemeClr>
                </a:solidFill>
                <a:latin typeface="Franklin Gothic Medium Cond" panose="020B0606030402020204" pitchFamily="34" charset="0"/>
              </a:rPr>
              <a:t> </a:t>
            </a:r>
            <a:r>
              <a:rPr lang="en-US" dirty="0" err="1">
                <a:solidFill>
                  <a:schemeClr val="accent4">
                    <a:lumMod val="50000"/>
                  </a:schemeClr>
                </a:solidFill>
                <a:latin typeface="Franklin Gothic Medium Cond" panose="020B0606030402020204" pitchFamily="34" charset="0"/>
              </a:rPr>
              <a:t>karena</a:t>
            </a:r>
            <a:r>
              <a:rPr lang="en-US" dirty="0">
                <a:solidFill>
                  <a:schemeClr val="accent4">
                    <a:lumMod val="50000"/>
                  </a:schemeClr>
                </a:solidFill>
                <a:latin typeface="Franklin Gothic Medium Cond" panose="020B0606030402020204" pitchFamily="34" charset="0"/>
              </a:rPr>
              <a:t> </a:t>
            </a:r>
            <a:r>
              <a:rPr lang="en-US" b="1" dirty="0" err="1">
                <a:solidFill>
                  <a:schemeClr val="accent4">
                    <a:lumMod val="50000"/>
                  </a:schemeClr>
                </a:solidFill>
                <a:latin typeface="Franklin Gothic Medium Cond" panose="020B0606030402020204" pitchFamily="34" charset="0"/>
              </a:rPr>
              <a:t>hambatan</a:t>
            </a:r>
            <a:r>
              <a:rPr lang="en-US" b="1" dirty="0">
                <a:solidFill>
                  <a:schemeClr val="accent4">
                    <a:lumMod val="50000"/>
                  </a:schemeClr>
                </a:solidFill>
                <a:latin typeface="Franklin Gothic Medium Cond" panose="020B0606030402020204" pitchFamily="34" charset="0"/>
              </a:rPr>
              <a:t> yang </a:t>
            </a:r>
            <a:r>
              <a:rPr lang="en-US" b="1" dirty="0" err="1">
                <a:solidFill>
                  <a:schemeClr val="accent4">
                    <a:lumMod val="50000"/>
                  </a:schemeClr>
                </a:solidFill>
                <a:latin typeface="Franklin Gothic Medium Cond" panose="020B0606030402020204" pitchFamily="34" charset="0"/>
              </a:rPr>
              <a:t>kecil</a:t>
            </a:r>
            <a:r>
              <a:rPr lang="en-US" b="1" dirty="0">
                <a:solidFill>
                  <a:schemeClr val="accent4">
                    <a:lumMod val="50000"/>
                  </a:schemeClr>
                </a:solidFill>
                <a:latin typeface="Franklin Gothic Medium Cond" panose="020B0606030402020204" pitchFamily="34" charset="0"/>
              </a:rPr>
              <a:t> </a:t>
            </a:r>
          </a:p>
          <a:p>
            <a:pPr marL="127000" indent="0">
              <a:buNone/>
            </a:pPr>
            <a:r>
              <a:rPr lang="en-US" dirty="0" err="1">
                <a:solidFill>
                  <a:schemeClr val="accent4">
                    <a:lumMod val="50000"/>
                  </a:schemeClr>
                </a:solidFill>
                <a:latin typeface="Franklin Gothic Medium Cond" panose="020B0606030402020204" pitchFamily="34" charset="0"/>
              </a:rPr>
              <a:t>seperti</a:t>
            </a:r>
            <a:r>
              <a:rPr lang="en-US" dirty="0">
                <a:solidFill>
                  <a:schemeClr val="accent4">
                    <a:lumMod val="50000"/>
                  </a:schemeClr>
                </a:solidFill>
                <a:latin typeface="Franklin Gothic Medium Cond" panose="020B0606030402020204" pitchFamily="34" charset="0"/>
              </a:rPr>
              <a:t> modal yang </a:t>
            </a:r>
            <a:r>
              <a:rPr lang="en-US" dirty="0" err="1">
                <a:solidFill>
                  <a:schemeClr val="accent4">
                    <a:lumMod val="50000"/>
                  </a:schemeClr>
                </a:solidFill>
                <a:latin typeface="Franklin Gothic Medium Cond" panose="020B0606030402020204" pitchFamily="34" charset="0"/>
              </a:rPr>
              <a:t>dibutuhkan</a:t>
            </a:r>
            <a:r>
              <a:rPr lang="en-US" dirty="0">
                <a:solidFill>
                  <a:schemeClr val="accent4">
                    <a:lumMod val="50000"/>
                  </a:schemeClr>
                </a:solidFill>
                <a:latin typeface="Franklin Gothic Medium Cond" panose="020B0606030402020204" pitchFamily="34" charset="0"/>
              </a:rPr>
              <a:t> </a:t>
            </a:r>
            <a:r>
              <a:rPr lang="en-US" dirty="0" err="1">
                <a:solidFill>
                  <a:schemeClr val="accent4">
                    <a:lumMod val="50000"/>
                  </a:schemeClr>
                </a:solidFill>
                <a:latin typeface="Franklin Gothic Medium Cond" panose="020B0606030402020204" pitchFamily="34" charset="0"/>
              </a:rPr>
              <a:t>tidak</a:t>
            </a:r>
            <a:r>
              <a:rPr lang="en-US" dirty="0">
                <a:solidFill>
                  <a:schemeClr val="accent4">
                    <a:lumMod val="50000"/>
                  </a:schemeClr>
                </a:solidFill>
                <a:latin typeface="Franklin Gothic Medium Cond" panose="020B0606030402020204" pitchFamily="34" charset="0"/>
              </a:rPr>
              <a:t> </a:t>
            </a:r>
            <a:r>
              <a:rPr lang="en-US" dirty="0" err="1">
                <a:solidFill>
                  <a:schemeClr val="accent4">
                    <a:lumMod val="50000"/>
                  </a:schemeClr>
                </a:solidFill>
                <a:latin typeface="Franklin Gothic Medium Cond" panose="020B0606030402020204" pitchFamily="34" charset="0"/>
              </a:rPr>
              <a:t>sebesar</a:t>
            </a:r>
            <a:r>
              <a:rPr lang="en-US" dirty="0">
                <a:solidFill>
                  <a:schemeClr val="accent4">
                    <a:lumMod val="50000"/>
                  </a:schemeClr>
                </a:solidFill>
                <a:latin typeface="Franklin Gothic Medium Cond" panose="020B0606030402020204" pitchFamily="34" charset="0"/>
              </a:rPr>
              <a:t> </a:t>
            </a:r>
            <a:r>
              <a:rPr lang="en-US" dirty="0" err="1">
                <a:solidFill>
                  <a:schemeClr val="accent4">
                    <a:lumMod val="50000"/>
                  </a:schemeClr>
                </a:solidFill>
                <a:latin typeface="Franklin Gothic Medium Cond" panose="020B0606030402020204" pitchFamily="34" charset="0"/>
              </a:rPr>
              <a:t>membuka</a:t>
            </a:r>
            <a:r>
              <a:rPr lang="en-US" dirty="0">
                <a:solidFill>
                  <a:schemeClr val="accent4">
                    <a:lumMod val="50000"/>
                  </a:schemeClr>
                </a:solidFill>
                <a:latin typeface="Franklin Gothic Medium Cond" panose="020B0606030402020204" pitchFamily="34" charset="0"/>
              </a:rPr>
              <a:t> </a:t>
            </a:r>
            <a:r>
              <a:rPr lang="en-US" dirty="0" err="1">
                <a:solidFill>
                  <a:schemeClr val="accent4">
                    <a:lumMod val="50000"/>
                  </a:schemeClr>
                </a:solidFill>
                <a:latin typeface="Franklin Gothic Medium Cond" panose="020B0606030402020204" pitchFamily="34" charset="0"/>
              </a:rPr>
              <a:t>restoran</a:t>
            </a:r>
            <a:r>
              <a:rPr lang="en-US" dirty="0">
                <a:solidFill>
                  <a:schemeClr val="accent4">
                    <a:lumMod val="50000"/>
                  </a:schemeClr>
                </a:solidFill>
                <a:latin typeface="Franklin Gothic Medium Cond" panose="020B0606030402020204" pitchFamily="34" charset="0"/>
              </a:rPr>
              <a:t>, dan juga </a:t>
            </a:r>
            <a:r>
              <a:rPr lang="en-US" dirty="0" err="1">
                <a:solidFill>
                  <a:schemeClr val="accent4">
                    <a:lumMod val="50000"/>
                  </a:schemeClr>
                </a:solidFill>
                <a:latin typeface="Franklin Gothic Medium Cond" panose="020B0606030402020204" pitchFamily="34" charset="0"/>
              </a:rPr>
              <a:t>tidak</a:t>
            </a:r>
            <a:r>
              <a:rPr lang="en-US" dirty="0">
                <a:solidFill>
                  <a:schemeClr val="accent4">
                    <a:lumMod val="50000"/>
                  </a:schemeClr>
                </a:solidFill>
                <a:latin typeface="Franklin Gothic Medium Cond" panose="020B0606030402020204" pitchFamily="34" charset="0"/>
              </a:rPr>
              <a:t> </a:t>
            </a:r>
            <a:r>
              <a:rPr lang="en-US" dirty="0" err="1">
                <a:solidFill>
                  <a:schemeClr val="accent4">
                    <a:lumMod val="50000"/>
                  </a:schemeClr>
                </a:solidFill>
                <a:latin typeface="Franklin Gothic Medium Cond" panose="020B0606030402020204" pitchFamily="34" charset="0"/>
              </a:rPr>
              <a:t>perlu</a:t>
            </a:r>
            <a:r>
              <a:rPr lang="en-US" dirty="0">
                <a:solidFill>
                  <a:schemeClr val="accent4">
                    <a:lumMod val="50000"/>
                  </a:schemeClr>
                </a:solidFill>
                <a:latin typeface="Franklin Gothic Medium Cond" panose="020B0606030402020204" pitchFamily="34" charset="0"/>
              </a:rPr>
              <a:t> </a:t>
            </a:r>
            <a:r>
              <a:rPr lang="en-US" dirty="0" err="1">
                <a:solidFill>
                  <a:schemeClr val="accent4">
                    <a:lumMod val="50000"/>
                  </a:schemeClr>
                </a:solidFill>
                <a:latin typeface="Franklin Gothic Medium Cond" panose="020B0606030402020204" pitchFamily="34" charset="0"/>
              </a:rPr>
              <a:t>menyewa</a:t>
            </a:r>
            <a:r>
              <a:rPr lang="en-US" dirty="0">
                <a:solidFill>
                  <a:schemeClr val="accent4">
                    <a:lumMod val="50000"/>
                  </a:schemeClr>
                </a:solidFill>
                <a:latin typeface="Franklin Gothic Medium Cond" panose="020B0606030402020204" pitchFamily="34" charset="0"/>
              </a:rPr>
              <a:t> </a:t>
            </a:r>
            <a:r>
              <a:rPr lang="en-US" dirty="0" err="1">
                <a:solidFill>
                  <a:schemeClr val="accent4">
                    <a:lumMod val="50000"/>
                  </a:schemeClr>
                </a:solidFill>
                <a:latin typeface="Franklin Gothic Medium Cond" panose="020B0606030402020204" pitchFamily="34" charset="0"/>
              </a:rPr>
              <a:t>pekerja</a:t>
            </a:r>
            <a:r>
              <a:rPr lang="en-US" dirty="0">
                <a:solidFill>
                  <a:schemeClr val="accent4">
                    <a:lumMod val="50000"/>
                  </a:schemeClr>
                </a:solidFill>
                <a:latin typeface="Franklin Gothic Medium Cond" panose="020B0606030402020204" pitchFamily="34" charset="0"/>
              </a:rPr>
              <a:t> yang </a:t>
            </a:r>
            <a:r>
              <a:rPr lang="en-US" dirty="0" err="1">
                <a:solidFill>
                  <a:schemeClr val="accent4">
                    <a:lumMod val="50000"/>
                  </a:schemeClr>
                </a:solidFill>
                <a:latin typeface="Franklin Gothic Medium Cond" panose="020B0606030402020204" pitchFamily="34" charset="0"/>
              </a:rPr>
              <a:t>banyak</a:t>
            </a:r>
            <a:r>
              <a:rPr lang="en-US" dirty="0">
                <a:solidFill>
                  <a:schemeClr val="accent4">
                    <a:lumMod val="50000"/>
                  </a:schemeClr>
                </a:solidFill>
                <a:latin typeface="Franklin Gothic Medium Cond" panose="020B0606030402020204" pitchFamily="34" charset="0"/>
              </a:rPr>
              <a:t>. </a:t>
            </a:r>
            <a:r>
              <a:rPr lang="en-US" dirty="0" err="1">
                <a:solidFill>
                  <a:schemeClr val="accent4">
                    <a:lumMod val="50000"/>
                  </a:schemeClr>
                </a:solidFill>
                <a:latin typeface="Franklin Gothic Medium Cond" panose="020B0606030402020204" pitchFamily="34" charset="0"/>
              </a:rPr>
              <a:t>Sedangkan</a:t>
            </a:r>
            <a:r>
              <a:rPr lang="en-US" dirty="0">
                <a:solidFill>
                  <a:schemeClr val="accent4">
                    <a:lumMod val="50000"/>
                  </a:schemeClr>
                </a:solidFill>
                <a:latin typeface="Franklin Gothic Medium Cond" panose="020B0606030402020204" pitchFamily="34" charset="0"/>
              </a:rPr>
              <a:t> </a:t>
            </a:r>
            <a:r>
              <a:rPr lang="en-US" dirty="0" err="1">
                <a:solidFill>
                  <a:schemeClr val="accent4">
                    <a:lumMod val="50000"/>
                  </a:schemeClr>
                </a:solidFill>
                <a:latin typeface="Franklin Gothic Medium Cond" panose="020B0606030402020204" pitchFamily="34" charset="0"/>
              </a:rPr>
              <a:t>hambatan</a:t>
            </a:r>
            <a:r>
              <a:rPr lang="en-US" dirty="0">
                <a:solidFill>
                  <a:schemeClr val="accent4">
                    <a:lumMod val="50000"/>
                  </a:schemeClr>
                </a:solidFill>
                <a:latin typeface="Franklin Gothic Medium Cond" panose="020B0606030402020204" pitchFamily="34" charset="0"/>
              </a:rPr>
              <a:t> </a:t>
            </a:r>
            <a:r>
              <a:rPr lang="en-US" dirty="0" err="1">
                <a:solidFill>
                  <a:schemeClr val="accent4">
                    <a:lumMod val="50000"/>
                  </a:schemeClr>
                </a:solidFill>
                <a:latin typeface="Franklin Gothic Medium Cond" panose="020B0606030402020204" pitchFamily="34" charset="0"/>
              </a:rPr>
              <a:t>lainnya</a:t>
            </a:r>
            <a:r>
              <a:rPr lang="en-US" dirty="0">
                <a:solidFill>
                  <a:schemeClr val="accent4">
                    <a:lumMod val="50000"/>
                  </a:schemeClr>
                </a:solidFill>
                <a:latin typeface="Franklin Gothic Medium Cond" panose="020B0606030402020204" pitchFamily="34" charset="0"/>
              </a:rPr>
              <a:t> yang </a:t>
            </a:r>
            <a:r>
              <a:rPr lang="en-US" dirty="0" err="1">
                <a:solidFill>
                  <a:schemeClr val="accent4">
                    <a:lumMod val="50000"/>
                  </a:schemeClr>
                </a:solidFill>
                <a:latin typeface="Franklin Gothic Medium Cond" panose="020B0606030402020204" pitchFamily="34" charset="0"/>
              </a:rPr>
              <a:t>membuat</a:t>
            </a:r>
            <a:r>
              <a:rPr lang="en-US" dirty="0">
                <a:solidFill>
                  <a:schemeClr val="accent4">
                    <a:lumMod val="50000"/>
                  </a:schemeClr>
                </a:solidFill>
                <a:latin typeface="Franklin Gothic Medium Cond" panose="020B0606030402020204" pitchFamily="34" charset="0"/>
              </a:rPr>
              <a:t> </a:t>
            </a:r>
            <a:r>
              <a:rPr lang="en-US" dirty="0" err="1">
                <a:solidFill>
                  <a:schemeClr val="accent4">
                    <a:lumMod val="50000"/>
                  </a:schemeClr>
                </a:solidFill>
                <a:latin typeface="Franklin Gothic Medium Cond" panose="020B0606030402020204" pitchFamily="34" charset="0"/>
              </a:rPr>
              <a:t>tingkat</a:t>
            </a:r>
            <a:r>
              <a:rPr lang="en-US" dirty="0">
                <a:solidFill>
                  <a:schemeClr val="accent4">
                    <a:lumMod val="50000"/>
                  </a:schemeClr>
                </a:solidFill>
                <a:latin typeface="Franklin Gothic Medium Cond" panose="020B0606030402020204" pitchFamily="34" charset="0"/>
              </a:rPr>
              <a:t> potential </a:t>
            </a:r>
            <a:r>
              <a:rPr lang="en-US" dirty="0" err="1">
                <a:solidFill>
                  <a:schemeClr val="accent4">
                    <a:lumMod val="50000"/>
                  </a:schemeClr>
                </a:solidFill>
                <a:latin typeface="Franklin Gothic Medium Cond" panose="020B0606030402020204" pitchFamily="34" charset="0"/>
              </a:rPr>
              <a:t>entrancenya</a:t>
            </a:r>
            <a:r>
              <a:rPr lang="en-US" dirty="0">
                <a:solidFill>
                  <a:schemeClr val="accent4">
                    <a:lumMod val="50000"/>
                  </a:schemeClr>
                </a:solidFill>
                <a:latin typeface="Franklin Gothic Medium Cond" panose="020B0606030402020204" pitchFamily="34" charset="0"/>
              </a:rPr>
              <a:t> yang </a:t>
            </a:r>
            <a:r>
              <a:rPr lang="en-US" dirty="0" err="1">
                <a:solidFill>
                  <a:schemeClr val="accent4">
                    <a:lumMod val="50000"/>
                  </a:schemeClr>
                </a:solidFill>
                <a:latin typeface="Franklin Gothic Medium Cond" panose="020B0606030402020204" pitchFamily="34" charset="0"/>
              </a:rPr>
              <a:t>sedang</a:t>
            </a:r>
            <a:r>
              <a:rPr lang="en-US" dirty="0">
                <a:solidFill>
                  <a:schemeClr val="accent4">
                    <a:lumMod val="50000"/>
                  </a:schemeClr>
                </a:solidFill>
                <a:latin typeface="Franklin Gothic Medium Cond" panose="020B0606030402020204" pitchFamily="34" charset="0"/>
              </a:rPr>
              <a:t> </a:t>
            </a:r>
            <a:r>
              <a:rPr lang="en-US" dirty="0" err="1">
                <a:solidFill>
                  <a:schemeClr val="accent4">
                    <a:lumMod val="50000"/>
                  </a:schemeClr>
                </a:solidFill>
                <a:latin typeface="Franklin Gothic Medium Cond" panose="020B0606030402020204" pitchFamily="34" charset="0"/>
              </a:rPr>
              <a:t>adalah</a:t>
            </a:r>
            <a:r>
              <a:rPr lang="en-US" dirty="0">
                <a:solidFill>
                  <a:schemeClr val="accent4">
                    <a:lumMod val="50000"/>
                  </a:schemeClr>
                </a:solidFill>
                <a:latin typeface="Franklin Gothic Medium Cond" panose="020B0606030402020204" pitchFamily="34" charset="0"/>
              </a:rPr>
              <a:t> </a:t>
            </a:r>
            <a:r>
              <a:rPr lang="en-US" dirty="0" err="1">
                <a:solidFill>
                  <a:schemeClr val="accent4">
                    <a:lumMod val="50000"/>
                  </a:schemeClr>
                </a:solidFill>
                <a:latin typeface="Franklin Gothic Medium Cond" panose="020B0606030402020204" pitchFamily="34" charset="0"/>
              </a:rPr>
              <a:t>sudah</a:t>
            </a:r>
            <a:r>
              <a:rPr lang="en-US" dirty="0">
                <a:solidFill>
                  <a:schemeClr val="accent4">
                    <a:lumMod val="50000"/>
                  </a:schemeClr>
                </a:solidFill>
                <a:latin typeface="Franklin Gothic Medium Cond" panose="020B0606030402020204" pitchFamily="34" charset="0"/>
              </a:rPr>
              <a:t> </a:t>
            </a:r>
            <a:r>
              <a:rPr lang="en-US" dirty="0" err="1">
                <a:solidFill>
                  <a:schemeClr val="accent4">
                    <a:lumMod val="50000"/>
                  </a:schemeClr>
                </a:solidFill>
                <a:latin typeface="Franklin Gothic Medium Cond" panose="020B0606030402020204" pitchFamily="34" charset="0"/>
              </a:rPr>
              <a:t>cukup</a:t>
            </a:r>
            <a:r>
              <a:rPr lang="en-US" dirty="0">
                <a:solidFill>
                  <a:schemeClr val="accent4">
                    <a:lumMod val="50000"/>
                  </a:schemeClr>
                </a:solidFill>
                <a:latin typeface="Franklin Gothic Medium Cond" panose="020B0606030402020204" pitchFamily="34" charset="0"/>
              </a:rPr>
              <a:t> </a:t>
            </a:r>
            <a:r>
              <a:rPr lang="en-US" dirty="0" err="1">
                <a:solidFill>
                  <a:schemeClr val="accent4">
                    <a:lumMod val="50000"/>
                  </a:schemeClr>
                </a:solidFill>
                <a:latin typeface="Franklin Gothic Medium Cond" panose="020B0606030402020204" pitchFamily="34" charset="0"/>
              </a:rPr>
              <a:t>banyak</a:t>
            </a:r>
            <a:r>
              <a:rPr lang="en-US" dirty="0">
                <a:solidFill>
                  <a:schemeClr val="accent4">
                    <a:lumMod val="50000"/>
                  </a:schemeClr>
                </a:solidFill>
                <a:latin typeface="Franklin Gothic Medium Cond" panose="020B0606030402020204" pitchFamily="34" charset="0"/>
              </a:rPr>
              <a:t> </a:t>
            </a:r>
            <a:r>
              <a:rPr lang="en-US" dirty="0" err="1">
                <a:solidFill>
                  <a:schemeClr val="accent4">
                    <a:lumMod val="50000"/>
                  </a:schemeClr>
                </a:solidFill>
                <a:latin typeface="Franklin Gothic Medium Cond" panose="020B0606030402020204" pitchFamily="34" charset="0"/>
              </a:rPr>
              <a:t>kompetitor</a:t>
            </a:r>
            <a:r>
              <a:rPr lang="en-US" dirty="0">
                <a:solidFill>
                  <a:schemeClr val="accent4">
                    <a:lumMod val="50000"/>
                  </a:schemeClr>
                </a:solidFill>
                <a:latin typeface="Franklin Gothic Medium Cond" panose="020B0606030402020204" pitchFamily="34" charset="0"/>
              </a:rPr>
              <a:t>/</a:t>
            </a:r>
            <a:r>
              <a:rPr lang="en-US" dirty="0" err="1">
                <a:solidFill>
                  <a:schemeClr val="accent4">
                    <a:lumMod val="50000"/>
                  </a:schemeClr>
                </a:solidFill>
                <a:latin typeface="Franklin Gothic Medium Cond" panose="020B0606030402020204" pitchFamily="34" charset="0"/>
              </a:rPr>
              <a:t>saingan</a:t>
            </a:r>
            <a:r>
              <a:rPr lang="en-US" dirty="0">
                <a:solidFill>
                  <a:schemeClr val="accent4">
                    <a:lumMod val="50000"/>
                  </a:schemeClr>
                </a:solidFill>
                <a:latin typeface="Franklin Gothic Medium Cond" panose="020B0606030402020204" pitchFamily="34" charset="0"/>
              </a:rPr>
              <a:t> </a:t>
            </a:r>
            <a:r>
              <a:rPr lang="en-US" dirty="0" err="1">
                <a:solidFill>
                  <a:schemeClr val="accent4">
                    <a:lumMod val="50000"/>
                  </a:schemeClr>
                </a:solidFill>
                <a:latin typeface="Franklin Gothic Medium Cond" panose="020B0606030402020204" pitchFamily="34" charset="0"/>
              </a:rPr>
              <a:t>dalam</a:t>
            </a:r>
            <a:r>
              <a:rPr lang="en-US" dirty="0">
                <a:solidFill>
                  <a:schemeClr val="accent4">
                    <a:lumMod val="50000"/>
                  </a:schemeClr>
                </a:solidFill>
                <a:latin typeface="Franklin Gothic Medium Cond" panose="020B0606030402020204" pitchFamily="34" charset="0"/>
              </a:rPr>
              <a:t> </a:t>
            </a:r>
            <a:r>
              <a:rPr lang="en-US" dirty="0" err="1">
                <a:solidFill>
                  <a:schemeClr val="accent4">
                    <a:lumMod val="50000"/>
                  </a:schemeClr>
                </a:solidFill>
                <a:latin typeface="Franklin Gothic Medium Cond" panose="020B0606030402020204" pitchFamily="34" charset="0"/>
              </a:rPr>
              <a:t>bisnis</a:t>
            </a:r>
            <a:r>
              <a:rPr lang="en-US" dirty="0">
                <a:solidFill>
                  <a:schemeClr val="accent4">
                    <a:lumMod val="50000"/>
                  </a:schemeClr>
                </a:solidFill>
                <a:latin typeface="Franklin Gothic Medium Cond" panose="020B0606030402020204" pitchFamily="34" charset="0"/>
              </a:rPr>
              <a:t> food truck .</a:t>
            </a:r>
          </a:p>
          <a:p>
            <a:pPr marL="127000" indent="0">
              <a:buNone/>
            </a:pPr>
            <a:endParaRPr lang="en-ID" dirty="0">
              <a:solidFill>
                <a:schemeClr val="accent4">
                  <a:lumMod val="50000"/>
                </a:schemeClr>
              </a:solidFill>
              <a:latin typeface="Franklin Gothic Medium Cond" panose="020B0606030402020204" pitchFamily="34" charset="0"/>
            </a:endParaRPr>
          </a:p>
          <a:p>
            <a:pPr marL="127000" indent="0">
              <a:buNone/>
            </a:pPr>
            <a:r>
              <a:rPr lang="en-ID" dirty="0" err="1">
                <a:solidFill>
                  <a:schemeClr val="accent4">
                    <a:lumMod val="50000"/>
                  </a:schemeClr>
                </a:solidFill>
                <a:latin typeface="Franklin Gothic Medium Cond" panose="020B0606030402020204" pitchFamily="34" charset="0"/>
              </a:rPr>
              <a:t>karena</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cukup</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cepat</a:t>
            </a:r>
            <a:r>
              <a:rPr lang="en-ID" dirty="0">
                <a:solidFill>
                  <a:schemeClr val="accent4">
                    <a:lumMod val="50000"/>
                  </a:schemeClr>
                </a:solidFill>
                <a:latin typeface="Franklin Gothic Medium Cond" panose="020B0606030402020204" pitchFamily="34" charset="0"/>
              </a:rPr>
              <a:t> dan </a:t>
            </a:r>
            <a:r>
              <a:rPr lang="en-ID" dirty="0" err="1">
                <a:solidFill>
                  <a:schemeClr val="accent4">
                    <a:lumMod val="50000"/>
                  </a:schemeClr>
                </a:solidFill>
                <a:latin typeface="Franklin Gothic Medium Cond" panose="020B0606030402020204" pitchFamily="34" charset="0"/>
              </a:rPr>
              <a:t>mudah</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mendirikan</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bisnis</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ini</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sehingga</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mengharuskan</a:t>
            </a:r>
            <a:r>
              <a:rPr lang="en-ID" dirty="0">
                <a:solidFill>
                  <a:schemeClr val="accent4">
                    <a:lumMod val="50000"/>
                  </a:schemeClr>
                </a:solidFill>
                <a:latin typeface="Franklin Gothic Medium Cond" panose="020B0606030402020204" pitchFamily="34" charset="0"/>
              </a:rPr>
              <a:t> kami </a:t>
            </a:r>
            <a:r>
              <a:rPr lang="en-ID" dirty="0" err="1">
                <a:solidFill>
                  <a:schemeClr val="accent4">
                    <a:lumMod val="50000"/>
                  </a:schemeClr>
                </a:solidFill>
                <a:latin typeface="Franklin Gothic Medium Cond" panose="020B0606030402020204" pitchFamily="34" charset="0"/>
              </a:rPr>
              <a:t>untuk</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membuat</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sebuah</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inovasi</a:t>
            </a:r>
            <a:r>
              <a:rPr lang="en-ID" dirty="0">
                <a:solidFill>
                  <a:schemeClr val="accent4">
                    <a:lumMod val="50000"/>
                  </a:schemeClr>
                </a:solidFill>
                <a:latin typeface="Franklin Gothic Medium Cond" panose="020B0606030402020204" pitchFamily="34" charset="0"/>
              </a:rPr>
              <a:t> yang </a:t>
            </a:r>
            <a:r>
              <a:rPr lang="en-ID" dirty="0" err="1">
                <a:solidFill>
                  <a:schemeClr val="accent4">
                    <a:lumMod val="50000"/>
                  </a:schemeClr>
                </a:solidFill>
                <a:latin typeface="Franklin Gothic Medium Cond" panose="020B0606030402020204" pitchFamily="34" charset="0"/>
              </a:rPr>
              <a:t>dapat</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membedakan</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ciri</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khas</a:t>
            </a:r>
            <a:r>
              <a:rPr lang="en-ID" dirty="0">
                <a:solidFill>
                  <a:schemeClr val="accent4">
                    <a:lumMod val="50000"/>
                  </a:schemeClr>
                </a:solidFill>
                <a:latin typeface="Franklin Gothic Medium Cond" panose="020B0606030402020204" pitchFamily="34" charset="0"/>
              </a:rPr>
              <a:t> food truck kami </a:t>
            </a:r>
            <a:r>
              <a:rPr lang="en-ID" dirty="0" err="1">
                <a:solidFill>
                  <a:schemeClr val="accent4">
                    <a:lumMod val="50000"/>
                  </a:schemeClr>
                </a:solidFill>
                <a:latin typeface="Franklin Gothic Medium Cond" panose="020B0606030402020204" pitchFamily="34" charset="0"/>
              </a:rPr>
              <a:t>dibandingkan</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dengan</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kompetitor</a:t>
            </a:r>
            <a:r>
              <a:rPr lang="en-ID" dirty="0">
                <a:solidFill>
                  <a:schemeClr val="accent4">
                    <a:lumMod val="50000"/>
                  </a:schemeClr>
                </a:solidFill>
                <a:latin typeface="Franklin Gothic Medium Cond" panose="020B0606030402020204" pitchFamily="34" charset="0"/>
              </a:rPr>
              <a:t>. Salah </a:t>
            </a:r>
            <a:r>
              <a:rPr lang="en-ID" dirty="0" err="1">
                <a:solidFill>
                  <a:schemeClr val="accent4">
                    <a:lumMod val="50000"/>
                  </a:schemeClr>
                </a:solidFill>
                <a:latin typeface="Franklin Gothic Medium Cond" panose="020B0606030402020204" pitchFamily="34" charset="0"/>
              </a:rPr>
              <a:t>satunya</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dengan</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cara</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yaitu</a:t>
            </a:r>
            <a:r>
              <a:rPr lang="en-ID" dirty="0">
                <a:solidFill>
                  <a:schemeClr val="accent4">
                    <a:lumMod val="50000"/>
                  </a:schemeClr>
                </a:solidFill>
                <a:latin typeface="Franklin Gothic Medium Cond" panose="020B0606030402020204" pitchFamily="34" charset="0"/>
              </a:rPr>
              <a:t> kami </a:t>
            </a:r>
            <a:r>
              <a:rPr lang="en-ID" dirty="0" err="1">
                <a:solidFill>
                  <a:schemeClr val="accent4">
                    <a:lumMod val="50000"/>
                  </a:schemeClr>
                </a:solidFill>
                <a:latin typeface="Franklin Gothic Medium Cond" panose="020B0606030402020204" pitchFamily="34" charset="0"/>
              </a:rPr>
              <a:t>menjual</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produk</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makanan</a:t>
            </a:r>
            <a:r>
              <a:rPr lang="en-ID" dirty="0">
                <a:solidFill>
                  <a:schemeClr val="accent4">
                    <a:lumMod val="50000"/>
                  </a:schemeClr>
                </a:solidFill>
                <a:latin typeface="Franklin Gothic Medium Cond" panose="020B0606030402020204" pitchFamily="34" charset="0"/>
              </a:rPr>
              <a:t> dan </a:t>
            </a:r>
            <a:r>
              <a:rPr lang="en-ID" dirty="0" err="1">
                <a:solidFill>
                  <a:schemeClr val="accent4">
                    <a:lumMod val="50000"/>
                  </a:schemeClr>
                </a:solidFill>
                <a:latin typeface="Franklin Gothic Medium Cond" panose="020B0606030402020204" pitchFamily="34" charset="0"/>
              </a:rPr>
              <a:t>minuman</a:t>
            </a:r>
            <a:r>
              <a:rPr lang="en-ID" dirty="0">
                <a:solidFill>
                  <a:schemeClr val="accent4">
                    <a:lumMod val="50000"/>
                  </a:schemeClr>
                </a:solidFill>
                <a:latin typeface="Franklin Gothic Medium Cond" panose="020B0606030402020204" pitchFamily="34" charset="0"/>
              </a:rPr>
              <a:t> yang </a:t>
            </a:r>
            <a:r>
              <a:rPr lang="en-ID" dirty="0" err="1">
                <a:solidFill>
                  <a:schemeClr val="accent4">
                    <a:lumMod val="50000"/>
                  </a:schemeClr>
                </a:solidFill>
                <a:latin typeface="Franklin Gothic Medium Cond" panose="020B0606030402020204" pitchFamily="34" charset="0"/>
              </a:rPr>
              <a:t>menggabungkan</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dua</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budaya</a:t>
            </a:r>
            <a:r>
              <a:rPr lang="en-ID" dirty="0">
                <a:solidFill>
                  <a:schemeClr val="accent4">
                    <a:lumMod val="50000"/>
                  </a:schemeClr>
                </a:solidFill>
                <a:latin typeface="Franklin Gothic Medium Cond" panose="020B0606030402020204" pitchFamily="34" charset="0"/>
              </a:rPr>
              <a:t>, Korea dan Indonesia, </a:t>
            </a:r>
            <a:r>
              <a:rPr lang="en-ID" dirty="0" err="1">
                <a:solidFill>
                  <a:schemeClr val="accent4">
                    <a:lumMod val="50000"/>
                  </a:schemeClr>
                </a:solidFill>
                <a:latin typeface="Franklin Gothic Medium Cond" panose="020B0606030402020204" pitchFamily="34" charset="0"/>
              </a:rPr>
              <a:t>sehingga</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hal</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ini</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dapat</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membuat</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produk</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makanan</a:t>
            </a:r>
            <a:r>
              <a:rPr lang="en-ID" dirty="0">
                <a:solidFill>
                  <a:schemeClr val="accent4">
                    <a:lumMod val="50000"/>
                  </a:schemeClr>
                </a:solidFill>
                <a:latin typeface="Franklin Gothic Medium Cond" panose="020B0606030402020204" pitchFamily="34" charset="0"/>
              </a:rPr>
              <a:t> dan </a:t>
            </a:r>
            <a:r>
              <a:rPr lang="en-ID" dirty="0" err="1">
                <a:solidFill>
                  <a:schemeClr val="accent4">
                    <a:lumMod val="50000"/>
                  </a:schemeClr>
                </a:solidFill>
                <a:latin typeface="Franklin Gothic Medium Cond" panose="020B0606030402020204" pitchFamily="34" charset="0"/>
              </a:rPr>
              <a:t>minuman</a:t>
            </a:r>
            <a:r>
              <a:rPr lang="en-ID" dirty="0">
                <a:solidFill>
                  <a:schemeClr val="accent4">
                    <a:lumMod val="50000"/>
                  </a:schemeClr>
                </a:solidFill>
                <a:latin typeface="Franklin Gothic Medium Cond" panose="020B0606030402020204" pitchFamily="34" charset="0"/>
              </a:rPr>
              <a:t> yang food truck kami </a:t>
            </a:r>
            <a:r>
              <a:rPr lang="en-ID" dirty="0" err="1">
                <a:solidFill>
                  <a:schemeClr val="accent4">
                    <a:lumMod val="50000"/>
                  </a:schemeClr>
                </a:solidFill>
                <a:latin typeface="Franklin Gothic Medium Cond" panose="020B0606030402020204" pitchFamily="34" charset="0"/>
              </a:rPr>
              <a:t>jual</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menjadi</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unik</a:t>
            </a:r>
            <a:r>
              <a:rPr lang="en-ID" dirty="0">
                <a:solidFill>
                  <a:schemeClr val="accent4">
                    <a:lumMod val="50000"/>
                  </a:schemeClr>
                </a:solidFill>
                <a:latin typeface="Franklin Gothic Medium Cond" panose="020B0606030402020204" pitchFamily="34" charset="0"/>
              </a:rPr>
              <a:t> dan </a:t>
            </a:r>
            <a:r>
              <a:rPr lang="en-ID" dirty="0" err="1">
                <a:solidFill>
                  <a:schemeClr val="accent4">
                    <a:lumMod val="50000"/>
                  </a:schemeClr>
                </a:solidFill>
                <a:latin typeface="Franklin Gothic Medium Cond" panose="020B0606030402020204" pitchFamily="34" charset="0"/>
              </a:rPr>
              <a:t>beda</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dari</a:t>
            </a:r>
            <a:r>
              <a:rPr lang="en-ID" dirty="0">
                <a:solidFill>
                  <a:schemeClr val="accent4">
                    <a:lumMod val="50000"/>
                  </a:schemeClr>
                </a:solidFill>
                <a:latin typeface="Franklin Gothic Medium Cond" panose="020B0606030402020204" pitchFamily="34" charset="0"/>
              </a:rPr>
              <a:t> yang lain, dan </a:t>
            </a:r>
            <a:r>
              <a:rPr lang="en-ID" dirty="0" err="1">
                <a:solidFill>
                  <a:schemeClr val="accent4">
                    <a:lumMod val="50000"/>
                  </a:schemeClr>
                </a:solidFill>
                <a:latin typeface="Franklin Gothic Medium Cond" panose="020B0606030402020204" pitchFamily="34" charset="0"/>
              </a:rPr>
              <a:t>menghasilkan</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diferensiasi</a:t>
            </a:r>
            <a:r>
              <a:rPr lang="en-ID" dirty="0">
                <a:solidFill>
                  <a:schemeClr val="accent4">
                    <a:lumMod val="50000"/>
                  </a:schemeClr>
                </a:solidFill>
                <a:latin typeface="Franklin Gothic Medium Cond" panose="020B0606030402020204" pitchFamily="34" charset="0"/>
              </a:rPr>
              <a:t> </a:t>
            </a:r>
            <a:r>
              <a:rPr lang="en-ID" dirty="0" err="1">
                <a:solidFill>
                  <a:schemeClr val="accent4">
                    <a:lumMod val="50000"/>
                  </a:schemeClr>
                </a:solidFill>
                <a:latin typeface="Franklin Gothic Medium Cond" panose="020B0606030402020204" pitchFamily="34" charset="0"/>
              </a:rPr>
              <a:t>produk</a:t>
            </a:r>
            <a:r>
              <a:rPr lang="en-ID" dirty="0">
                <a:solidFill>
                  <a:schemeClr val="accent4">
                    <a:lumMod val="50000"/>
                  </a:schemeClr>
                </a:solidFill>
                <a:latin typeface="Franklin Gothic Medium Cond" panose="020B0606030402020204" pitchFamily="34" charset="0"/>
              </a:rPr>
              <a:t> yang </a:t>
            </a:r>
            <a:r>
              <a:rPr lang="en-ID" dirty="0" err="1">
                <a:solidFill>
                  <a:schemeClr val="accent4">
                    <a:lumMod val="50000"/>
                  </a:schemeClr>
                </a:solidFill>
                <a:latin typeface="Franklin Gothic Medium Cond" panose="020B0606030402020204" pitchFamily="34" charset="0"/>
              </a:rPr>
              <a:t>tinggi</a:t>
            </a:r>
            <a:r>
              <a:rPr lang="en-ID" dirty="0">
                <a:solidFill>
                  <a:schemeClr val="accent4">
                    <a:lumMod val="50000"/>
                  </a:schemeClr>
                </a:solidFill>
                <a:latin typeface="Franklin Gothic Medium Cond" panose="020B0606030402020204" pitchFamily="34" charset="0"/>
              </a:rPr>
              <a:t>.</a:t>
            </a:r>
            <a:endParaRPr lang="en-US" dirty="0">
              <a:solidFill>
                <a:schemeClr val="accent4">
                  <a:lumMod val="50000"/>
                </a:schemeClr>
              </a:solidFill>
              <a:latin typeface="Franklin Gothic Medium Cond" panose="020B0606030402020204" pitchFamily="34" charset="0"/>
            </a:endParaRPr>
          </a:p>
          <a:p>
            <a:endParaRPr lang="en-ID" dirty="0"/>
          </a:p>
        </p:txBody>
      </p:sp>
    </p:spTree>
    <p:extLst>
      <p:ext uri="{BB962C8B-B14F-4D97-AF65-F5344CB8AC3E}">
        <p14:creationId xmlns:p14="http://schemas.microsoft.com/office/powerpoint/2010/main" val="3908092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FF8113D-D87E-452F-9684-3428ED350511}"/>
              </a:ext>
            </a:extLst>
          </p:cNvPr>
          <p:cNvSpPr>
            <a:spLocks noGrp="1"/>
          </p:cNvSpPr>
          <p:nvPr>
            <p:ph type="subTitle" idx="1"/>
          </p:nvPr>
        </p:nvSpPr>
        <p:spPr>
          <a:xfrm>
            <a:off x="392906" y="236227"/>
            <a:ext cx="8037819" cy="4272973"/>
          </a:xfrm>
        </p:spPr>
        <p:txBody>
          <a:bodyPr/>
          <a:lstStyle/>
          <a:p>
            <a:pPr marL="127000" indent="0">
              <a:buNone/>
            </a:pPr>
            <a:r>
              <a:rPr lang="en-US" sz="1400" dirty="0">
                <a:solidFill>
                  <a:schemeClr val="accent2">
                    <a:lumMod val="75000"/>
                  </a:schemeClr>
                </a:solidFill>
                <a:latin typeface="Gill Sans Ultra Bold" panose="020B0A02020104020203" pitchFamily="34" charset="0"/>
              </a:rPr>
              <a:t>3.1.1 </a:t>
            </a:r>
            <a:r>
              <a:rPr lang="en-US" sz="1400" dirty="0" err="1">
                <a:solidFill>
                  <a:schemeClr val="accent2">
                    <a:lumMod val="75000"/>
                  </a:schemeClr>
                </a:solidFill>
                <a:latin typeface="Gill Sans Ultra Bold" panose="020B0A02020104020203" pitchFamily="34" charset="0"/>
              </a:rPr>
              <a:t>Rintangan</a:t>
            </a:r>
            <a:r>
              <a:rPr lang="en-US" sz="1400" dirty="0">
                <a:solidFill>
                  <a:schemeClr val="accent2">
                    <a:lumMod val="75000"/>
                  </a:schemeClr>
                </a:solidFill>
                <a:latin typeface="Gill Sans Ultra Bold" panose="020B0A02020104020203" pitchFamily="34" charset="0"/>
              </a:rPr>
              <a:t> Masuk</a:t>
            </a:r>
          </a:p>
          <a:p>
            <a:pPr marL="127000" indent="0">
              <a:buNone/>
            </a:pPr>
            <a:endParaRPr lang="en-ID" sz="2000" dirty="0"/>
          </a:p>
          <a:p>
            <a:pPr marL="412750" indent="-285750">
              <a:buFont typeface="Arial" panose="020B0604020202020204" pitchFamily="34" charset="0"/>
              <a:buChar char="•"/>
            </a:pPr>
            <a:r>
              <a:rPr lang="en-ID" dirty="0" err="1">
                <a:solidFill>
                  <a:srgbClr val="FF0000"/>
                </a:solidFill>
                <a:latin typeface="Franklin Gothic Medium" panose="020B0603020102020204" pitchFamily="34" charset="0"/>
              </a:rPr>
              <a:t>Diferensiasi</a:t>
            </a:r>
            <a:r>
              <a:rPr lang="en-ID" dirty="0">
                <a:solidFill>
                  <a:srgbClr val="FF0000"/>
                </a:solidFill>
                <a:latin typeface="Franklin Gothic Medium" panose="020B0603020102020204" pitchFamily="34" charset="0"/>
              </a:rPr>
              <a:t> </a:t>
            </a:r>
            <a:r>
              <a:rPr lang="en-ID" dirty="0" err="1">
                <a:solidFill>
                  <a:srgbClr val="FF0000"/>
                </a:solidFill>
                <a:latin typeface="Franklin Gothic Medium" panose="020B0603020102020204" pitchFamily="34" charset="0"/>
              </a:rPr>
              <a:t>Produk</a:t>
            </a:r>
            <a:r>
              <a:rPr lang="en-ID" dirty="0">
                <a:solidFill>
                  <a:srgbClr val="FF0000"/>
                </a:solidFill>
                <a:latin typeface="Franklin Gothic Medium" panose="020B0603020102020204" pitchFamily="34" charset="0"/>
              </a:rPr>
              <a:t> </a:t>
            </a:r>
          </a:p>
          <a:p>
            <a:pPr marL="127000" indent="0">
              <a:buNone/>
            </a:pPr>
            <a:r>
              <a:rPr lang="en-ID" dirty="0">
                <a:latin typeface="Franklin Gothic Medium" panose="020B0603020102020204" pitchFamily="34" charset="0"/>
              </a:rPr>
              <a:t>Kami </a:t>
            </a:r>
            <a:r>
              <a:rPr lang="en-ID" dirty="0" err="1">
                <a:latin typeface="Franklin Gothic Medium" panose="020B0603020102020204" pitchFamily="34" charset="0"/>
              </a:rPr>
              <a:t>menawarkan</a:t>
            </a:r>
            <a:r>
              <a:rPr lang="en-ID" dirty="0">
                <a:latin typeface="Franklin Gothic Medium" panose="020B0603020102020204" pitchFamily="34" charset="0"/>
              </a:rPr>
              <a:t> </a:t>
            </a:r>
            <a:r>
              <a:rPr lang="en-ID" dirty="0" err="1">
                <a:latin typeface="Franklin Gothic Medium" panose="020B0603020102020204" pitchFamily="34" charset="0"/>
              </a:rPr>
              <a:t>produk</a:t>
            </a:r>
            <a:r>
              <a:rPr lang="en-ID" dirty="0">
                <a:latin typeface="Franklin Gothic Medium" panose="020B0603020102020204" pitchFamily="34" charset="0"/>
              </a:rPr>
              <a:t> </a:t>
            </a:r>
            <a:r>
              <a:rPr lang="en-ID" dirty="0" err="1">
                <a:latin typeface="Franklin Gothic Medium" panose="020B0603020102020204" pitchFamily="34" charset="0"/>
              </a:rPr>
              <a:t>mengkombinasi</a:t>
            </a:r>
            <a:r>
              <a:rPr lang="en-ID" dirty="0">
                <a:latin typeface="Franklin Gothic Medium" panose="020B0603020102020204" pitchFamily="34" charset="0"/>
              </a:rPr>
              <a:t> </a:t>
            </a:r>
            <a:r>
              <a:rPr lang="en-ID" dirty="0" err="1">
                <a:latin typeface="Franklin Gothic Medium" panose="020B0603020102020204" pitchFamily="34" charset="0"/>
              </a:rPr>
              <a:t>antara</a:t>
            </a:r>
            <a:r>
              <a:rPr lang="en-ID" dirty="0">
                <a:latin typeface="Franklin Gothic Medium" panose="020B0603020102020204" pitchFamily="34" charset="0"/>
              </a:rPr>
              <a:t> </a:t>
            </a:r>
            <a:r>
              <a:rPr lang="en-ID" dirty="0" err="1">
                <a:latin typeface="Franklin Gothic Medium" panose="020B0603020102020204" pitchFamily="34" charset="0"/>
              </a:rPr>
              <a:t>kuliner</a:t>
            </a:r>
            <a:r>
              <a:rPr lang="en-ID" dirty="0">
                <a:latin typeface="Franklin Gothic Medium" panose="020B0603020102020204" pitchFamily="34" charset="0"/>
              </a:rPr>
              <a:t> </a:t>
            </a:r>
            <a:r>
              <a:rPr lang="en-ID" dirty="0" err="1">
                <a:latin typeface="Franklin Gothic Medium" panose="020B0603020102020204" pitchFamily="34" charset="0"/>
              </a:rPr>
              <a:t>korea</a:t>
            </a:r>
            <a:r>
              <a:rPr lang="en-ID" dirty="0">
                <a:latin typeface="Franklin Gothic Medium" panose="020B0603020102020204" pitchFamily="34" charset="0"/>
              </a:rPr>
              <a:t> dan Indonesia </a:t>
            </a:r>
            <a:r>
              <a:rPr lang="en-ID" dirty="0" err="1">
                <a:latin typeface="Franklin Gothic Medium" panose="020B0603020102020204" pitchFamily="34" charset="0"/>
              </a:rPr>
              <a:t>menjadi</a:t>
            </a:r>
            <a:r>
              <a:rPr lang="en-ID" dirty="0">
                <a:latin typeface="Franklin Gothic Medium" panose="020B0603020102020204" pitchFamily="34" charset="0"/>
              </a:rPr>
              <a:t> </a:t>
            </a:r>
            <a:r>
              <a:rPr lang="en-ID" dirty="0" err="1">
                <a:latin typeface="Franklin Gothic Medium" panose="020B0603020102020204" pitchFamily="34" charset="0"/>
              </a:rPr>
              <a:t>satu</a:t>
            </a:r>
            <a:r>
              <a:rPr lang="en-ID" dirty="0">
                <a:latin typeface="Franklin Gothic Medium" panose="020B0603020102020204" pitchFamily="34" charset="0"/>
              </a:rPr>
              <a:t> menu. </a:t>
            </a:r>
            <a:r>
              <a:rPr lang="en-ID" dirty="0" err="1">
                <a:latin typeface="Franklin Gothic Medium" panose="020B0603020102020204" pitchFamily="34" charset="0"/>
              </a:rPr>
              <a:t>Sehingga</a:t>
            </a:r>
            <a:r>
              <a:rPr lang="en-ID" dirty="0">
                <a:latin typeface="Franklin Gothic Medium" panose="020B0603020102020204" pitchFamily="34" charset="0"/>
              </a:rPr>
              <a:t> </a:t>
            </a:r>
            <a:r>
              <a:rPr lang="en-ID" dirty="0" err="1">
                <a:latin typeface="Franklin Gothic Medium" panose="020B0603020102020204" pitchFamily="34" charset="0"/>
              </a:rPr>
              <a:t>produk</a:t>
            </a:r>
            <a:r>
              <a:rPr lang="en-ID" dirty="0">
                <a:latin typeface="Franklin Gothic Medium" panose="020B0603020102020204" pitchFamily="34" charset="0"/>
              </a:rPr>
              <a:t> yang kami </a:t>
            </a:r>
            <a:r>
              <a:rPr lang="en-ID" dirty="0" err="1">
                <a:latin typeface="Franklin Gothic Medium" panose="020B0603020102020204" pitchFamily="34" charset="0"/>
              </a:rPr>
              <a:t>tawarkan</a:t>
            </a:r>
            <a:r>
              <a:rPr lang="en-ID" dirty="0">
                <a:latin typeface="Franklin Gothic Medium" panose="020B0603020102020204" pitchFamily="34" charset="0"/>
              </a:rPr>
              <a:t> </a:t>
            </a:r>
            <a:r>
              <a:rPr lang="en-ID" dirty="0" err="1">
                <a:latin typeface="Franklin Gothic Medium" panose="020B0603020102020204" pitchFamily="34" charset="0"/>
              </a:rPr>
              <a:t>memiliki</a:t>
            </a:r>
            <a:r>
              <a:rPr lang="en-ID" dirty="0">
                <a:latin typeface="Franklin Gothic Medium" panose="020B0603020102020204" pitchFamily="34" charset="0"/>
              </a:rPr>
              <a:t> </a:t>
            </a:r>
            <a:r>
              <a:rPr lang="en-ID" dirty="0" err="1">
                <a:latin typeface="Franklin Gothic Medium" panose="020B0603020102020204" pitchFamily="34" charset="0"/>
              </a:rPr>
              <a:t>sebuah</a:t>
            </a:r>
            <a:r>
              <a:rPr lang="en-ID" dirty="0">
                <a:latin typeface="Franklin Gothic Medium" panose="020B0603020102020204" pitchFamily="34" charset="0"/>
              </a:rPr>
              <a:t> </a:t>
            </a:r>
            <a:r>
              <a:rPr lang="en-ID" dirty="0" err="1">
                <a:latin typeface="Franklin Gothic Medium" panose="020B0603020102020204" pitchFamily="34" charset="0"/>
              </a:rPr>
              <a:t>diferensiasi</a:t>
            </a:r>
            <a:r>
              <a:rPr lang="en-ID" dirty="0">
                <a:latin typeface="Franklin Gothic Medium" panose="020B0603020102020204" pitchFamily="34" charset="0"/>
              </a:rPr>
              <a:t> </a:t>
            </a:r>
            <a:r>
              <a:rPr lang="en-ID" dirty="0" err="1">
                <a:latin typeface="Franklin Gothic Medium" panose="020B0603020102020204" pitchFamily="34" charset="0"/>
              </a:rPr>
              <a:t>dibanding</a:t>
            </a:r>
            <a:r>
              <a:rPr lang="en-ID" dirty="0">
                <a:latin typeface="Franklin Gothic Medium" panose="020B0603020102020204" pitchFamily="34" charset="0"/>
              </a:rPr>
              <a:t> </a:t>
            </a:r>
            <a:r>
              <a:rPr lang="en-ID" dirty="0" err="1">
                <a:latin typeface="Franklin Gothic Medium" panose="020B0603020102020204" pitchFamily="34" charset="0"/>
              </a:rPr>
              <a:t>kompetitor</a:t>
            </a:r>
            <a:r>
              <a:rPr lang="en-ID" dirty="0">
                <a:latin typeface="Franklin Gothic Medium" panose="020B0603020102020204" pitchFamily="34" charset="0"/>
              </a:rPr>
              <a:t> dan </a:t>
            </a:r>
            <a:r>
              <a:rPr lang="en-ID" dirty="0" err="1">
                <a:latin typeface="Franklin Gothic Medium" panose="020B0603020102020204" pitchFamily="34" charset="0"/>
              </a:rPr>
              <a:t>tekanan</a:t>
            </a:r>
            <a:r>
              <a:rPr lang="en-ID" dirty="0">
                <a:latin typeface="Franklin Gothic Medium" panose="020B0603020102020204" pitchFamily="34" charset="0"/>
              </a:rPr>
              <a:t> </a:t>
            </a:r>
            <a:r>
              <a:rPr lang="en-ID" dirty="0" err="1">
                <a:latin typeface="Franklin Gothic Medium" panose="020B0603020102020204" pitchFamily="34" charset="0"/>
              </a:rPr>
              <a:t>rintangan</a:t>
            </a:r>
            <a:r>
              <a:rPr lang="en-ID" dirty="0">
                <a:latin typeface="Franklin Gothic Medium" panose="020B0603020102020204" pitchFamily="34" charset="0"/>
              </a:rPr>
              <a:t> </a:t>
            </a:r>
            <a:r>
              <a:rPr lang="en-ID" dirty="0" err="1">
                <a:latin typeface="Franklin Gothic Medium" panose="020B0603020102020204" pitchFamily="34" charset="0"/>
              </a:rPr>
              <a:t>masuknya</a:t>
            </a:r>
            <a:r>
              <a:rPr lang="en-ID" dirty="0">
                <a:latin typeface="Franklin Gothic Medium" panose="020B0603020102020204" pitchFamily="34" charset="0"/>
              </a:rPr>
              <a:t> </a:t>
            </a:r>
            <a:r>
              <a:rPr lang="en-ID" dirty="0" err="1">
                <a:latin typeface="Franklin Gothic Medium" panose="020B0603020102020204" pitchFamily="34" charset="0"/>
              </a:rPr>
              <a:t>sedang</a:t>
            </a:r>
            <a:r>
              <a:rPr lang="en-ID" dirty="0">
                <a:latin typeface="Franklin Gothic Medium" panose="020B0603020102020204" pitchFamily="34" charset="0"/>
              </a:rPr>
              <a:t> </a:t>
            </a:r>
            <a:r>
              <a:rPr lang="en-ID" dirty="0" err="1">
                <a:latin typeface="Franklin Gothic Medium" panose="020B0603020102020204" pitchFamily="34" charset="0"/>
              </a:rPr>
              <a:t>karena</a:t>
            </a:r>
            <a:r>
              <a:rPr lang="en-ID" dirty="0">
                <a:latin typeface="Franklin Gothic Medium" panose="020B0603020102020204" pitchFamily="34" charset="0"/>
              </a:rPr>
              <a:t> </a:t>
            </a:r>
            <a:r>
              <a:rPr lang="en-ID" dirty="0" err="1">
                <a:latin typeface="Franklin Gothic Medium" panose="020B0603020102020204" pitchFamily="34" charset="0"/>
              </a:rPr>
              <a:t>walaupun</a:t>
            </a:r>
            <a:r>
              <a:rPr lang="en-ID" dirty="0">
                <a:latin typeface="Franklin Gothic Medium" panose="020B0603020102020204" pitchFamily="34" charset="0"/>
              </a:rPr>
              <a:t> </a:t>
            </a:r>
            <a:r>
              <a:rPr lang="en-ID" dirty="0" err="1">
                <a:latin typeface="Franklin Gothic Medium" panose="020B0603020102020204" pitchFamily="34" charset="0"/>
              </a:rPr>
              <a:t>sudah</a:t>
            </a:r>
            <a:r>
              <a:rPr lang="en-ID" dirty="0">
                <a:latin typeface="Franklin Gothic Medium" panose="020B0603020102020204" pitchFamily="34" charset="0"/>
              </a:rPr>
              <a:t> </a:t>
            </a:r>
            <a:r>
              <a:rPr lang="en-ID" dirty="0" err="1">
                <a:latin typeface="Franklin Gothic Medium" panose="020B0603020102020204" pitchFamily="34" charset="0"/>
              </a:rPr>
              <a:t>cukup</a:t>
            </a:r>
            <a:r>
              <a:rPr lang="en-ID" dirty="0">
                <a:latin typeface="Franklin Gothic Medium" panose="020B0603020102020204" pitchFamily="34" charset="0"/>
              </a:rPr>
              <a:t> </a:t>
            </a:r>
            <a:r>
              <a:rPr lang="en-ID" dirty="0" err="1">
                <a:latin typeface="Franklin Gothic Medium" panose="020B0603020102020204" pitchFamily="34" charset="0"/>
              </a:rPr>
              <a:t>banyak</a:t>
            </a:r>
            <a:r>
              <a:rPr lang="en-ID" dirty="0">
                <a:latin typeface="Franklin Gothic Medium" panose="020B0603020102020204" pitchFamily="34" charset="0"/>
              </a:rPr>
              <a:t> </a:t>
            </a:r>
            <a:r>
              <a:rPr lang="en-ID" dirty="0" err="1">
                <a:latin typeface="Franklin Gothic Medium" panose="020B0603020102020204" pitchFamily="34" charset="0"/>
              </a:rPr>
              <a:t>kompetitor</a:t>
            </a:r>
            <a:r>
              <a:rPr lang="en-ID" dirty="0">
                <a:latin typeface="Franklin Gothic Medium" panose="020B0603020102020204" pitchFamily="34" charset="0"/>
              </a:rPr>
              <a:t> food truck </a:t>
            </a:r>
            <a:r>
              <a:rPr lang="en-ID" dirty="0" err="1">
                <a:latin typeface="Franklin Gothic Medium" panose="020B0603020102020204" pitchFamily="34" charset="0"/>
              </a:rPr>
              <a:t>lainnya</a:t>
            </a:r>
            <a:r>
              <a:rPr lang="en-ID" dirty="0">
                <a:latin typeface="Franklin Gothic Medium" panose="020B0603020102020204" pitchFamily="34" charset="0"/>
              </a:rPr>
              <a:t>, kami </a:t>
            </a:r>
            <a:r>
              <a:rPr lang="en-ID" dirty="0" err="1">
                <a:latin typeface="Franklin Gothic Medium" panose="020B0603020102020204" pitchFamily="34" charset="0"/>
              </a:rPr>
              <a:t>memiliki</a:t>
            </a:r>
            <a:r>
              <a:rPr lang="en-ID" dirty="0">
                <a:latin typeface="Franklin Gothic Medium" panose="020B0603020102020204" pitchFamily="34" charset="0"/>
              </a:rPr>
              <a:t> </a:t>
            </a:r>
            <a:r>
              <a:rPr lang="en-ID" dirty="0" err="1">
                <a:latin typeface="Franklin Gothic Medium" panose="020B0603020102020204" pitchFamily="34" charset="0"/>
              </a:rPr>
              <a:t>keunikan</a:t>
            </a:r>
            <a:r>
              <a:rPr lang="en-ID" dirty="0">
                <a:latin typeface="Franklin Gothic Medium" panose="020B0603020102020204" pitchFamily="34" charset="0"/>
              </a:rPr>
              <a:t> </a:t>
            </a:r>
            <a:r>
              <a:rPr lang="en-ID" dirty="0" err="1">
                <a:latin typeface="Franklin Gothic Medium" panose="020B0603020102020204" pitchFamily="34" charset="0"/>
              </a:rPr>
              <a:t>tersendiri</a:t>
            </a:r>
            <a:r>
              <a:rPr lang="en-ID" dirty="0">
                <a:latin typeface="Franklin Gothic Medium" panose="020B0603020102020204" pitchFamily="34" charset="0"/>
              </a:rPr>
              <a:t> </a:t>
            </a:r>
            <a:r>
              <a:rPr lang="en-ID" dirty="0" err="1">
                <a:latin typeface="Franklin Gothic Medium" panose="020B0603020102020204" pitchFamily="34" charset="0"/>
              </a:rPr>
              <a:t>dengan</a:t>
            </a:r>
            <a:r>
              <a:rPr lang="en-ID" dirty="0">
                <a:latin typeface="Franklin Gothic Medium" panose="020B0603020102020204" pitchFamily="34" charset="0"/>
              </a:rPr>
              <a:t> </a:t>
            </a:r>
            <a:r>
              <a:rPr lang="en-ID" dirty="0" err="1">
                <a:latin typeface="Franklin Gothic Medium" panose="020B0603020102020204" pitchFamily="34" charset="0"/>
              </a:rPr>
              <a:t>pencampuran</a:t>
            </a:r>
            <a:r>
              <a:rPr lang="en-ID" dirty="0">
                <a:latin typeface="Franklin Gothic Medium" panose="020B0603020102020204" pitchFamily="34" charset="0"/>
              </a:rPr>
              <a:t> </a:t>
            </a:r>
            <a:r>
              <a:rPr lang="en-ID" dirty="0" err="1">
                <a:latin typeface="Franklin Gothic Medium" panose="020B0603020102020204" pitchFamily="34" charset="0"/>
              </a:rPr>
              <a:t>dua</a:t>
            </a:r>
            <a:r>
              <a:rPr lang="en-ID" dirty="0">
                <a:latin typeface="Franklin Gothic Medium" panose="020B0603020102020204" pitchFamily="34" charset="0"/>
              </a:rPr>
              <a:t> </a:t>
            </a:r>
            <a:r>
              <a:rPr lang="en-ID" dirty="0" err="1">
                <a:latin typeface="Franklin Gothic Medium" panose="020B0603020102020204" pitchFamily="34" charset="0"/>
              </a:rPr>
              <a:t>budaya</a:t>
            </a:r>
            <a:r>
              <a:rPr lang="en-ID" dirty="0">
                <a:latin typeface="Franklin Gothic Medium" panose="020B0603020102020204" pitchFamily="34" charset="0"/>
              </a:rPr>
              <a:t> </a:t>
            </a:r>
            <a:r>
              <a:rPr lang="en-ID" dirty="0" err="1">
                <a:latin typeface="Franklin Gothic Medium" panose="020B0603020102020204" pitchFamily="34" charset="0"/>
              </a:rPr>
              <a:t>makanan</a:t>
            </a:r>
            <a:r>
              <a:rPr lang="en-ID" dirty="0">
                <a:latin typeface="Franklin Gothic Medium" panose="020B0603020102020204" pitchFamily="34" charset="0"/>
              </a:rPr>
              <a:t> </a:t>
            </a:r>
            <a:r>
              <a:rPr lang="en-ID" dirty="0" err="1">
                <a:latin typeface="Franklin Gothic Medium" panose="020B0603020102020204" pitchFamily="34" charset="0"/>
              </a:rPr>
              <a:t>yaitu</a:t>
            </a:r>
            <a:r>
              <a:rPr lang="en-ID" dirty="0">
                <a:latin typeface="Franklin Gothic Medium" panose="020B0603020102020204" pitchFamily="34" charset="0"/>
              </a:rPr>
              <a:t> Korea dan Indonesia</a:t>
            </a:r>
            <a:r>
              <a:rPr lang="en-US" dirty="0">
                <a:solidFill>
                  <a:schemeClr val="accent2">
                    <a:lumMod val="75000"/>
                  </a:schemeClr>
                </a:solidFill>
                <a:latin typeface="Franklin Gothic Medium" panose="020B0603020102020204" pitchFamily="34" charset="0"/>
              </a:rPr>
              <a:t>.</a:t>
            </a:r>
          </a:p>
          <a:p>
            <a:pPr marL="127000" indent="0">
              <a:buNone/>
            </a:pPr>
            <a:r>
              <a:rPr lang="en-ID" dirty="0">
                <a:latin typeface="Franklin Gothic Medium" panose="020B0603020102020204" pitchFamily="34" charset="0"/>
              </a:rPr>
              <a:t>Desain </a:t>
            </a:r>
            <a:r>
              <a:rPr lang="en-ID" dirty="0" err="1">
                <a:latin typeface="Franklin Gothic Medium" panose="020B0603020102020204" pitchFamily="34" charset="0"/>
              </a:rPr>
              <a:t>suasana</a:t>
            </a:r>
            <a:r>
              <a:rPr lang="en-ID" dirty="0">
                <a:latin typeface="Franklin Gothic Medium" panose="020B0603020102020204" pitchFamily="34" charset="0"/>
              </a:rPr>
              <a:t> food truck kami juga </a:t>
            </a:r>
            <a:r>
              <a:rPr lang="en-ID" dirty="0" err="1">
                <a:latin typeface="Franklin Gothic Medium" panose="020B0603020102020204" pitchFamily="34" charset="0"/>
              </a:rPr>
              <a:t>menerapkan</a:t>
            </a:r>
            <a:r>
              <a:rPr lang="en-ID" dirty="0">
                <a:latin typeface="Franklin Gothic Medium" panose="020B0603020102020204" pitchFamily="34" charset="0"/>
              </a:rPr>
              <a:t> </a:t>
            </a:r>
            <a:r>
              <a:rPr lang="en-ID" dirty="0" err="1">
                <a:latin typeface="Franklin Gothic Medium" panose="020B0603020102020204" pitchFamily="34" charset="0"/>
              </a:rPr>
              <a:t>konsep</a:t>
            </a:r>
            <a:r>
              <a:rPr lang="en-ID" dirty="0">
                <a:latin typeface="Franklin Gothic Medium" panose="020B0603020102020204" pitchFamily="34" charset="0"/>
              </a:rPr>
              <a:t> </a:t>
            </a:r>
            <a:r>
              <a:rPr lang="en-ID" dirty="0" err="1">
                <a:latin typeface="Franklin Gothic Medium" panose="020B0603020102020204" pitchFamily="34" charset="0"/>
              </a:rPr>
              <a:t>kekinian</a:t>
            </a:r>
            <a:r>
              <a:rPr lang="en-ID" dirty="0">
                <a:latin typeface="Franklin Gothic Medium" panose="020B0603020102020204" pitchFamily="34" charset="0"/>
              </a:rPr>
              <a:t> </a:t>
            </a:r>
            <a:r>
              <a:rPr lang="en-ID" dirty="0" err="1">
                <a:latin typeface="Franklin Gothic Medium" panose="020B0603020102020204" pitchFamily="34" charset="0"/>
              </a:rPr>
              <a:t>perpaduan</a:t>
            </a:r>
            <a:r>
              <a:rPr lang="en-ID" dirty="0">
                <a:latin typeface="Franklin Gothic Medium" panose="020B0603020102020204" pitchFamily="34" charset="0"/>
              </a:rPr>
              <a:t> </a:t>
            </a:r>
            <a:r>
              <a:rPr lang="en-ID" dirty="0" err="1">
                <a:latin typeface="Franklin Gothic Medium" panose="020B0603020102020204" pitchFamily="34" charset="0"/>
              </a:rPr>
              <a:t>antara</a:t>
            </a:r>
            <a:r>
              <a:rPr lang="en-ID" dirty="0">
                <a:latin typeface="Franklin Gothic Medium" panose="020B0603020102020204" pitchFamily="34" charset="0"/>
              </a:rPr>
              <a:t> </a:t>
            </a:r>
            <a:r>
              <a:rPr lang="en-ID" dirty="0" err="1">
                <a:latin typeface="Franklin Gothic Medium" panose="020B0603020102020204" pitchFamily="34" charset="0"/>
              </a:rPr>
              <a:t>budaya</a:t>
            </a:r>
            <a:r>
              <a:rPr lang="en-ID" dirty="0">
                <a:latin typeface="Franklin Gothic Medium" panose="020B0603020102020204" pitchFamily="34" charset="0"/>
              </a:rPr>
              <a:t> Korea dan Indonesia, yang </a:t>
            </a:r>
            <a:r>
              <a:rPr lang="en-ID" dirty="0" err="1">
                <a:latin typeface="Franklin Gothic Medium" panose="020B0603020102020204" pitchFamily="34" charset="0"/>
              </a:rPr>
              <a:t>dapat</a:t>
            </a:r>
            <a:r>
              <a:rPr lang="en-ID" dirty="0">
                <a:latin typeface="Franklin Gothic Medium" panose="020B0603020102020204" pitchFamily="34" charset="0"/>
              </a:rPr>
              <a:t> </a:t>
            </a:r>
            <a:r>
              <a:rPr lang="en-ID" dirty="0" err="1">
                <a:latin typeface="Franklin Gothic Medium" panose="020B0603020102020204" pitchFamily="34" charset="0"/>
              </a:rPr>
              <a:t>membuat</a:t>
            </a:r>
            <a:r>
              <a:rPr lang="en-ID" dirty="0">
                <a:latin typeface="Franklin Gothic Medium" panose="020B0603020102020204" pitchFamily="34" charset="0"/>
              </a:rPr>
              <a:t> </a:t>
            </a:r>
            <a:r>
              <a:rPr lang="en-ID" dirty="0" err="1">
                <a:latin typeface="Franklin Gothic Medium" panose="020B0603020102020204" pitchFamily="34" charset="0"/>
              </a:rPr>
              <a:t>suasana</a:t>
            </a:r>
            <a:r>
              <a:rPr lang="en-ID" dirty="0">
                <a:latin typeface="Franklin Gothic Medium" panose="020B0603020102020204" pitchFamily="34" charset="0"/>
              </a:rPr>
              <a:t> yang </a:t>
            </a:r>
            <a:r>
              <a:rPr lang="en-ID" dirty="0" err="1">
                <a:latin typeface="Franklin Gothic Medium" panose="020B0603020102020204" pitchFamily="34" charset="0"/>
              </a:rPr>
              <a:t>santai</a:t>
            </a:r>
            <a:r>
              <a:rPr lang="en-ID" dirty="0">
                <a:latin typeface="Franklin Gothic Medium" panose="020B0603020102020204" pitchFamily="34" charset="0"/>
              </a:rPr>
              <a:t>, </a:t>
            </a:r>
            <a:r>
              <a:rPr lang="en-ID" dirty="0" err="1">
                <a:latin typeface="Franklin Gothic Medium" panose="020B0603020102020204" pitchFamily="34" charset="0"/>
              </a:rPr>
              <a:t>nyaman</a:t>
            </a:r>
            <a:r>
              <a:rPr lang="en-ID" dirty="0">
                <a:latin typeface="Franklin Gothic Medium" panose="020B0603020102020204" pitchFamily="34" charset="0"/>
              </a:rPr>
              <a:t> dan </a:t>
            </a:r>
            <a:r>
              <a:rPr lang="en-ID" dirty="0" err="1">
                <a:latin typeface="Franklin Gothic Medium" panose="020B0603020102020204" pitchFamily="34" charset="0"/>
              </a:rPr>
              <a:t>estetik</a:t>
            </a:r>
            <a:r>
              <a:rPr lang="en-ID" dirty="0">
                <a:latin typeface="Franklin Gothic Medium" panose="020B0603020102020204" pitchFamily="34" charset="0"/>
              </a:rPr>
              <a:t> </a:t>
            </a:r>
            <a:r>
              <a:rPr lang="en-ID" dirty="0" err="1">
                <a:latin typeface="Franklin Gothic Medium" panose="020B0603020102020204" pitchFamily="34" charset="0"/>
              </a:rPr>
              <a:t>sehingga</a:t>
            </a:r>
            <a:r>
              <a:rPr lang="en-ID" dirty="0">
                <a:latin typeface="Franklin Gothic Medium" panose="020B0603020102020204" pitchFamily="34" charset="0"/>
              </a:rPr>
              <a:t> </a:t>
            </a:r>
            <a:r>
              <a:rPr lang="en-ID" dirty="0" err="1">
                <a:latin typeface="Franklin Gothic Medium" panose="020B0603020102020204" pitchFamily="34" charset="0"/>
              </a:rPr>
              <a:t>membuat</a:t>
            </a:r>
            <a:r>
              <a:rPr lang="en-ID" dirty="0">
                <a:latin typeface="Franklin Gothic Medium" panose="020B0603020102020204" pitchFamily="34" charset="0"/>
              </a:rPr>
              <a:t> </a:t>
            </a:r>
            <a:r>
              <a:rPr lang="en-ID" dirty="0" err="1">
                <a:latin typeface="Franklin Gothic Medium" panose="020B0603020102020204" pitchFamily="34" charset="0"/>
              </a:rPr>
              <a:t>tempat</a:t>
            </a:r>
            <a:r>
              <a:rPr lang="en-ID" dirty="0">
                <a:latin typeface="Franklin Gothic Medium" panose="020B0603020102020204" pitchFamily="34" charset="0"/>
              </a:rPr>
              <a:t> food truck kami </a:t>
            </a:r>
            <a:r>
              <a:rPr lang="en-ID" dirty="0" err="1">
                <a:latin typeface="Franklin Gothic Medium" panose="020B0603020102020204" pitchFamily="34" charset="0"/>
              </a:rPr>
              <a:t>begitu</a:t>
            </a:r>
            <a:r>
              <a:rPr lang="en-ID" dirty="0">
                <a:latin typeface="Franklin Gothic Medium" panose="020B0603020102020204" pitchFamily="34" charset="0"/>
              </a:rPr>
              <a:t> eye catching </a:t>
            </a:r>
            <a:r>
              <a:rPr lang="en-ID" dirty="0" err="1">
                <a:latin typeface="Franklin Gothic Medium" panose="020B0603020102020204" pitchFamily="34" charset="0"/>
              </a:rPr>
              <a:t>untuk</a:t>
            </a:r>
            <a:r>
              <a:rPr lang="en-ID" dirty="0">
                <a:latin typeface="Franklin Gothic Medium" panose="020B0603020102020204" pitchFamily="34" charset="0"/>
              </a:rPr>
              <a:t> </a:t>
            </a:r>
            <a:r>
              <a:rPr lang="en-ID" dirty="0" err="1">
                <a:latin typeface="Franklin Gothic Medium" panose="020B0603020102020204" pitchFamily="34" charset="0"/>
              </a:rPr>
              <a:t>menarik</a:t>
            </a:r>
            <a:r>
              <a:rPr lang="en-ID" dirty="0">
                <a:latin typeface="Franklin Gothic Medium" panose="020B0603020102020204" pitchFamily="34" charset="0"/>
              </a:rPr>
              <a:t> </a:t>
            </a:r>
            <a:r>
              <a:rPr lang="en-ID" dirty="0" err="1">
                <a:latin typeface="Franklin Gothic Medium" panose="020B0603020102020204" pitchFamily="34" charset="0"/>
              </a:rPr>
              <a:t>perhatian</a:t>
            </a:r>
            <a:r>
              <a:rPr lang="en-ID" dirty="0">
                <a:latin typeface="Franklin Gothic Medium" panose="020B0603020102020204" pitchFamily="34" charset="0"/>
              </a:rPr>
              <a:t> </a:t>
            </a:r>
            <a:r>
              <a:rPr lang="en-ID" dirty="0" err="1">
                <a:latin typeface="Franklin Gothic Medium" panose="020B0603020102020204" pitchFamily="34" charset="0"/>
              </a:rPr>
              <a:t>calon</a:t>
            </a:r>
            <a:r>
              <a:rPr lang="en-ID" dirty="0">
                <a:latin typeface="Franklin Gothic Medium" panose="020B0603020102020204" pitchFamily="34" charset="0"/>
              </a:rPr>
              <a:t> </a:t>
            </a:r>
            <a:r>
              <a:rPr lang="en-ID" dirty="0" err="1">
                <a:latin typeface="Franklin Gothic Medium" panose="020B0603020102020204" pitchFamily="34" charset="0"/>
              </a:rPr>
              <a:t>pelanggan</a:t>
            </a:r>
            <a:r>
              <a:rPr lang="en-ID" dirty="0">
                <a:latin typeface="Franklin Gothic Medium" panose="020B0603020102020204" pitchFamily="34" charset="0"/>
              </a:rPr>
              <a:t> dan </a:t>
            </a:r>
            <a:r>
              <a:rPr lang="en-ID" dirty="0" err="1">
                <a:latin typeface="Franklin Gothic Medium" panose="020B0603020102020204" pitchFamily="34" charset="0"/>
              </a:rPr>
              <a:t>instagrammable</a:t>
            </a:r>
            <a:r>
              <a:rPr lang="en-ID" dirty="0">
                <a:latin typeface="Franklin Gothic Medium" panose="020B0603020102020204" pitchFamily="34" charset="0"/>
              </a:rPr>
              <a:t>, </a:t>
            </a:r>
            <a:r>
              <a:rPr lang="en-ID" dirty="0" err="1">
                <a:latin typeface="Franklin Gothic Medium" panose="020B0603020102020204" pitchFamily="34" charset="0"/>
              </a:rPr>
              <a:t>sehingga</a:t>
            </a:r>
            <a:r>
              <a:rPr lang="en-ID" dirty="0">
                <a:latin typeface="Franklin Gothic Medium" panose="020B0603020102020204" pitchFamily="34" charset="0"/>
              </a:rPr>
              <a:t> </a:t>
            </a:r>
            <a:r>
              <a:rPr lang="en-ID" dirty="0" err="1">
                <a:latin typeface="Franklin Gothic Medium" panose="020B0603020102020204" pitchFamily="34" charset="0"/>
              </a:rPr>
              <a:t>pelangganpelanggan</a:t>
            </a:r>
            <a:r>
              <a:rPr lang="en-ID" dirty="0">
                <a:latin typeface="Franklin Gothic Medium" panose="020B0603020102020204" pitchFamily="34" charset="0"/>
              </a:rPr>
              <a:t> yang dating </a:t>
            </a:r>
            <a:r>
              <a:rPr lang="en-ID" dirty="0" err="1">
                <a:latin typeface="Franklin Gothic Medium" panose="020B0603020102020204" pitchFamily="34" charset="0"/>
              </a:rPr>
              <a:t>akan</a:t>
            </a:r>
            <a:r>
              <a:rPr lang="en-ID" dirty="0">
                <a:latin typeface="Franklin Gothic Medium" panose="020B0603020102020204" pitchFamily="34" charset="0"/>
              </a:rPr>
              <a:t> </a:t>
            </a:r>
            <a:r>
              <a:rPr lang="en-ID" dirty="0" err="1">
                <a:latin typeface="Franklin Gothic Medium" panose="020B0603020102020204" pitchFamily="34" charset="0"/>
              </a:rPr>
              <a:t>merasa</a:t>
            </a:r>
            <a:r>
              <a:rPr lang="en-ID" dirty="0">
                <a:latin typeface="Franklin Gothic Medium" panose="020B0603020102020204" pitchFamily="34" charset="0"/>
              </a:rPr>
              <a:t> </a:t>
            </a:r>
            <a:r>
              <a:rPr lang="en-ID" dirty="0" err="1">
                <a:latin typeface="Franklin Gothic Medium" panose="020B0603020102020204" pitchFamily="34" charset="0"/>
              </a:rPr>
              <a:t>suasana</a:t>
            </a:r>
            <a:r>
              <a:rPr lang="en-ID" dirty="0">
                <a:latin typeface="Franklin Gothic Medium" panose="020B0603020102020204" pitchFamily="34" charset="0"/>
              </a:rPr>
              <a:t> yang </a:t>
            </a:r>
            <a:r>
              <a:rPr lang="en-ID" dirty="0" err="1">
                <a:latin typeface="Franklin Gothic Medium" panose="020B0603020102020204" pitchFamily="34" charset="0"/>
              </a:rPr>
              <a:t>unik</a:t>
            </a:r>
            <a:r>
              <a:rPr lang="en-ID" dirty="0">
                <a:latin typeface="Franklin Gothic Medium" panose="020B0603020102020204" pitchFamily="34" charset="0"/>
              </a:rPr>
              <a:t> dan </a:t>
            </a:r>
            <a:r>
              <a:rPr lang="en-ID" dirty="0" err="1">
                <a:latin typeface="Franklin Gothic Medium" panose="020B0603020102020204" pitchFamily="34" charset="0"/>
              </a:rPr>
              <a:t>menarik</a:t>
            </a:r>
            <a:endParaRPr lang="en-US" dirty="0">
              <a:solidFill>
                <a:schemeClr val="accent2">
                  <a:lumMod val="75000"/>
                </a:schemeClr>
              </a:solidFill>
              <a:latin typeface="Franklin Gothic Medium" panose="020B0603020102020204" pitchFamily="34" charset="0"/>
            </a:endParaRPr>
          </a:p>
          <a:p>
            <a:pPr marL="127000" indent="0">
              <a:buNone/>
            </a:pPr>
            <a:endParaRPr lang="en-US" dirty="0">
              <a:solidFill>
                <a:schemeClr val="accent2">
                  <a:lumMod val="75000"/>
                </a:schemeClr>
              </a:solidFill>
              <a:latin typeface="Franklin Gothic Medium" panose="020B0603020102020204" pitchFamily="34" charset="0"/>
            </a:endParaRPr>
          </a:p>
          <a:p>
            <a:pPr marL="412750" indent="-285750">
              <a:buFont typeface="Arial" panose="020B0604020202020204" pitchFamily="34" charset="0"/>
              <a:buChar char="•"/>
            </a:pPr>
            <a:r>
              <a:rPr lang="en-ID" dirty="0" err="1">
                <a:solidFill>
                  <a:srgbClr val="FF0000"/>
                </a:solidFill>
                <a:latin typeface="Franklin Gothic Medium" panose="020B0603020102020204" pitchFamily="34" charset="0"/>
              </a:rPr>
              <a:t>Biaya</a:t>
            </a:r>
            <a:r>
              <a:rPr lang="en-ID" dirty="0">
                <a:solidFill>
                  <a:srgbClr val="FF0000"/>
                </a:solidFill>
                <a:latin typeface="Franklin Gothic Medium" panose="020B0603020102020204" pitchFamily="34" charset="0"/>
              </a:rPr>
              <a:t> modal </a:t>
            </a:r>
          </a:p>
          <a:p>
            <a:pPr marL="127000" indent="0">
              <a:buNone/>
            </a:pPr>
            <a:r>
              <a:rPr lang="en-ID" dirty="0" err="1">
                <a:latin typeface="Franklin Gothic Medium" panose="020B0603020102020204" pitchFamily="34" charset="0"/>
              </a:rPr>
              <a:t>menyewa</a:t>
            </a:r>
            <a:r>
              <a:rPr lang="en-ID" dirty="0">
                <a:latin typeface="Franklin Gothic Medium" panose="020B0603020102020204" pitchFamily="34" charset="0"/>
              </a:rPr>
              <a:t> </a:t>
            </a:r>
            <a:r>
              <a:rPr lang="en-ID" dirty="0" err="1">
                <a:latin typeface="Franklin Gothic Medium" panose="020B0603020102020204" pitchFamily="34" charset="0"/>
              </a:rPr>
              <a:t>ruko</a:t>
            </a:r>
            <a:r>
              <a:rPr lang="en-ID" dirty="0">
                <a:latin typeface="Franklin Gothic Medium" panose="020B0603020102020204" pitchFamily="34" charset="0"/>
              </a:rPr>
              <a:t> </a:t>
            </a:r>
            <a:r>
              <a:rPr lang="en-ID" dirty="0" err="1">
                <a:latin typeface="Franklin Gothic Medium" panose="020B0603020102020204" pitchFamily="34" charset="0"/>
              </a:rPr>
              <a:t>atau</a:t>
            </a:r>
            <a:r>
              <a:rPr lang="en-ID" dirty="0">
                <a:latin typeface="Franklin Gothic Medium" panose="020B0603020102020204" pitchFamily="34" charset="0"/>
              </a:rPr>
              <a:t> </a:t>
            </a:r>
            <a:r>
              <a:rPr lang="en-ID" dirty="0" err="1">
                <a:latin typeface="Franklin Gothic Medium" panose="020B0603020102020204" pitchFamily="34" charset="0"/>
              </a:rPr>
              <a:t>gedung</a:t>
            </a:r>
            <a:r>
              <a:rPr lang="en-ID" dirty="0">
                <a:latin typeface="Franklin Gothic Medium" panose="020B0603020102020204" pitchFamily="34" charset="0"/>
              </a:rPr>
              <a:t> </a:t>
            </a:r>
            <a:r>
              <a:rPr lang="en-ID" dirty="0" err="1">
                <a:latin typeface="Franklin Gothic Medium" panose="020B0603020102020204" pitchFamily="34" charset="0"/>
              </a:rPr>
              <a:t>untuk</a:t>
            </a:r>
            <a:r>
              <a:rPr lang="en-ID" dirty="0">
                <a:latin typeface="Franklin Gothic Medium" panose="020B0603020102020204" pitchFamily="34" charset="0"/>
              </a:rPr>
              <a:t> </a:t>
            </a:r>
            <a:r>
              <a:rPr lang="en-ID" dirty="0" err="1">
                <a:latin typeface="Franklin Gothic Medium" panose="020B0603020102020204" pitchFamily="34" charset="0"/>
              </a:rPr>
              <a:t>membuka</a:t>
            </a:r>
            <a:r>
              <a:rPr lang="en-ID" dirty="0">
                <a:latin typeface="Franklin Gothic Medium" panose="020B0603020102020204" pitchFamily="34" charset="0"/>
              </a:rPr>
              <a:t> </a:t>
            </a:r>
            <a:r>
              <a:rPr lang="en-ID" dirty="0" err="1">
                <a:latin typeface="Franklin Gothic Medium" panose="020B0603020102020204" pitchFamily="34" charset="0"/>
              </a:rPr>
              <a:t>restoran</a:t>
            </a:r>
            <a:r>
              <a:rPr lang="en-ID" dirty="0">
                <a:latin typeface="Franklin Gothic Medium" panose="020B0603020102020204" pitchFamily="34" charset="0"/>
              </a:rPr>
              <a:t> </a:t>
            </a:r>
            <a:r>
              <a:rPr lang="en-ID" dirty="0" err="1">
                <a:latin typeface="Franklin Gothic Medium" panose="020B0603020102020204" pitchFamily="34" charset="0"/>
              </a:rPr>
              <a:t>cukup</a:t>
            </a:r>
            <a:r>
              <a:rPr lang="en-ID" dirty="0">
                <a:latin typeface="Franklin Gothic Medium" panose="020B0603020102020204" pitchFamily="34" charset="0"/>
              </a:rPr>
              <a:t> </a:t>
            </a:r>
            <a:r>
              <a:rPr lang="en-ID" dirty="0" err="1">
                <a:latin typeface="Franklin Gothic Medium" panose="020B0603020102020204" pitchFamily="34" charset="0"/>
              </a:rPr>
              <a:t>tinggi</a:t>
            </a:r>
            <a:r>
              <a:rPr lang="en-ID" dirty="0">
                <a:latin typeface="Franklin Gothic Medium" panose="020B0603020102020204" pitchFamily="34" charset="0"/>
              </a:rPr>
              <a:t> </a:t>
            </a:r>
            <a:r>
              <a:rPr lang="en-ID" dirty="0" err="1">
                <a:latin typeface="Franklin Gothic Medium" panose="020B0603020102020204" pitchFamily="34" charset="0"/>
              </a:rPr>
              <a:t>sehingga</a:t>
            </a:r>
            <a:r>
              <a:rPr lang="en-ID" dirty="0">
                <a:latin typeface="Franklin Gothic Medium" panose="020B0603020102020204" pitchFamily="34" charset="0"/>
              </a:rPr>
              <a:t> </a:t>
            </a:r>
            <a:r>
              <a:rPr lang="en-ID" dirty="0" err="1">
                <a:latin typeface="Franklin Gothic Medium" panose="020B0603020102020204" pitchFamily="34" charset="0"/>
              </a:rPr>
              <a:t>opsi</a:t>
            </a:r>
            <a:r>
              <a:rPr lang="en-ID" dirty="0">
                <a:latin typeface="Franklin Gothic Medium" panose="020B0603020102020204" pitchFamily="34" charset="0"/>
              </a:rPr>
              <a:t> yang </a:t>
            </a:r>
            <a:r>
              <a:rPr lang="en-ID" dirty="0" err="1">
                <a:latin typeface="Franklin Gothic Medium" panose="020B0603020102020204" pitchFamily="34" charset="0"/>
              </a:rPr>
              <a:t>dipilih</a:t>
            </a:r>
            <a:r>
              <a:rPr lang="en-ID" dirty="0">
                <a:latin typeface="Franklin Gothic Medium" panose="020B0603020102020204" pitchFamily="34" charset="0"/>
              </a:rPr>
              <a:t> </a:t>
            </a:r>
            <a:r>
              <a:rPr lang="en-ID" dirty="0" err="1">
                <a:latin typeface="Franklin Gothic Medium" panose="020B0603020102020204" pitchFamily="34" charset="0"/>
              </a:rPr>
              <a:t>ialah</a:t>
            </a:r>
            <a:r>
              <a:rPr lang="en-ID" dirty="0">
                <a:latin typeface="Franklin Gothic Medium" panose="020B0603020102020204" pitchFamily="34" charset="0"/>
              </a:rPr>
              <a:t> food truck </a:t>
            </a:r>
            <a:r>
              <a:rPr lang="en-ID" dirty="0" err="1">
                <a:latin typeface="Franklin Gothic Medium" panose="020B0603020102020204" pitchFamily="34" charset="0"/>
              </a:rPr>
              <a:t>karena</a:t>
            </a:r>
            <a:r>
              <a:rPr lang="en-ID" dirty="0">
                <a:latin typeface="Franklin Gothic Medium" panose="020B0603020102020204" pitchFamily="34" charset="0"/>
              </a:rPr>
              <a:t> </a:t>
            </a:r>
            <a:r>
              <a:rPr lang="en-ID" dirty="0" err="1">
                <a:latin typeface="Franklin Gothic Medium" panose="020B0603020102020204" pitchFamily="34" charset="0"/>
              </a:rPr>
              <a:t>dengan</a:t>
            </a:r>
            <a:r>
              <a:rPr lang="en-ID" dirty="0">
                <a:latin typeface="Franklin Gothic Medium" panose="020B0603020102020204" pitchFamily="34" charset="0"/>
              </a:rPr>
              <a:t> </a:t>
            </a:r>
            <a:r>
              <a:rPr lang="en-ID" dirty="0" err="1">
                <a:latin typeface="Franklin Gothic Medium" panose="020B0603020102020204" pitchFamily="34" charset="0"/>
              </a:rPr>
              <a:t>biaya</a:t>
            </a:r>
            <a:r>
              <a:rPr lang="en-ID" dirty="0">
                <a:latin typeface="Franklin Gothic Medium" panose="020B0603020102020204" pitchFamily="34" charset="0"/>
              </a:rPr>
              <a:t> yang </a:t>
            </a:r>
            <a:r>
              <a:rPr lang="en-ID" dirty="0" err="1">
                <a:latin typeface="Franklin Gothic Medium" panose="020B0603020102020204" pitchFamily="34" charset="0"/>
              </a:rPr>
              <a:t>cukup</a:t>
            </a:r>
            <a:r>
              <a:rPr lang="en-US" dirty="0">
                <a:solidFill>
                  <a:schemeClr val="accent2">
                    <a:lumMod val="75000"/>
                  </a:schemeClr>
                </a:solidFill>
                <a:latin typeface="Franklin Gothic Medium" panose="020B0603020102020204" pitchFamily="34" charset="0"/>
              </a:rPr>
              <a:t> </a:t>
            </a:r>
            <a:r>
              <a:rPr lang="en-ID" dirty="0" err="1">
                <a:latin typeface="Franklin Gothic Medium" panose="020B0603020102020204" pitchFamily="34" charset="0"/>
              </a:rPr>
              <a:t>terjangkau</a:t>
            </a:r>
            <a:r>
              <a:rPr lang="en-ID" dirty="0">
                <a:latin typeface="Franklin Gothic Medium" panose="020B0603020102020204" pitchFamily="34" charset="0"/>
              </a:rPr>
              <a:t> dan juga </a:t>
            </a:r>
            <a:r>
              <a:rPr lang="en-ID" dirty="0" err="1">
                <a:latin typeface="Franklin Gothic Medium" panose="020B0603020102020204" pitchFamily="34" charset="0"/>
              </a:rPr>
              <a:t>menjadi</a:t>
            </a:r>
            <a:r>
              <a:rPr lang="en-ID" dirty="0">
                <a:latin typeface="Franklin Gothic Medium" panose="020B0603020102020204" pitchFamily="34" charset="0"/>
              </a:rPr>
              <a:t> </a:t>
            </a:r>
            <a:r>
              <a:rPr lang="en-ID" dirty="0" err="1">
                <a:latin typeface="Franklin Gothic Medium" panose="020B0603020102020204" pitchFamily="34" charset="0"/>
              </a:rPr>
              <a:t>aset</a:t>
            </a:r>
            <a:r>
              <a:rPr lang="en-ID" dirty="0">
                <a:latin typeface="Franklin Gothic Medium" panose="020B0603020102020204" pitchFamily="34" charset="0"/>
              </a:rPr>
              <a:t> </a:t>
            </a:r>
            <a:r>
              <a:rPr lang="en-ID" dirty="0" err="1">
                <a:latin typeface="Franklin Gothic Medium" panose="020B0603020102020204" pitchFamily="34" charset="0"/>
              </a:rPr>
              <a:t>sehingga</a:t>
            </a:r>
            <a:r>
              <a:rPr lang="en-ID" dirty="0">
                <a:latin typeface="Franklin Gothic Medium" panose="020B0603020102020204" pitchFamily="34" charset="0"/>
              </a:rPr>
              <a:t> </a:t>
            </a:r>
            <a:r>
              <a:rPr lang="en-ID" dirty="0" err="1">
                <a:latin typeface="Franklin Gothic Medium" panose="020B0603020102020204" pitchFamily="34" charset="0"/>
              </a:rPr>
              <a:t>tekanan</a:t>
            </a:r>
            <a:r>
              <a:rPr lang="en-ID" dirty="0">
                <a:latin typeface="Franklin Gothic Medium" panose="020B0603020102020204" pitchFamily="34" charset="0"/>
              </a:rPr>
              <a:t> </a:t>
            </a:r>
            <a:r>
              <a:rPr lang="en-ID" dirty="0" err="1">
                <a:latin typeface="Franklin Gothic Medium" panose="020B0603020102020204" pitchFamily="34" charset="0"/>
              </a:rPr>
              <a:t>dalam</a:t>
            </a:r>
            <a:r>
              <a:rPr lang="en-ID" dirty="0">
                <a:latin typeface="Franklin Gothic Medium" panose="020B0603020102020204" pitchFamily="34" charset="0"/>
              </a:rPr>
              <a:t> </a:t>
            </a:r>
            <a:r>
              <a:rPr lang="en-ID" dirty="0" err="1">
                <a:latin typeface="Franklin Gothic Medium" panose="020B0603020102020204" pitchFamily="34" charset="0"/>
              </a:rPr>
              <a:t>biaya</a:t>
            </a:r>
            <a:r>
              <a:rPr lang="en-ID" dirty="0">
                <a:latin typeface="Franklin Gothic Medium" panose="020B0603020102020204" pitchFamily="34" charset="0"/>
              </a:rPr>
              <a:t> modal </a:t>
            </a:r>
            <a:r>
              <a:rPr lang="en-ID" dirty="0" err="1">
                <a:latin typeface="Franklin Gothic Medium" panose="020B0603020102020204" pitchFamily="34" charset="0"/>
              </a:rPr>
              <a:t>cukup</a:t>
            </a:r>
            <a:r>
              <a:rPr lang="en-ID" dirty="0">
                <a:latin typeface="Franklin Gothic Medium" panose="020B0603020102020204" pitchFamily="34" charset="0"/>
              </a:rPr>
              <a:t> </a:t>
            </a:r>
            <a:r>
              <a:rPr lang="en-ID" dirty="0" err="1">
                <a:latin typeface="Franklin Gothic Medium" panose="020B0603020102020204" pitchFamily="34" charset="0"/>
              </a:rPr>
              <a:t>rendah</a:t>
            </a:r>
            <a:r>
              <a:rPr lang="en-ID" dirty="0">
                <a:latin typeface="Franklin Gothic Medium" panose="020B0603020102020204" pitchFamily="34" charset="0"/>
              </a:rPr>
              <a:t>. </a:t>
            </a:r>
            <a:r>
              <a:rPr lang="en-ID" dirty="0" err="1">
                <a:latin typeface="Franklin Gothic Medium" panose="020B0603020102020204" pitchFamily="34" charset="0"/>
              </a:rPr>
              <a:t>Biaya</a:t>
            </a:r>
            <a:r>
              <a:rPr lang="en-ID" dirty="0">
                <a:latin typeface="Franklin Gothic Medium" panose="020B0603020102020204" pitchFamily="34" charset="0"/>
              </a:rPr>
              <a:t> modal </a:t>
            </a:r>
            <a:r>
              <a:rPr lang="en-ID" dirty="0" err="1">
                <a:latin typeface="Franklin Gothic Medium" panose="020B0603020102020204" pitchFamily="34" charset="0"/>
              </a:rPr>
              <a:t>untuk</a:t>
            </a:r>
            <a:r>
              <a:rPr lang="en-ID" dirty="0">
                <a:latin typeface="Franklin Gothic Medium" panose="020B0603020102020204" pitchFamily="34" charset="0"/>
              </a:rPr>
              <a:t> </a:t>
            </a:r>
            <a:r>
              <a:rPr lang="en-ID" dirty="0" err="1">
                <a:latin typeface="Franklin Gothic Medium" panose="020B0603020102020204" pitchFamily="34" charset="0"/>
              </a:rPr>
              <a:t>mendapatkan</a:t>
            </a:r>
            <a:r>
              <a:rPr lang="en-ID" dirty="0">
                <a:latin typeface="Franklin Gothic Medium" panose="020B0603020102020204" pitchFamily="34" charset="0"/>
              </a:rPr>
              <a:t> </a:t>
            </a:r>
            <a:r>
              <a:rPr lang="en-ID" dirty="0" err="1">
                <a:latin typeface="Franklin Gothic Medium" panose="020B0603020102020204" pitchFamily="34" charset="0"/>
              </a:rPr>
              <a:t>pelanggan</a:t>
            </a:r>
            <a:r>
              <a:rPr lang="en-ID" dirty="0">
                <a:latin typeface="Franklin Gothic Medium" panose="020B0603020102020204" pitchFamily="34" charset="0"/>
              </a:rPr>
              <a:t> </a:t>
            </a:r>
            <a:r>
              <a:rPr lang="en-ID" dirty="0" err="1">
                <a:latin typeface="Franklin Gothic Medium" panose="020B0603020102020204" pitchFamily="34" charset="0"/>
              </a:rPr>
              <a:t>baru</a:t>
            </a:r>
            <a:r>
              <a:rPr lang="en-ID" dirty="0">
                <a:latin typeface="Franklin Gothic Medium" panose="020B0603020102020204" pitchFamily="34" charset="0"/>
              </a:rPr>
              <a:t> juga </a:t>
            </a:r>
            <a:r>
              <a:rPr lang="en-ID" dirty="0" err="1">
                <a:latin typeface="Franklin Gothic Medium" panose="020B0603020102020204" pitchFamily="34" charset="0"/>
              </a:rPr>
              <a:t>tidak</a:t>
            </a:r>
            <a:r>
              <a:rPr lang="en-ID" dirty="0">
                <a:latin typeface="Franklin Gothic Medium" panose="020B0603020102020204" pitchFamily="34" charset="0"/>
              </a:rPr>
              <a:t> </a:t>
            </a:r>
            <a:r>
              <a:rPr lang="en-ID" dirty="0" err="1">
                <a:latin typeface="Franklin Gothic Medium" panose="020B0603020102020204" pitchFamily="34" charset="0"/>
              </a:rPr>
              <a:t>besar</a:t>
            </a:r>
            <a:r>
              <a:rPr lang="en-ID" dirty="0">
                <a:latin typeface="Franklin Gothic Medium" panose="020B0603020102020204" pitchFamily="34" charset="0"/>
              </a:rPr>
              <a:t> </a:t>
            </a:r>
            <a:r>
              <a:rPr lang="en-ID" dirty="0" err="1">
                <a:latin typeface="Franklin Gothic Medium" panose="020B0603020102020204" pitchFamily="34" charset="0"/>
              </a:rPr>
              <a:t>karena</a:t>
            </a:r>
            <a:r>
              <a:rPr lang="en-ID" dirty="0">
                <a:latin typeface="Franklin Gothic Medium" panose="020B0603020102020204" pitchFamily="34" charset="0"/>
              </a:rPr>
              <a:t> food truck </a:t>
            </a:r>
            <a:r>
              <a:rPr lang="en-ID" dirty="0" err="1">
                <a:latin typeface="Franklin Gothic Medium" panose="020B0603020102020204" pitchFamily="34" charset="0"/>
              </a:rPr>
              <a:t>dapat</a:t>
            </a:r>
            <a:r>
              <a:rPr lang="en-ID" dirty="0">
                <a:latin typeface="Franklin Gothic Medium" panose="020B0603020102020204" pitchFamily="34" charset="0"/>
              </a:rPr>
              <a:t> </a:t>
            </a:r>
            <a:r>
              <a:rPr lang="en-ID" dirty="0" err="1">
                <a:latin typeface="Franklin Gothic Medium" panose="020B0603020102020204" pitchFamily="34" charset="0"/>
              </a:rPr>
              <a:t>berpindah</a:t>
            </a:r>
            <a:r>
              <a:rPr lang="en-ID" dirty="0">
                <a:latin typeface="Franklin Gothic Medium" panose="020B0603020102020204" pitchFamily="34" charset="0"/>
              </a:rPr>
              <a:t> </a:t>
            </a:r>
            <a:r>
              <a:rPr lang="en-ID" dirty="0" err="1">
                <a:latin typeface="Franklin Gothic Medium" panose="020B0603020102020204" pitchFamily="34" charset="0"/>
              </a:rPr>
              <a:t>lokasi</a:t>
            </a:r>
            <a:r>
              <a:rPr lang="en-ID" dirty="0">
                <a:latin typeface="Franklin Gothic Medium" panose="020B0603020102020204" pitchFamily="34" charset="0"/>
              </a:rPr>
              <a:t> </a:t>
            </a:r>
            <a:r>
              <a:rPr lang="en-ID" dirty="0" err="1">
                <a:latin typeface="Franklin Gothic Medium" panose="020B0603020102020204" pitchFamily="34" charset="0"/>
              </a:rPr>
              <a:t>satu</a:t>
            </a:r>
            <a:r>
              <a:rPr lang="en-ID" dirty="0">
                <a:latin typeface="Franklin Gothic Medium" panose="020B0603020102020204" pitchFamily="34" charset="0"/>
              </a:rPr>
              <a:t> </a:t>
            </a:r>
            <a:r>
              <a:rPr lang="en-ID" dirty="0" err="1">
                <a:latin typeface="Franklin Gothic Medium" panose="020B0603020102020204" pitchFamily="34" charset="0"/>
              </a:rPr>
              <a:t>dengan</a:t>
            </a:r>
            <a:r>
              <a:rPr lang="en-ID" dirty="0">
                <a:latin typeface="Franklin Gothic Medium" panose="020B0603020102020204" pitchFamily="34" charset="0"/>
              </a:rPr>
              <a:t> yang lain </a:t>
            </a:r>
            <a:r>
              <a:rPr lang="en-ID" dirty="0" err="1">
                <a:latin typeface="Franklin Gothic Medium" panose="020B0603020102020204" pitchFamily="34" charset="0"/>
              </a:rPr>
              <a:t>dengan</a:t>
            </a:r>
            <a:r>
              <a:rPr lang="en-ID" dirty="0">
                <a:latin typeface="Franklin Gothic Medium" panose="020B0603020102020204" pitchFamily="34" charset="0"/>
              </a:rPr>
              <a:t> </a:t>
            </a:r>
            <a:r>
              <a:rPr lang="en-ID" dirty="0" err="1">
                <a:latin typeface="Franklin Gothic Medium" panose="020B0603020102020204" pitchFamily="34" charset="0"/>
              </a:rPr>
              <a:t>cukup</a:t>
            </a:r>
            <a:r>
              <a:rPr lang="en-ID" dirty="0">
                <a:latin typeface="Franklin Gothic Medium" panose="020B0603020102020204" pitchFamily="34" charset="0"/>
              </a:rPr>
              <a:t> </a:t>
            </a:r>
            <a:r>
              <a:rPr lang="en-ID" dirty="0" err="1">
                <a:latin typeface="Franklin Gothic Medium" panose="020B0603020102020204" pitchFamily="34" charset="0"/>
              </a:rPr>
              <a:t>mudah</a:t>
            </a:r>
            <a:r>
              <a:rPr lang="en-ID" dirty="0">
                <a:latin typeface="Franklin Gothic Medium" panose="020B0603020102020204" pitchFamily="34" charset="0"/>
              </a:rPr>
              <a:t> dan </a:t>
            </a:r>
            <a:r>
              <a:rPr lang="en-ID" dirty="0" err="1">
                <a:latin typeface="Franklin Gothic Medium" panose="020B0603020102020204" pitchFamily="34" charset="0"/>
              </a:rPr>
              <a:t>cepat</a:t>
            </a:r>
            <a:r>
              <a:rPr lang="en-ID" dirty="0">
                <a:latin typeface="Franklin Gothic Medium" panose="020B0603020102020204" pitchFamily="34" charset="0"/>
              </a:rPr>
              <a:t>, </a:t>
            </a:r>
            <a:r>
              <a:rPr lang="en-ID" dirty="0" err="1">
                <a:latin typeface="Franklin Gothic Medium" panose="020B0603020102020204" pitchFamily="34" charset="0"/>
              </a:rPr>
              <a:t>sehingga</a:t>
            </a:r>
            <a:r>
              <a:rPr lang="en-ID" dirty="0">
                <a:latin typeface="Franklin Gothic Medium" panose="020B0603020102020204" pitchFamily="34" charset="0"/>
              </a:rPr>
              <a:t> </a:t>
            </a:r>
            <a:r>
              <a:rPr lang="en-ID" dirty="0" err="1">
                <a:latin typeface="Franklin Gothic Medium" panose="020B0603020102020204" pitchFamily="34" charset="0"/>
              </a:rPr>
              <a:t>dapat</a:t>
            </a:r>
            <a:r>
              <a:rPr lang="en-ID" dirty="0">
                <a:latin typeface="Franklin Gothic Medium" panose="020B0603020102020204" pitchFamily="34" charset="0"/>
              </a:rPr>
              <a:t> </a:t>
            </a:r>
            <a:r>
              <a:rPr lang="en-ID" dirty="0" err="1">
                <a:latin typeface="Franklin Gothic Medium" panose="020B0603020102020204" pitchFamily="34" charset="0"/>
              </a:rPr>
              <a:t>membuat</a:t>
            </a:r>
            <a:r>
              <a:rPr lang="en-ID" dirty="0">
                <a:latin typeface="Franklin Gothic Medium" panose="020B0603020102020204" pitchFamily="34" charset="0"/>
              </a:rPr>
              <a:t> </a:t>
            </a:r>
            <a:r>
              <a:rPr lang="en-ID" dirty="0" err="1">
                <a:latin typeface="Franklin Gothic Medium" panose="020B0603020102020204" pitchFamily="34" charset="0"/>
              </a:rPr>
              <a:t>konsumen</a:t>
            </a:r>
            <a:r>
              <a:rPr lang="en-ID" dirty="0">
                <a:latin typeface="Franklin Gothic Medium" panose="020B0603020102020204" pitchFamily="34" charset="0"/>
              </a:rPr>
              <a:t> </a:t>
            </a:r>
            <a:r>
              <a:rPr lang="en-ID" dirty="0" err="1">
                <a:latin typeface="Franklin Gothic Medium" panose="020B0603020102020204" pitchFamily="34" charset="0"/>
              </a:rPr>
              <a:t>lainnya</a:t>
            </a:r>
            <a:r>
              <a:rPr lang="en-ID" dirty="0">
                <a:latin typeface="Franklin Gothic Medium" panose="020B0603020102020204" pitchFamily="34" charset="0"/>
              </a:rPr>
              <a:t> </a:t>
            </a:r>
            <a:r>
              <a:rPr lang="en-ID" dirty="0" err="1">
                <a:latin typeface="Franklin Gothic Medium" panose="020B0603020102020204" pitchFamily="34" charset="0"/>
              </a:rPr>
              <a:t>lebih</a:t>
            </a:r>
            <a:r>
              <a:rPr lang="en-ID" dirty="0">
                <a:latin typeface="Franklin Gothic Medium" panose="020B0603020102020204" pitchFamily="34" charset="0"/>
              </a:rPr>
              <a:t> </a:t>
            </a:r>
            <a:r>
              <a:rPr lang="en-ID" dirty="0" err="1">
                <a:latin typeface="Franklin Gothic Medium" panose="020B0603020102020204" pitchFamily="34" charset="0"/>
              </a:rPr>
              <a:t>mengenal</a:t>
            </a:r>
            <a:r>
              <a:rPr lang="en-ID" dirty="0">
                <a:latin typeface="Franklin Gothic Medium" panose="020B0603020102020204" pitchFamily="34" charset="0"/>
              </a:rPr>
              <a:t> </a:t>
            </a:r>
            <a:r>
              <a:rPr lang="en-ID" dirty="0" err="1">
                <a:latin typeface="Franklin Gothic Medium" panose="020B0603020102020204" pitchFamily="34" charset="0"/>
              </a:rPr>
              <a:t>dengan</a:t>
            </a:r>
            <a:r>
              <a:rPr lang="en-ID" dirty="0">
                <a:latin typeface="Franklin Gothic Medium" panose="020B0603020102020204" pitchFamily="34" charset="0"/>
              </a:rPr>
              <a:t> </a:t>
            </a:r>
            <a:r>
              <a:rPr lang="en-ID" dirty="0" err="1">
                <a:latin typeface="Franklin Gothic Medium" panose="020B0603020102020204" pitchFamily="34" charset="0"/>
              </a:rPr>
              <a:t>produk</a:t>
            </a:r>
            <a:r>
              <a:rPr lang="en-ID" dirty="0">
                <a:latin typeface="Franklin Gothic Medium" panose="020B0603020102020204" pitchFamily="34" charset="0"/>
              </a:rPr>
              <a:t> food truck kami dan </a:t>
            </a:r>
            <a:r>
              <a:rPr lang="en-ID" dirty="0" err="1">
                <a:latin typeface="Franklin Gothic Medium" panose="020B0603020102020204" pitchFamily="34" charset="0"/>
              </a:rPr>
              <a:t>dapat</a:t>
            </a:r>
            <a:r>
              <a:rPr lang="en-ID" dirty="0">
                <a:latin typeface="Franklin Gothic Medium" panose="020B0603020102020204" pitchFamily="34" charset="0"/>
              </a:rPr>
              <a:t> </a:t>
            </a:r>
            <a:r>
              <a:rPr lang="en-ID" dirty="0" err="1">
                <a:latin typeface="Franklin Gothic Medium" panose="020B0603020102020204" pitchFamily="34" charset="0"/>
              </a:rPr>
              <a:t>mencari</a:t>
            </a:r>
            <a:r>
              <a:rPr lang="en-ID" dirty="0">
                <a:latin typeface="Franklin Gothic Medium" panose="020B0603020102020204" pitchFamily="34" charset="0"/>
              </a:rPr>
              <a:t> </a:t>
            </a:r>
            <a:r>
              <a:rPr lang="en-ID" dirty="0" err="1">
                <a:latin typeface="Franklin Gothic Medium" panose="020B0603020102020204" pitchFamily="34" charset="0"/>
              </a:rPr>
              <a:t>pangsa</a:t>
            </a:r>
            <a:r>
              <a:rPr lang="en-ID" dirty="0">
                <a:latin typeface="Franklin Gothic Medium" panose="020B0603020102020204" pitchFamily="34" charset="0"/>
              </a:rPr>
              <a:t> pasar yang </a:t>
            </a:r>
            <a:r>
              <a:rPr lang="en-ID" dirty="0" err="1">
                <a:latin typeface="Franklin Gothic Medium" panose="020B0603020102020204" pitchFamily="34" charset="0"/>
              </a:rPr>
              <a:t>baru</a:t>
            </a:r>
            <a:endParaRPr lang="en-US" dirty="0">
              <a:solidFill>
                <a:schemeClr val="accent2">
                  <a:lumMod val="75000"/>
                </a:schemeClr>
              </a:solidFill>
              <a:latin typeface="Franklin Gothic Medium" panose="020B0603020102020204" pitchFamily="34" charset="0"/>
            </a:endParaRPr>
          </a:p>
          <a:p>
            <a:pPr marL="127000" indent="0">
              <a:buNone/>
            </a:pPr>
            <a:endParaRPr lang="en-US" dirty="0">
              <a:solidFill>
                <a:schemeClr val="accent2">
                  <a:lumMod val="75000"/>
                </a:schemeClr>
              </a:solidFill>
              <a:latin typeface="Gill Sans Ultra Bold" panose="020B0A02020104020203" pitchFamily="34" charset="0"/>
            </a:endParaRPr>
          </a:p>
          <a:p>
            <a:pPr marL="127000" indent="0">
              <a:buNone/>
            </a:pPr>
            <a:endParaRPr lang="en-US" dirty="0">
              <a:solidFill>
                <a:schemeClr val="accent2">
                  <a:lumMod val="75000"/>
                </a:schemeClr>
              </a:solidFill>
              <a:latin typeface="Gill Sans Ultra Bold" panose="020B0A02020104020203" pitchFamily="34" charset="0"/>
            </a:endParaRPr>
          </a:p>
          <a:p>
            <a:endParaRPr lang="en-ID" dirty="0"/>
          </a:p>
        </p:txBody>
      </p:sp>
      <p:grpSp>
        <p:nvGrpSpPr>
          <p:cNvPr id="43" name="Google Shape;888;p35">
            <a:extLst>
              <a:ext uri="{FF2B5EF4-FFF2-40B4-BE49-F238E27FC236}">
                <a16:creationId xmlns:a16="http://schemas.microsoft.com/office/drawing/2014/main" id="{E0AB53EF-8F5D-44FA-B886-862FE02082C1}"/>
              </a:ext>
            </a:extLst>
          </p:cNvPr>
          <p:cNvGrpSpPr/>
          <p:nvPr/>
        </p:nvGrpSpPr>
        <p:grpSpPr>
          <a:xfrm>
            <a:off x="819195" y="3813068"/>
            <a:ext cx="984628" cy="790276"/>
            <a:chOff x="3490225" y="2511774"/>
            <a:chExt cx="984628" cy="790276"/>
          </a:xfrm>
        </p:grpSpPr>
        <p:sp>
          <p:nvSpPr>
            <p:cNvPr id="44" name="Google Shape;889;p35">
              <a:extLst>
                <a:ext uri="{FF2B5EF4-FFF2-40B4-BE49-F238E27FC236}">
                  <a16:creationId xmlns:a16="http://schemas.microsoft.com/office/drawing/2014/main" id="{EAA6A2FF-004A-41F3-9D57-F4FEBA12448D}"/>
                </a:ext>
              </a:extLst>
            </p:cNvPr>
            <p:cNvSpPr/>
            <p:nvPr/>
          </p:nvSpPr>
          <p:spPr>
            <a:xfrm>
              <a:off x="3490225" y="2729959"/>
              <a:ext cx="984628" cy="572091"/>
            </a:xfrm>
            <a:custGeom>
              <a:avLst/>
              <a:gdLst/>
              <a:ahLst/>
              <a:cxnLst/>
              <a:rect l="l" t="t" r="r" b="b"/>
              <a:pathLst>
                <a:path w="10244" h="5952" extrusionOk="0">
                  <a:moveTo>
                    <a:pt x="6866" y="582"/>
                  </a:moveTo>
                  <a:cubicBezTo>
                    <a:pt x="6943" y="582"/>
                    <a:pt x="7029" y="605"/>
                    <a:pt x="7100" y="621"/>
                  </a:cubicBezTo>
                  <a:cubicBezTo>
                    <a:pt x="7205" y="641"/>
                    <a:pt x="7306" y="665"/>
                    <a:pt x="7406" y="693"/>
                  </a:cubicBezTo>
                  <a:cubicBezTo>
                    <a:pt x="7491" y="725"/>
                    <a:pt x="7572" y="754"/>
                    <a:pt x="7656" y="786"/>
                  </a:cubicBezTo>
                  <a:cubicBezTo>
                    <a:pt x="7700" y="1354"/>
                    <a:pt x="7761" y="1922"/>
                    <a:pt x="7813" y="2494"/>
                  </a:cubicBezTo>
                  <a:cubicBezTo>
                    <a:pt x="7632" y="2498"/>
                    <a:pt x="7455" y="2502"/>
                    <a:pt x="7277" y="2507"/>
                  </a:cubicBezTo>
                  <a:lnTo>
                    <a:pt x="6911" y="2507"/>
                  </a:lnTo>
                  <a:cubicBezTo>
                    <a:pt x="6733" y="2507"/>
                    <a:pt x="6685" y="2462"/>
                    <a:pt x="6685" y="2285"/>
                  </a:cubicBezTo>
                  <a:cubicBezTo>
                    <a:pt x="6685" y="2015"/>
                    <a:pt x="6681" y="1745"/>
                    <a:pt x="6681" y="1475"/>
                  </a:cubicBezTo>
                  <a:cubicBezTo>
                    <a:pt x="6677" y="1342"/>
                    <a:pt x="6677" y="1217"/>
                    <a:pt x="6677" y="1092"/>
                  </a:cubicBezTo>
                  <a:cubicBezTo>
                    <a:pt x="6669" y="987"/>
                    <a:pt x="6637" y="806"/>
                    <a:pt x="6669" y="709"/>
                  </a:cubicBezTo>
                  <a:cubicBezTo>
                    <a:pt x="6705" y="610"/>
                    <a:pt x="6780" y="582"/>
                    <a:pt x="6866" y="582"/>
                  </a:cubicBezTo>
                  <a:close/>
                  <a:moveTo>
                    <a:pt x="10005" y="3357"/>
                  </a:moveTo>
                  <a:cubicBezTo>
                    <a:pt x="10050" y="3425"/>
                    <a:pt x="10078" y="3506"/>
                    <a:pt x="10106" y="3594"/>
                  </a:cubicBezTo>
                  <a:cubicBezTo>
                    <a:pt x="10085" y="3609"/>
                    <a:pt x="10061" y="3616"/>
                    <a:pt x="10036" y="3616"/>
                  </a:cubicBezTo>
                  <a:cubicBezTo>
                    <a:pt x="9994" y="3616"/>
                    <a:pt x="9952" y="3595"/>
                    <a:pt x="9929" y="3554"/>
                  </a:cubicBezTo>
                  <a:cubicBezTo>
                    <a:pt x="9893" y="3486"/>
                    <a:pt x="9945" y="3405"/>
                    <a:pt x="10005" y="3357"/>
                  </a:cubicBezTo>
                  <a:close/>
                  <a:moveTo>
                    <a:pt x="9905" y="3248"/>
                  </a:moveTo>
                  <a:cubicBezTo>
                    <a:pt x="9929" y="3272"/>
                    <a:pt x="9953" y="3300"/>
                    <a:pt x="9977" y="3329"/>
                  </a:cubicBezTo>
                  <a:cubicBezTo>
                    <a:pt x="9884" y="3381"/>
                    <a:pt x="9816" y="3494"/>
                    <a:pt x="9884" y="3594"/>
                  </a:cubicBezTo>
                  <a:cubicBezTo>
                    <a:pt x="9914" y="3640"/>
                    <a:pt x="9974" y="3672"/>
                    <a:pt x="10031" y="3672"/>
                  </a:cubicBezTo>
                  <a:cubicBezTo>
                    <a:pt x="10060" y="3672"/>
                    <a:pt x="10088" y="3664"/>
                    <a:pt x="10110" y="3643"/>
                  </a:cubicBezTo>
                  <a:cubicBezTo>
                    <a:pt x="10118" y="3675"/>
                    <a:pt x="10126" y="3711"/>
                    <a:pt x="10130" y="3748"/>
                  </a:cubicBezTo>
                  <a:cubicBezTo>
                    <a:pt x="10097" y="3753"/>
                    <a:pt x="10062" y="3756"/>
                    <a:pt x="10028" y="3756"/>
                  </a:cubicBezTo>
                  <a:cubicBezTo>
                    <a:pt x="9907" y="3756"/>
                    <a:pt x="9797" y="3714"/>
                    <a:pt x="9788" y="3566"/>
                  </a:cubicBezTo>
                  <a:cubicBezTo>
                    <a:pt x="9776" y="3445"/>
                    <a:pt x="9844" y="3345"/>
                    <a:pt x="9905" y="3248"/>
                  </a:cubicBezTo>
                  <a:close/>
                  <a:moveTo>
                    <a:pt x="6266" y="230"/>
                  </a:moveTo>
                  <a:cubicBezTo>
                    <a:pt x="6439" y="262"/>
                    <a:pt x="6604" y="290"/>
                    <a:pt x="6778" y="327"/>
                  </a:cubicBezTo>
                  <a:cubicBezTo>
                    <a:pt x="7306" y="439"/>
                    <a:pt x="7926" y="560"/>
                    <a:pt x="8329" y="947"/>
                  </a:cubicBezTo>
                  <a:cubicBezTo>
                    <a:pt x="8414" y="1028"/>
                    <a:pt x="8482" y="1116"/>
                    <a:pt x="8543" y="1217"/>
                  </a:cubicBezTo>
                  <a:cubicBezTo>
                    <a:pt x="8164" y="907"/>
                    <a:pt x="7713" y="693"/>
                    <a:pt x="7245" y="576"/>
                  </a:cubicBezTo>
                  <a:cubicBezTo>
                    <a:pt x="7147" y="556"/>
                    <a:pt x="6960" y="490"/>
                    <a:pt x="6814" y="490"/>
                  </a:cubicBezTo>
                  <a:cubicBezTo>
                    <a:pt x="6756" y="490"/>
                    <a:pt x="6705" y="501"/>
                    <a:pt x="6669" y="528"/>
                  </a:cubicBezTo>
                  <a:cubicBezTo>
                    <a:pt x="6629" y="560"/>
                    <a:pt x="6621" y="605"/>
                    <a:pt x="6608" y="649"/>
                  </a:cubicBezTo>
                  <a:cubicBezTo>
                    <a:pt x="6568" y="806"/>
                    <a:pt x="6608" y="1020"/>
                    <a:pt x="6608" y="1181"/>
                  </a:cubicBezTo>
                  <a:cubicBezTo>
                    <a:pt x="6617" y="1531"/>
                    <a:pt x="6617" y="1882"/>
                    <a:pt x="6621" y="2228"/>
                  </a:cubicBezTo>
                  <a:cubicBezTo>
                    <a:pt x="6621" y="2349"/>
                    <a:pt x="6580" y="2519"/>
                    <a:pt x="6721" y="2563"/>
                  </a:cubicBezTo>
                  <a:cubicBezTo>
                    <a:pt x="6776" y="2581"/>
                    <a:pt x="6840" y="2587"/>
                    <a:pt x="6907" y="2587"/>
                  </a:cubicBezTo>
                  <a:cubicBezTo>
                    <a:pt x="7018" y="2587"/>
                    <a:pt x="7137" y="2571"/>
                    <a:pt x="7233" y="2571"/>
                  </a:cubicBezTo>
                  <a:cubicBezTo>
                    <a:pt x="7386" y="2571"/>
                    <a:pt x="7543" y="2571"/>
                    <a:pt x="7692" y="2567"/>
                  </a:cubicBezTo>
                  <a:cubicBezTo>
                    <a:pt x="7737" y="2563"/>
                    <a:pt x="7777" y="2563"/>
                    <a:pt x="7825" y="2563"/>
                  </a:cubicBezTo>
                  <a:cubicBezTo>
                    <a:pt x="7850" y="2857"/>
                    <a:pt x="7874" y="3147"/>
                    <a:pt x="7894" y="3441"/>
                  </a:cubicBezTo>
                  <a:cubicBezTo>
                    <a:pt x="7910" y="3695"/>
                    <a:pt x="7870" y="3699"/>
                    <a:pt x="7713" y="3873"/>
                  </a:cubicBezTo>
                  <a:cubicBezTo>
                    <a:pt x="7624" y="3977"/>
                    <a:pt x="7543" y="4098"/>
                    <a:pt x="7487" y="4223"/>
                  </a:cubicBezTo>
                  <a:cubicBezTo>
                    <a:pt x="7366" y="4489"/>
                    <a:pt x="7342" y="4771"/>
                    <a:pt x="7402" y="5053"/>
                  </a:cubicBezTo>
                  <a:lnTo>
                    <a:pt x="6463" y="5021"/>
                  </a:lnTo>
                  <a:cubicBezTo>
                    <a:pt x="6419" y="4223"/>
                    <a:pt x="6359" y="3429"/>
                    <a:pt x="6326" y="2635"/>
                  </a:cubicBezTo>
                  <a:cubicBezTo>
                    <a:pt x="6294" y="1834"/>
                    <a:pt x="6298" y="1032"/>
                    <a:pt x="6266" y="230"/>
                  </a:cubicBezTo>
                  <a:close/>
                  <a:moveTo>
                    <a:pt x="7696" y="794"/>
                  </a:moveTo>
                  <a:lnTo>
                    <a:pt x="7696" y="794"/>
                  </a:lnTo>
                  <a:cubicBezTo>
                    <a:pt x="8019" y="931"/>
                    <a:pt x="8321" y="1112"/>
                    <a:pt x="8603" y="1326"/>
                  </a:cubicBezTo>
                  <a:cubicBezTo>
                    <a:pt x="8764" y="1652"/>
                    <a:pt x="8817" y="2035"/>
                    <a:pt x="8825" y="2398"/>
                  </a:cubicBezTo>
                  <a:lnTo>
                    <a:pt x="8825" y="2482"/>
                  </a:lnTo>
                  <a:cubicBezTo>
                    <a:pt x="8821" y="2648"/>
                    <a:pt x="8801" y="2849"/>
                    <a:pt x="8925" y="2966"/>
                  </a:cubicBezTo>
                  <a:cubicBezTo>
                    <a:pt x="9066" y="3095"/>
                    <a:pt x="9320" y="3079"/>
                    <a:pt x="9498" y="3091"/>
                  </a:cubicBezTo>
                  <a:cubicBezTo>
                    <a:pt x="9651" y="3107"/>
                    <a:pt x="9772" y="3147"/>
                    <a:pt x="9868" y="3216"/>
                  </a:cubicBezTo>
                  <a:cubicBezTo>
                    <a:pt x="9764" y="3337"/>
                    <a:pt x="9683" y="3498"/>
                    <a:pt x="9747" y="3659"/>
                  </a:cubicBezTo>
                  <a:cubicBezTo>
                    <a:pt x="9800" y="3777"/>
                    <a:pt x="9903" y="3813"/>
                    <a:pt x="10012" y="3813"/>
                  </a:cubicBezTo>
                  <a:cubicBezTo>
                    <a:pt x="10052" y="3813"/>
                    <a:pt x="10094" y="3808"/>
                    <a:pt x="10134" y="3800"/>
                  </a:cubicBezTo>
                  <a:cubicBezTo>
                    <a:pt x="10134" y="3812"/>
                    <a:pt x="10142" y="3828"/>
                    <a:pt x="10142" y="3836"/>
                  </a:cubicBezTo>
                  <a:cubicBezTo>
                    <a:pt x="10171" y="4195"/>
                    <a:pt x="10142" y="4554"/>
                    <a:pt x="10070" y="4904"/>
                  </a:cubicBezTo>
                  <a:cubicBezTo>
                    <a:pt x="10056" y="4902"/>
                    <a:pt x="10042" y="4900"/>
                    <a:pt x="10028" y="4900"/>
                  </a:cubicBezTo>
                  <a:cubicBezTo>
                    <a:pt x="9922" y="4900"/>
                    <a:pt x="9788" y="4958"/>
                    <a:pt x="9703" y="5001"/>
                  </a:cubicBezTo>
                  <a:cubicBezTo>
                    <a:pt x="9723" y="4390"/>
                    <a:pt x="9248" y="3863"/>
                    <a:pt x="8630" y="3863"/>
                  </a:cubicBezTo>
                  <a:cubicBezTo>
                    <a:pt x="8612" y="3863"/>
                    <a:pt x="8593" y="3864"/>
                    <a:pt x="8575" y="3864"/>
                  </a:cubicBezTo>
                  <a:cubicBezTo>
                    <a:pt x="7954" y="3893"/>
                    <a:pt x="7483" y="4449"/>
                    <a:pt x="7555" y="5061"/>
                  </a:cubicBezTo>
                  <a:cubicBezTo>
                    <a:pt x="7527" y="5057"/>
                    <a:pt x="7491" y="5057"/>
                    <a:pt x="7463" y="5057"/>
                  </a:cubicBezTo>
                  <a:lnTo>
                    <a:pt x="7463" y="5041"/>
                  </a:lnTo>
                  <a:cubicBezTo>
                    <a:pt x="7382" y="4650"/>
                    <a:pt x="7487" y="4231"/>
                    <a:pt x="7757" y="3929"/>
                  </a:cubicBezTo>
                  <a:cubicBezTo>
                    <a:pt x="7813" y="3864"/>
                    <a:pt x="7954" y="3804"/>
                    <a:pt x="7974" y="3732"/>
                  </a:cubicBezTo>
                  <a:cubicBezTo>
                    <a:pt x="8015" y="3594"/>
                    <a:pt x="7946" y="3312"/>
                    <a:pt x="7934" y="3167"/>
                  </a:cubicBezTo>
                  <a:cubicBezTo>
                    <a:pt x="7918" y="2966"/>
                    <a:pt x="7906" y="2768"/>
                    <a:pt x="7890" y="2567"/>
                  </a:cubicBezTo>
                  <a:cubicBezTo>
                    <a:pt x="8188" y="2559"/>
                    <a:pt x="8490" y="2547"/>
                    <a:pt x="8784" y="2523"/>
                  </a:cubicBezTo>
                  <a:cubicBezTo>
                    <a:pt x="8813" y="2519"/>
                    <a:pt x="8821" y="2502"/>
                    <a:pt x="8821" y="2482"/>
                  </a:cubicBezTo>
                  <a:cubicBezTo>
                    <a:pt x="8821" y="2462"/>
                    <a:pt x="8813" y="2446"/>
                    <a:pt x="8784" y="2446"/>
                  </a:cubicBezTo>
                  <a:cubicBezTo>
                    <a:pt x="8482" y="2462"/>
                    <a:pt x="8188" y="2478"/>
                    <a:pt x="7886" y="2486"/>
                  </a:cubicBezTo>
                  <a:cubicBezTo>
                    <a:pt x="7837" y="1922"/>
                    <a:pt x="7785" y="1354"/>
                    <a:pt x="7696" y="794"/>
                  </a:cubicBezTo>
                  <a:close/>
                  <a:moveTo>
                    <a:pt x="8664" y="4872"/>
                  </a:moveTo>
                  <a:cubicBezTo>
                    <a:pt x="8664" y="4880"/>
                    <a:pt x="8668" y="4892"/>
                    <a:pt x="8680" y="4900"/>
                  </a:cubicBezTo>
                  <a:cubicBezTo>
                    <a:pt x="8776" y="4973"/>
                    <a:pt x="8845" y="5053"/>
                    <a:pt x="8817" y="5178"/>
                  </a:cubicBezTo>
                  <a:cubicBezTo>
                    <a:pt x="8794" y="5273"/>
                    <a:pt x="8713" y="5340"/>
                    <a:pt x="8612" y="5340"/>
                  </a:cubicBezTo>
                  <a:cubicBezTo>
                    <a:pt x="8607" y="5340"/>
                    <a:pt x="8601" y="5340"/>
                    <a:pt x="8595" y="5339"/>
                  </a:cubicBezTo>
                  <a:cubicBezTo>
                    <a:pt x="8494" y="5331"/>
                    <a:pt x="8402" y="5259"/>
                    <a:pt x="8390" y="5158"/>
                  </a:cubicBezTo>
                  <a:cubicBezTo>
                    <a:pt x="8373" y="5037"/>
                    <a:pt x="8458" y="4936"/>
                    <a:pt x="8563" y="4892"/>
                  </a:cubicBezTo>
                  <a:cubicBezTo>
                    <a:pt x="8571" y="4892"/>
                    <a:pt x="8575" y="4880"/>
                    <a:pt x="8575" y="4876"/>
                  </a:cubicBezTo>
                  <a:cubicBezTo>
                    <a:pt x="8603" y="4876"/>
                    <a:pt x="8635" y="4872"/>
                    <a:pt x="8664" y="4872"/>
                  </a:cubicBezTo>
                  <a:close/>
                  <a:moveTo>
                    <a:pt x="2790" y="3904"/>
                  </a:moveTo>
                  <a:cubicBezTo>
                    <a:pt x="2820" y="3904"/>
                    <a:pt x="2850" y="3906"/>
                    <a:pt x="2881" y="3909"/>
                  </a:cubicBezTo>
                  <a:cubicBezTo>
                    <a:pt x="3457" y="3965"/>
                    <a:pt x="3760" y="4521"/>
                    <a:pt x="3800" y="5045"/>
                  </a:cubicBezTo>
                  <a:lnTo>
                    <a:pt x="3800" y="5057"/>
                  </a:lnTo>
                  <a:cubicBezTo>
                    <a:pt x="3804" y="5077"/>
                    <a:pt x="3824" y="5085"/>
                    <a:pt x="3844" y="5085"/>
                  </a:cubicBezTo>
                  <a:cubicBezTo>
                    <a:pt x="3848" y="5098"/>
                    <a:pt x="3852" y="5106"/>
                    <a:pt x="3868" y="5106"/>
                  </a:cubicBezTo>
                  <a:cubicBezTo>
                    <a:pt x="4408" y="5118"/>
                    <a:pt x="4947" y="5119"/>
                    <a:pt x="5485" y="5119"/>
                  </a:cubicBezTo>
                  <a:cubicBezTo>
                    <a:pt x="5562" y="5119"/>
                    <a:pt x="5639" y="5119"/>
                    <a:pt x="5715" y="5119"/>
                  </a:cubicBezTo>
                  <a:cubicBezTo>
                    <a:pt x="6330" y="5119"/>
                    <a:pt x="6945" y="5120"/>
                    <a:pt x="7559" y="5138"/>
                  </a:cubicBezTo>
                  <a:cubicBezTo>
                    <a:pt x="7562" y="5138"/>
                    <a:pt x="7564" y="5138"/>
                    <a:pt x="7566" y="5138"/>
                  </a:cubicBezTo>
                  <a:cubicBezTo>
                    <a:pt x="7582" y="5138"/>
                    <a:pt x="7592" y="5124"/>
                    <a:pt x="7596" y="5114"/>
                  </a:cubicBezTo>
                  <a:cubicBezTo>
                    <a:pt x="7608" y="5114"/>
                    <a:pt x="7612" y="5102"/>
                    <a:pt x="7612" y="5093"/>
                  </a:cubicBezTo>
                  <a:cubicBezTo>
                    <a:pt x="7576" y="4493"/>
                    <a:pt x="7978" y="3937"/>
                    <a:pt x="8615" y="3933"/>
                  </a:cubicBezTo>
                  <a:cubicBezTo>
                    <a:pt x="8617" y="3933"/>
                    <a:pt x="8620" y="3933"/>
                    <a:pt x="8622" y="3933"/>
                  </a:cubicBezTo>
                  <a:cubicBezTo>
                    <a:pt x="9235" y="3933"/>
                    <a:pt x="9671" y="4475"/>
                    <a:pt x="9623" y="5069"/>
                  </a:cubicBezTo>
                  <a:cubicBezTo>
                    <a:pt x="9619" y="5095"/>
                    <a:pt x="9636" y="5109"/>
                    <a:pt x="9654" y="5109"/>
                  </a:cubicBezTo>
                  <a:cubicBezTo>
                    <a:pt x="9673" y="5109"/>
                    <a:pt x="9693" y="5095"/>
                    <a:pt x="9695" y="5069"/>
                  </a:cubicBezTo>
                  <a:lnTo>
                    <a:pt x="9695" y="5057"/>
                  </a:lnTo>
                  <a:lnTo>
                    <a:pt x="9707" y="5057"/>
                  </a:lnTo>
                  <a:cubicBezTo>
                    <a:pt x="9777" y="5033"/>
                    <a:pt x="9884" y="4990"/>
                    <a:pt x="9969" y="4990"/>
                  </a:cubicBezTo>
                  <a:cubicBezTo>
                    <a:pt x="9982" y="4990"/>
                    <a:pt x="9994" y="4991"/>
                    <a:pt x="10005" y="4993"/>
                  </a:cubicBezTo>
                  <a:cubicBezTo>
                    <a:pt x="10090" y="5005"/>
                    <a:pt x="10090" y="5045"/>
                    <a:pt x="10090" y="5118"/>
                  </a:cubicBezTo>
                  <a:cubicBezTo>
                    <a:pt x="10090" y="5162"/>
                    <a:pt x="10090" y="5214"/>
                    <a:pt x="10094" y="5259"/>
                  </a:cubicBezTo>
                  <a:cubicBezTo>
                    <a:pt x="10058" y="5268"/>
                    <a:pt x="10021" y="5271"/>
                    <a:pt x="9985" y="5271"/>
                  </a:cubicBezTo>
                  <a:cubicBezTo>
                    <a:pt x="9839" y="5271"/>
                    <a:pt x="9694" y="5213"/>
                    <a:pt x="9547" y="5213"/>
                  </a:cubicBezTo>
                  <a:cubicBezTo>
                    <a:pt x="9533" y="5213"/>
                    <a:pt x="9520" y="5213"/>
                    <a:pt x="9506" y="5214"/>
                  </a:cubicBezTo>
                  <a:cubicBezTo>
                    <a:pt x="9441" y="5073"/>
                    <a:pt x="9373" y="4936"/>
                    <a:pt x="9308" y="4799"/>
                  </a:cubicBezTo>
                  <a:cubicBezTo>
                    <a:pt x="9304" y="4783"/>
                    <a:pt x="9288" y="4779"/>
                    <a:pt x="9272" y="4779"/>
                  </a:cubicBezTo>
                  <a:cubicBezTo>
                    <a:pt x="9191" y="4776"/>
                    <a:pt x="9110" y="4775"/>
                    <a:pt x="9029" y="4775"/>
                  </a:cubicBezTo>
                  <a:cubicBezTo>
                    <a:pt x="8645" y="4775"/>
                    <a:pt x="8261" y="4807"/>
                    <a:pt x="7882" y="4884"/>
                  </a:cubicBezTo>
                  <a:cubicBezTo>
                    <a:pt x="7876" y="4875"/>
                    <a:pt x="7863" y="4869"/>
                    <a:pt x="7849" y="4869"/>
                  </a:cubicBezTo>
                  <a:cubicBezTo>
                    <a:pt x="7834" y="4869"/>
                    <a:pt x="7818" y="4877"/>
                    <a:pt x="7813" y="4896"/>
                  </a:cubicBezTo>
                  <a:cubicBezTo>
                    <a:pt x="7793" y="4973"/>
                    <a:pt x="7769" y="5053"/>
                    <a:pt x="7749" y="5126"/>
                  </a:cubicBezTo>
                  <a:cubicBezTo>
                    <a:pt x="7733" y="5182"/>
                    <a:pt x="7696" y="5247"/>
                    <a:pt x="7713" y="5303"/>
                  </a:cubicBezTo>
                  <a:cubicBezTo>
                    <a:pt x="7709" y="5299"/>
                    <a:pt x="7696" y="5295"/>
                    <a:pt x="7680" y="5295"/>
                  </a:cubicBezTo>
                  <a:cubicBezTo>
                    <a:pt x="6403" y="5335"/>
                    <a:pt x="5130" y="5323"/>
                    <a:pt x="3848" y="5347"/>
                  </a:cubicBezTo>
                  <a:lnTo>
                    <a:pt x="3840" y="5347"/>
                  </a:lnTo>
                  <a:cubicBezTo>
                    <a:pt x="3808" y="5263"/>
                    <a:pt x="3784" y="5166"/>
                    <a:pt x="3752" y="5077"/>
                  </a:cubicBezTo>
                  <a:cubicBezTo>
                    <a:pt x="3739" y="5025"/>
                    <a:pt x="3719" y="4973"/>
                    <a:pt x="3691" y="4924"/>
                  </a:cubicBezTo>
                  <a:cubicBezTo>
                    <a:pt x="3671" y="4884"/>
                    <a:pt x="3667" y="4852"/>
                    <a:pt x="3627" y="4824"/>
                  </a:cubicBezTo>
                  <a:cubicBezTo>
                    <a:pt x="3596" y="4803"/>
                    <a:pt x="3559" y="4798"/>
                    <a:pt x="3522" y="4798"/>
                  </a:cubicBezTo>
                  <a:cubicBezTo>
                    <a:pt x="3485" y="4798"/>
                    <a:pt x="3447" y="4803"/>
                    <a:pt x="3417" y="4803"/>
                  </a:cubicBezTo>
                  <a:cubicBezTo>
                    <a:pt x="3264" y="4815"/>
                    <a:pt x="3115" y="4819"/>
                    <a:pt x="2962" y="4832"/>
                  </a:cubicBezTo>
                  <a:cubicBezTo>
                    <a:pt x="2913" y="4833"/>
                    <a:pt x="2864" y="4833"/>
                    <a:pt x="2813" y="4833"/>
                  </a:cubicBezTo>
                  <a:cubicBezTo>
                    <a:pt x="2758" y="4833"/>
                    <a:pt x="2702" y="4833"/>
                    <a:pt x="2646" y="4833"/>
                  </a:cubicBezTo>
                  <a:cubicBezTo>
                    <a:pt x="2476" y="4833"/>
                    <a:pt x="2303" y="4837"/>
                    <a:pt x="2148" y="4872"/>
                  </a:cubicBezTo>
                  <a:cubicBezTo>
                    <a:pt x="2035" y="4892"/>
                    <a:pt x="1974" y="4977"/>
                    <a:pt x="1930" y="5077"/>
                  </a:cubicBezTo>
                  <a:cubicBezTo>
                    <a:pt x="1910" y="5122"/>
                    <a:pt x="1894" y="5166"/>
                    <a:pt x="1878" y="5214"/>
                  </a:cubicBezTo>
                  <a:cubicBezTo>
                    <a:pt x="1576" y="5214"/>
                    <a:pt x="1281" y="5259"/>
                    <a:pt x="983" y="5275"/>
                  </a:cubicBezTo>
                  <a:cubicBezTo>
                    <a:pt x="689" y="5287"/>
                    <a:pt x="399" y="5287"/>
                    <a:pt x="105" y="5303"/>
                  </a:cubicBezTo>
                  <a:cubicBezTo>
                    <a:pt x="101" y="5178"/>
                    <a:pt x="40" y="4876"/>
                    <a:pt x="201" y="4860"/>
                  </a:cubicBezTo>
                  <a:cubicBezTo>
                    <a:pt x="203" y="4860"/>
                    <a:pt x="205" y="4860"/>
                    <a:pt x="206" y="4860"/>
                  </a:cubicBezTo>
                  <a:cubicBezTo>
                    <a:pt x="269" y="4860"/>
                    <a:pt x="397" y="4933"/>
                    <a:pt x="459" y="4944"/>
                  </a:cubicBezTo>
                  <a:cubicBezTo>
                    <a:pt x="524" y="4965"/>
                    <a:pt x="596" y="4977"/>
                    <a:pt x="661" y="4985"/>
                  </a:cubicBezTo>
                  <a:cubicBezTo>
                    <a:pt x="1028" y="5041"/>
                    <a:pt x="1402" y="5025"/>
                    <a:pt x="1769" y="5061"/>
                  </a:cubicBezTo>
                  <a:cubicBezTo>
                    <a:pt x="1771" y="5062"/>
                    <a:pt x="1774" y="5063"/>
                    <a:pt x="1777" y="5063"/>
                  </a:cubicBezTo>
                  <a:cubicBezTo>
                    <a:pt x="1783" y="5063"/>
                    <a:pt x="1790" y="5060"/>
                    <a:pt x="1793" y="5057"/>
                  </a:cubicBezTo>
                  <a:cubicBezTo>
                    <a:pt x="1809" y="5045"/>
                    <a:pt x="1813" y="5021"/>
                    <a:pt x="1805" y="5005"/>
                  </a:cubicBezTo>
                  <a:cubicBezTo>
                    <a:pt x="1809" y="5001"/>
                    <a:pt x="1813" y="4997"/>
                    <a:pt x="1813" y="4985"/>
                  </a:cubicBezTo>
                  <a:cubicBezTo>
                    <a:pt x="1855" y="4448"/>
                    <a:pt x="2215" y="3904"/>
                    <a:pt x="2790" y="3904"/>
                  </a:cubicBezTo>
                  <a:close/>
                  <a:moveTo>
                    <a:pt x="3002" y="4900"/>
                  </a:moveTo>
                  <a:cubicBezTo>
                    <a:pt x="3002" y="4912"/>
                    <a:pt x="3010" y="4916"/>
                    <a:pt x="3014" y="4924"/>
                  </a:cubicBezTo>
                  <a:cubicBezTo>
                    <a:pt x="3151" y="5091"/>
                    <a:pt x="3062" y="5362"/>
                    <a:pt x="2842" y="5362"/>
                  </a:cubicBezTo>
                  <a:cubicBezTo>
                    <a:pt x="2829" y="5362"/>
                    <a:pt x="2815" y="5361"/>
                    <a:pt x="2801" y="5359"/>
                  </a:cubicBezTo>
                  <a:cubicBezTo>
                    <a:pt x="2567" y="5323"/>
                    <a:pt x="2571" y="5025"/>
                    <a:pt x="2756" y="4928"/>
                  </a:cubicBezTo>
                  <a:cubicBezTo>
                    <a:pt x="2768" y="4924"/>
                    <a:pt x="2768" y="4920"/>
                    <a:pt x="2768" y="4916"/>
                  </a:cubicBezTo>
                  <a:cubicBezTo>
                    <a:pt x="2837" y="4908"/>
                    <a:pt x="2901" y="4908"/>
                    <a:pt x="2970" y="4904"/>
                  </a:cubicBezTo>
                  <a:cubicBezTo>
                    <a:pt x="2978" y="4900"/>
                    <a:pt x="2994" y="4900"/>
                    <a:pt x="3002" y="4900"/>
                  </a:cubicBezTo>
                  <a:close/>
                  <a:moveTo>
                    <a:pt x="3469" y="4871"/>
                  </a:moveTo>
                  <a:cubicBezTo>
                    <a:pt x="3482" y="4871"/>
                    <a:pt x="3494" y="4874"/>
                    <a:pt x="3506" y="4880"/>
                  </a:cubicBezTo>
                  <a:lnTo>
                    <a:pt x="3506" y="4896"/>
                  </a:lnTo>
                  <a:cubicBezTo>
                    <a:pt x="3546" y="5146"/>
                    <a:pt x="3542" y="5380"/>
                    <a:pt x="3373" y="5585"/>
                  </a:cubicBezTo>
                  <a:cubicBezTo>
                    <a:pt x="3244" y="5748"/>
                    <a:pt x="3058" y="5836"/>
                    <a:pt x="2856" y="5836"/>
                  </a:cubicBezTo>
                  <a:cubicBezTo>
                    <a:pt x="2843" y="5836"/>
                    <a:pt x="2830" y="5836"/>
                    <a:pt x="2817" y="5835"/>
                  </a:cubicBezTo>
                  <a:cubicBezTo>
                    <a:pt x="2357" y="5803"/>
                    <a:pt x="2116" y="5372"/>
                    <a:pt x="2208" y="4956"/>
                  </a:cubicBezTo>
                  <a:cubicBezTo>
                    <a:pt x="2216" y="4948"/>
                    <a:pt x="2232" y="4948"/>
                    <a:pt x="2244" y="4944"/>
                  </a:cubicBezTo>
                  <a:cubicBezTo>
                    <a:pt x="2274" y="4937"/>
                    <a:pt x="2307" y="4936"/>
                    <a:pt x="2340" y="4936"/>
                  </a:cubicBezTo>
                  <a:cubicBezTo>
                    <a:pt x="2372" y="4936"/>
                    <a:pt x="2404" y="4937"/>
                    <a:pt x="2434" y="4937"/>
                  </a:cubicBezTo>
                  <a:cubicBezTo>
                    <a:pt x="2447" y="4937"/>
                    <a:pt x="2458" y="4937"/>
                    <a:pt x="2470" y="4936"/>
                  </a:cubicBezTo>
                  <a:cubicBezTo>
                    <a:pt x="2539" y="4928"/>
                    <a:pt x="2611" y="4928"/>
                    <a:pt x="2680" y="4924"/>
                  </a:cubicBezTo>
                  <a:lnTo>
                    <a:pt x="2680" y="4924"/>
                  </a:lnTo>
                  <a:cubicBezTo>
                    <a:pt x="2595" y="4969"/>
                    <a:pt x="2547" y="5069"/>
                    <a:pt x="2551" y="5170"/>
                  </a:cubicBezTo>
                  <a:cubicBezTo>
                    <a:pt x="2555" y="5303"/>
                    <a:pt x="2655" y="5404"/>
                    <a:pt x="2788" y="5424"/>
                  </a:cubicBezTo>
                  <a:cubicBezTo>
                    <a:pt x="2806" y="5427"/>
                    <a:pt x="2824" y="5428"/>
                    <a:pt x="2840" y="5428"/>
                  </a:cubicBezTo>
                  <a:cubicBezTo>
                    <a:pt x="3107" y="5428"/>
                    <a:pt x="3226" y="5109"/>
                    <a:pt x="3071" y="4900"/>
                  </a:cubicBezTo>
                  <a:cubicBezTo>
                    <a:pt x="3150" y="4889"/>
                    <a:pt x="3238" y="4877"/>
                    <a:pt x="3320" y="4877"/>
                  </a:cubicBezTo>
                  <a:cubicBezTo>
                    <a:pt x="3354" y="4877"/>
                    <a:pt x="3386" y="4879"/>
                    <a:pt x="3417" y="4884"/>
                  </a:cubicBezTo>
                  <a:cubicBezTo>
                    <a:pt x="3436" y="4875"/>
                    <a:pt x="3454" y="4871"/>
                    <a:pt x="3469" y="4871"/>
                  </a:cubicBezTo>
                  <a:close/>
                  <a:moveTo>
                    <a:pt x="9014" y="4853"/>
                  </a:moveTo>
                  <a:cubicBezTo>
                    <a:pt x="9059" y="4853"/>
                    <a:pt x="9103" y="4856"/>
                    <a:pt x="9143" y="4864"/>
                  </a:cubicBezTo>
                  <a:cubicBezTo>
                    <a:pt x="9183" y="4876"/>
                    <a:pt x="9216" y="4892"/>
                    <a:pt x="9244" y="4916"/>
                  </a:cubicBezTo>
                  <a:cubicBezTo>
                    <a:pt x="9240" y="4920"/>
                    <a:pt x="9240" y="4924"/>
                    <a:pt x="9240" y="4936"/>
                  </a:cubicBezTo>
                  <a:cubicBezTo>
                    <a:pt x="9316" y="5359"/>
                    <a:pt x="9099" y="5859"/>
                    <a:pt x="8615" y="5883"/>
                  </a:cubicBezTo>
                  <a:cubicBezTo>
                    <a:pt x="8604" y="5884"/>
                    <a:pt x="8593" y="5884"/>
                    <a:pt x="8582" y="5884"/>
                  </a:cubicBezTo>
                  <a:cubicBezTo>
                    <a:pt x="8091" y="5884"/>
                    <a:pt x="7899" y="5366"/>
                    <a:pt x="7954" y="4936"/>
                  </a:cubicBezTo>
                  <a:cubicBezTo>
                    <a:pt x="8132" y="4916"/>
                    <a:pt x="8301" y="4896"/>
                    <a:pt x="8478" y="4880"/>
                  </a:cubicBezTo>
                  <a:lnTo>
                    <a:pt x="8478" y="4880"/>
                  </a:lnTo>
                  <a:cubicBezTo>
                    <a:pt x="8390" y="4932"/>
                    <a:pt x="8329" y="5033"/>
                    <a:pt x="8329" y="5138"/>
                  </a:cubicBezTo>
                  <a:cubicBezTo>
                    <a:pt x="8329" y="5279"/>
                    <a:pt x="8442" y="5384"/>
                    <a:pt x="8575" y="5404"/>
                  </a:cubicBezTo>
                  <a:cubicBezTo>
                    <a:pt x="8591" y="5407"/>
                    <a:pt x="8607" y="5408"/>
                    <a:pt x="8623" y="5408"/>
                  </a:cubicBezTo>
                  <a:cubicBezTo>
                    <a:pt x="8740" y="5408"/>
                    <a:pt x="8838" y="5332"/>
                    <a:pt x="8877" y="5218"/>
                  </a:cubicBezTo>
                  <a:cubicBezTo>
                    <a:pt x="8925" y="5065"/>
                    <a:pt x="8861" y="4952"/>
                    <a:pt x="8752" y="4864"/>
                  </a:cubicBezTo>
                  <a:cubicBezTo>
                    <a:pt x="8830" y="4864"/>
                    <a:pt x="8924" y="4853"/>
                    <a:pt x="9014" y="4853"/>
                  </a:cubicBezTo>
                  <a:close/>
                  <a:moveTo>
                    <a:pt x="4707" y="0"/>
                  </a:moveTo>
                  <a:cubicBezTo>
                    <a:pt x="4711" y="4"/>
                    <a:pt x="4711" y="16"/>
                    <a:pt x="4711" y="20"/>
                  </a:cubicBezTo>
                  <a:cubicBezTo>
                    <a:pt x="4715" y="36"/>
                    <a:pt x="4702" y="44"/>
                    <a:pt x="4690" y="44"/>
                  </a:cubicBezTo>
                  <a:lnTo>
                    <a:pt x="4690" y="85"/>
                  </a:lnTo>
                  <a:cubicBezTo>
                    <a:pt x="5206" y="93"/>
                    <a:pt x="5714" y="141"/>
                    <a:pt x="6218" y="218"/>
                  </a:cubicBezTo>
                  <a:cubicBezTo>
                    <a:pt x="6193" y="1016"/>
                    <a:pt x="6234" y="1830"/>
                    <a:pt x="6266" y="2627"/>
                  </a:cubicBezTo>
                  <a:cubicBezTo>
                    <a:pt x="6302" y="3425"/>
                    <a:pt x="6342" y="4227"/>
                    <a:pt x="6419" y="5017"/>
                  </a:cubicBezTo>
                  <a:cubicBezTo>
                    <a:pt x="6109" y="5010"/>
                    <a:pt x="5799" y="5005"/>
                    <a:pt x="5489" y="5005"/>
                  </a:cubicBezTo>
                  <a:cubicBezTo>
                    <a:pt x="4952" y="5005"/>
                    <a:pt x="4416" y="5019"/>
                    <a:pt x="3884" y="5057"/>
                  </a:cubicBezTo>
                  <a:lnTo>
                    <a:pt x="3884" y="5045"/>
                  </a:lnTo>
                  <a:cubicBezTo>
                    <a:pt x="3844" y="4473"/>
                    <a:pt x="3498" y="3856"/>
                    <a:pt x="2857" y="3828"/>
                  </a:cubicBezTo>
                  <a:cubicBezTo>
                    <a:pt x="2838" y="3827"/>
                    <a:pt x="2820" y="3827"/>
                    <a:pt x="2801" y="3827"/>
                  </a:cubicBezTo>
                  <a:cubicBezTo>
                    <a:pt x="2187" y="3827"/>
                    <a:pt x="1773" y="4406"/>
                    <a:pt x="1765" y="4985"/>
                  </a:cubicBezTo>
                  <a:cubicBezTo>
                    <a:pt x="1467" y="4940"/>
                    <a:pt x="1165" y="4956"/>
                    <a:pt x="862" y="4932"/>
                  </a:cubicBezTo>
                  <a:cubicBezTo>
                    <a:pt x="693" y="4916"/>
                    <a:pt x="520" y="4896"/>
                    <a:pt x="359" y="4840"/>
                  </a:cubicBezTo>
                  <a:cubicBezTo>
                    <a:pt x="294" y="4211"/>
                    <a:pt x="234" y="3586"/>
                    <a:pt x="197" y="2958"/>
                  </a:cubicBezTo>
                  <a:cubicBezTo>
                    <a:pt x="169" y="2414"/>
                    <a:pt x="117" y="1834"/>
                    <a:pt x="230" y="1294"/>
                  </a:cubicBezTo>
                  <a:cubicBezTo>
                    <a:pt x="274" y="1068"/>
                    <a:pt x="359" y="830"/>
                    <a:pt x="524" y="661"/>
                  </a:cubicBezTo>
                  <a:cubicBezTo>
                    <a:pt x="737" y="439"/>
                    <a:pt x="1044" y="383"/>
                    <a:pt x="1338" y="339"/>
                  </a:cubicBezTo>
                  <a:cubicBezTo>
                    <a:pt x="1709" y="282"/>
                    <a:pt x="2083" y="230"/>
                    <a:pt x="2458" y="190"/>
                  </a:cubicBezTo>
                  <a:lnTo>
                    <a:pt x="2454" y="157"/>
                  </a:lnTo>
                  <a:cubicBezTo>
                    <a:pt x="2450" y="157"/>
                    <a:pt x="2438" y="149"/>
                    <a:pt x="2434" y="141"/>
                  </a:cubicBezTo>
                  <a:cubicBezTo>
                    <a:pt x="2430" y="129"/>
                    <a:pt x="2422" y="121"/>
                    <a:pt x="2422" y="109"/>
                  </a:cubicBezTo>
                  <a:cubicBezTo>
                    <a:pt x="2140" y="141"/>
                    <a:pt x="1866" y="177"/>
                    <a:pt x="1584" y="218"/>
                  </a:cubicBezTo>
                  <a:cubicBezTo>
                    <a:pt x="1092" y="286"/>
                    <a:pt x="580" y="343"/>
                    <a:pt x="314" y="810"/>
                  </a:cubicBezTo>
                  <a:cubicBezTo>
                    <a:pt x="32" y="1298"/>
                    <a:pt x="81" y="1942"/>
                    <a:pt x="97" y="2482"/>
                  </a:cubicBezTo>
                  <a:cubicBezTo>
                    <a:pt x="117" y="3264"/>
                    <a:pt x="197" y="4038"/>
                    <a:pt x="298" y="4815"/>
                  </a:cubicBezTo>
                  <a:cubicBezTo>
                    <a:pt x="234" y="4787"/>
                    <a:pt x="173" y="4749"/>
                    <a:pt x="107" y="4749"/>
                  </a:cubicBezTo>
                  <a:cubicBezTo>
                    <a:pt x="98" y="4749"/>
                    <a:pt x="89" y="4750"/>
                    <a:pt x="81" y="4751"/>
                  </a:cubicBezTo>
                  <a:cubicBezTo>
                    <a:pt x="69" y="4751"/>
                    <a:pt x="60" y="4763"/>
                    <a:pt x="56" y="4775"/>
                  </a:cubicBezTo>
                  <a:cubicBezTo>
                    <a:pt x="0" y="4928"/>
                    <a:pt x="40" y="5146"/>
                    <a:pt x="56" y="5307"/>
                  </a:cubicBezTo>
                  <a:cubicBezTo>
                    <a:pt x="20" y="5323"/>
                    <a:pt x="24" y="5384"/>
                    <a:pt x="73" y="5384"/>
                  </a:cubicBezTo>
                  <a:cubicBezTo>
                    <a:pt x="222" y="5389"/>
                    <a:pt x="375" y="5392"/>
                    <a:pt x="530" y="5392"/>
                  </a:cubicBezTo>
                  <a:cubicBezTo>
                    <a:pt x="983" y="5392"/>
                    <a:pt x="1451" y="5364"/>
                    <a:pt x="1878" y="5271"/>
                  </a:cubicBezTo>
                  <a:cubicBezTo>
                    <a:pt x="1884" y="5275"/>
                    <a:pt x="1890" y="5278"/>
                    <a:pt x="1897" y="5278"/>
                  </a:cubicBezTo>
                  <a:cubicBezTo>
                    <a:pt x="1908" y="5278"/>
                    <a:pt x="1919" y="5271"/>
                    <a:pt x="1926" y="5259"/>
                  </a:cubicBezTo>
                  <a:cubicBezTo>
                    <a:pt x="1987" y="5118"/>
                    <a:pt x="2015" y="5025"/>
                    <a:pt x="2148" y="4969"/>
                  </a:cubicBezTo>
                  <a:lnTo>
                    <a:pt x="2148" y="4969"/>
                  </a:lnTo>
                  <a:cubicBezTo>
                    <a:pt x="2019" y="5416"/>
                    <a:pt x="2333" y="5867"/>
                    <a:pt x="2805" y="5899"/>
                  </a:cubicBezTo>
                  <a:cubicBezTo>
                    <a:pt x="2817" y="5900"/>
                    <a:pt x="2830" y="5900"/>
                    <a:pt x="2843" y="5900"/>
                  </a:cubicBezTo>
                  <a:cubicBezTo>
                    <a:pt x="3066" y="5900"/>
                    <a:pt x="3272" y="5801"/>
                    <a:pt x="3417" y="5633"/>
                  </a:cubicBezTo>
                  <a:cubicBezTo>
                    <a:pt x="3582" y="5440"/>
                    <a:pt x="3606" y="5206"/>
                    <a:pt x="3570" y="4965"/>
                  </a:cubicBezTo>
                  <a:lnTo>
                    <a:pt x="3570" y="4965"/>
                  </a:lnTo>
                  <a:cubicBezTo>
                    <a:pt x="3623" y="5005"/>
                    <a:pt x="3659" y="5061"/>
                    <a:pt x="3667" y="5126"/>
                  </a:cubicBezTo>
                  <a:cubicBezTo>
                    <a:pt x="3707" y="5214"/>
                    <a:pt x="3727" y="5307"/>
                    <a:pt x="3760" y="5396"/>
                  </a:cubicBezTo>
                  <a:cubicBezTo>
                    <a:pt x="3766" y="5414"/>
                    <a:pt x="3782" y="5422"/>
                    <a:pt x="3798" y="5422"/>
                  </a:cubicBezTo>
                  <a:cubicBezTo>
                    <a:pt x="3810" y="5422"/>
                    <a:pt x="3823" y="5417"/>
                    <a:pt x="3832" y="5408"/>
                  </a:cubicBezTo>
                  <a:lnTo>
                    <a:pt x="3844" y="5408"/>
                  </a:lnTo>
                  <a:cubicBezTo>
                    <a:pt x="4279" y="5424"/>
                    <a:pt x="4714" y="5431"/>
                    <a:pt x="5151" y="5431"/>
                  </a:cubicBezTo>
                  <a:cubicBezTo>
                    <a:pt x="5993" y="5431"/>
                    <a:pt x="6837" y="5406"/>
                    <a:pt x="7676" y="5380"/>
                  </a:cubicBezTo>
                  <a:cubicBezTo>
                    <a:pt x="7709" y="5380"/>
                    <a:pt x="7721" y="5355"/>
                    <a:pt x="7717" y="5327"/>
                  </a:cubicBezTo>
                  <a:lnTo>
                    <a:pt x="7717" y="5327"/>
                  </a:lnTo>
                  <a:cubicBezTo>
                    <a:pt x="7721" y="5329"/>
                    <a:pt x="7725" y="5330"/>
                    <a:pt x="7728" y="5330"/>
                  </a:cubicBezTo>
                  <a:cubicBezTo>
                    <a:pt x="7732" y="5330"/>
                    <a:pt x="7735" y="5329"/>
                    <a:pt x="7737" y="5327"/>
                  </a:cubicBezTo>
                  <a:cubicBezTo>
                    <a:pt x="7789" y="5287"/>
                    <a:pt x="7797" y="5206"/>
                    <a:pt x="7813" y="5154"/>
                  </a:cubicBezTo>
                  <a:lnTo>
                    <a:pt x="7874" y="4956"/>
                  </a:lnTo>
                  <a:cubicBezTo>
                    <a:pt x="7878" y="4952"/>
                    <a:pt x="7890" y="4952"/>
                    <a:pt x="7894" y="4952"/>
                  </a:cubicBezTo>
                  <a:cubicBezTo>
                    <a:pt x="7802" y="5406"/>
                    <a:pt x="8065" y="5952"/>
                    <a:pt x="8566" y="5952"/>
                  </a:cubicBezTo>
                  <a:cubicBezTo>
                    <a:pt x="8590" y="5952"/>
                    <a:pt x="8614" y="5950"/>
                    <a:pt x="8639" y="5948"/>
                  </a:cubicBezTo>
                  <a:cubicBezTo>
                    <a:pt x="9119" y="5903"/>
                    <a:pt x="9357" y="5448"/>
                    <a:pt x="9316" y="5013"/>
                  </a:cubicBezTo>
                  <a:lnTo>
                    <a:pt x="9316" y="5013"/>
                  </a:lnTo>
                  <a:cubicBezTo>
                    <a:pt x="9365" y="5098"/>
                    <a:pt x="9397" y="5198"/>
                    <a:pt x="9437" y="5279"/>
                  </a:cubicBezTo>
                  <a:cubicBezTo>
                    <a:pt x="9441" y="5295"/>
                    <a:pt x="9457" y="5299"/>
                    <a:pt x="9469" y="5299"/>
                  </a:cubicBezTo>
                  <a:cubicBezTo>
                    <a:pt x="9477" y="5303"/>
                    <a:pt x="9482" y="5303"/>
                    <a:pt x="9490" y="5303"/>
                  </a:cubicBezTo>
                  <a:cubicBezTo>
                    <a:pt x="9503" y="5302"/>
                    <a:pt x="9517" y="5302"/>
                    <a:pt x="9531" y="5302"/>
                  </a:cubicBezTo>
                  <a:cubicBezTo>
                    <a:pt x="9682" y="5302"/>
                    <a:pt x="9832" y="5357"/>
                    <a:pt x="9979" y="5357"/>
                  </a:cubicBezTo>
                  <a:cubicBezTo>
                    <a:pt x="10031" y="5357"/>
                    <a:pt x="10083" y="5350"/>
                    <a:pt x="10134" y="5331"/>
                  </a:cubicBezTo>
                  <a:cubicBezTo>
                    <a:pt x="10154" y="5323"/>
                    <a:pt x="10167" y="5315"/>
                    <a:pt x="10167" y="5295"/>
                  </a:cubicBezTo>
                  <a:cubicBezTo>
                    <a:pt x="10167" y="5218"/>
                    <a:pt x="10207" y="5041"/>
                    <a:pt x="10146" y="4956"/>
                  </a:cubicBezTo>
                  <a:cubicBezTo>
                    <a:pt x="10146" y="4952"/>
                    <a:pt x="10150" y="4944"/>
                    <a:pt x="10150" y="4940"/>
                  </a:cubicBezTo>
                  <a:cubicBezTo>
                    <a:pt x="10211" y="4650"/>
                    <a:pt x="10243" y="4356"/>
                    <a:pt x="10235" y="4058"/>
                  </a:cubicBezTo>
                  <a:cubicBezTo>
                    <a:pt x="10231" y="3812"/>
                    <a:pt x="10227" y="3526"/>
                    <a:pt x="10086" y="3312"/>
                  </a:cubicBezTo>
                  <a:cubicBezTo>
                    <a:pt x="9993" y="3159"/>
                    <a:pt x="9848" y="3071"/>
                    <a:pt x="9679" y="3038"/>
                  </a:cubicBezTo>
                  <a:cubicBezTo>
                    <a:pt x="9570" y="3010"/>
                    <a:pt x="9457" y="3010"/>
                    <a:pt x="9344" y="3002"/>
                  </a:cubicBezTo>
                  <a:cubicBezTo>
                    <a:pt x="9276" y="2990"/>
                    <a:pt x="9179" y="3002"/>
                    <a:pt x="9107" y="2966"/>
                  </a:cubicBezTo>
                  <a:cubicBezTo>
                    <a:pt x="8873" y="2849"/>
                    <a:pt x="8913" y="2696"/>
                    <a:pt x="8913" y="2507"/>
                  </a:cubicBezTo>
                  <a:cubicBezTo>
                    <a:pt x="8905" y="2031"/>
                    <a:pt x="8857" y="1515"/>
                    <a:pt x="8579" y="1112"/>
                  </a:cubicBezTo>
                  <a:cubicBezTo>
                    <a:pt x="8309" y="705"/>
                    <a:pt x="7850" y="516"/>
                    <a:pt x="7394" y="387"/>
                  </a:cubicBezTo>
                  <a:cubicBezTo>
                    <a:pt x="6568" y="157"/>
                    <a:pt x="5714" y="40"/>
                    <a:pt x="4856" y="8"/>
                  </a:cubicBezTo>
                  <a:lnTo>
                    <a:pt x="4856" y="8"/>
                  </a:lnTo>
                  <a:cubicBezTo>
                    <a:pt x="4860" y="24"/>
                    <a:pt x="4849" y="32"/>
                    <a:pt x="4836" y="32"/>
                  </a:cubicBezTo>
                  <a:cubicBezTo>
                    <a:pt x="4824" y="32"/>
                    <a:pt x="4811" y="24"/>
                    <a:pt x="4811" y="8"/>
                  </a:cubicBezTo>
                  <a:lnTo>
                    <a:pt x="4811" y="4"/>
                  </a:lnTo>
                  <a:cubicBezTo>
                    <a:pt x="4775" y="0"/>
                    <a:pt x="4743" y="0"/>
                    <a:pt x="4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90;p35">
              <a:extLst>
                <a:ext uri="{FF2B5EF4-FFF2-40B4-BE49-F238E27FC236}">
                  <a16:creationId xmlns:a16="http://schemas.microsoft.com/office/drawing/2014/main" id="{B3033752-960B-4FC5-90AD-C7BE07B1BAC8}"/>
                </a:ext>
              </a:extLst>
            </p:cNvPr>
            <p:cNvSpPr/>
            <p:nvPr/>
          </p:nvSpPr>
          <p:spPr>
            <a:xfrm>
              <a:off x="4198983" y="2968520"/>
              <a:ext cx="268841" cy="247983"/>
            </a:xfrm>
            <a:custGeom>
              <a:avLst/>
              <a:gdLst/>
              <a:ahLst/>
              <a:cxnLst/>
              <a:rect l="l" t="t" r="r" b="b"/>
              <a:pathLst>
                <a:path w="2797" h="2580" extrusionOk="0">
                  <a:moveTo>
                    <a:pt x="1447" y="0"/>
                  </a:moveTo>
                  <a:cubicBezTo>
                    <a:pt x="1447" y="20"/>
                    <a:pt x="1435" y="41"/>
                    <a:pt x="1410" y="41"/>
                  </a:cubicBezTo>
                  <a:cubicBezTo>
                    <a:pt x="1112" y="65"/>
                    <a:pt x="810" y="77"/>
                    <a:pt x="516" y="85"/>
                  </a:cubicBezTo>
                  <a:cubicBezTo>
                    <a:pt x="528" y="286"/>
                    <a:pt x="544" y="484"/>
                    <a:pt x="560" y="685"/>
                  </a:cubicBezTo>
                  <a:cubicBezTo>
                    <a:pt x="576" y="830"/>
                    <a:pt x="645" y="1112"/>
                    <a:pt x="600" y="1250"/>
                  </a:cubicBezTo>
                  <a:cubicBezTo>
                    <a:pt x="576" y="1322"/>
                    <a:pt x="439" y="1387"/>
                    <a:pt x="383" y="1447"/>
                  </a:cubicBezTo>
                  <a:cubicBezTo>
                    <a:pt x="105" y="1745"/>
                    <a:pt x="0" y="2160"/>
                    <a:pt x="85" y="2559"/>
                  </a:cubicBezTo>
                  <a:lnTo>
                    <a:pt x="85" y="2575"/>
                  </a:lnTo>
                  <a:cubicBezTo>
                    <a:pt x="117" y="2579"/>
                    <a:pt x="153" y="2579"/>
                    <a:pt x="181" y="2579"/>
                  </a:cubicBezTo>
                  <a:cubicBezTo>
                    <a:pt x="105" y="1967"/>
                    <a:pt x="580" y="1411"/>
                    <a:pt x="1201" y="1382"/>
                  </a:cubicBezTo>
                  <a:cubicBezTo>
                    <a:pt x="1219" y="1382"/>
                    <a:pt x="1238" y="1381"/>
                    <a:pt x="1256" y="1381"/>
                  </a:cubicBezTo>
                  <a:cubicBezTo>
                    <a:pt x="1874" y="1381"/>
                    <a:pt x="2349" y="1908"/>
                    <a:pt x="2329" y="2519"/>
                  </a:cubicBezTo>
                  <a:cubicBezTo>
                    <a:pt x="2410" y="2480"/>
                    <a:pt x="2542" y="2426"/>
                    <a:pt x="2650" y="2426"/>
                  </a:cubicBezTo>
                  <a:cubicBezTo>
                    <a:pt x="2666" y="2426"/>
                    <a:pt x="2681" y="2428"/>
                    <a:pt x="2696" y="2430"/>
                  </a:cubicBezTo>
                  <a:cubicBezTo>
                    <a:pt x="2768" y="2076"/>
                    <a:pt x="2797" y="1717"/>
                    <a:pt x="2768" y="1362"/>
                  </a:cubicBezTo>
                  <a:cubicBezTo>
                    <a:pt x="2768" y="1346"/>
                    <a:pt x="2768" y="1334"/>
                    <a:pt x="2760" y="1318"/>
                  </a:cubicBezTo>
                  <a:cubicBezTo>
                    <a:pt x="2720" y="1326"/>
                    <a:pt x="2678" y="1331"/>
                    <a:pt x="2637" y="1331"/>
                  </a:cubicBezTo>
                  <a:cubicBezTo>
                    <a:pt x="2527" y="1331"/>
                    <a:pt x="2423" y="1295"/>
                    <a:pt x="2373" y="1177"/>
                  </a:cubicBezTo>
                  <a:cubicBezTo>
                    <a:pt x="2309" y="1016"/>
                    <a:pt x="2390" y="859"/>
                    <a:pt x="2494" y="734"/>
                  </a:cubicBezTo>
                  <a:cubicBezTo>
                    <a:pt x="2402" y="669"/>
                    <a:pt x="2281" y="625"/>
                    <a:pt x="2120" y="609"/>
                  </a:cubicBezTo>
                  <a:cubicBezTo>
                    <a:pt x="1946" y="597"/>
                    <a:pt x="1692" y="613"/>
                    <a:pt x="1551" y="484"/>
                  </a:cubicBezTo>
                  <a:cubicBezTo>
                    <a:pt x="1427" y="375"/>
                    <a:pt x="1447" y="166"/>
                    <a:pt x="14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91;p35">
              <a:extLst>
                <a:ext uri="{FF2B5EF4-FFF2-40B4-BE49-F238E27FC236}">
                  <a16:creationId xmlns:a16="http://schemas.microsoft.com/office/drawing/2014/main" id="{18D4DA56-FB82-4642-8C2E-C790889D9D2A}"/>
                </a:ext>
              </a:extLst>
            </p:cNvPr>
            <p:cNvSpPr/>
            <p:nvPr/>
          </p:nvSpPr>
          <p:spPr>
            <a:xfrm>
              <a:off x="3490232" y="3041664"/>
              <a:ext cx="34602" cy="49404"/>
            </a:xfrm>
            <a:custGeom>
              <a:avLst/>
              <a:gdLst/>
              <a:ahLst/>
              <a:cxnLst/>
              <a:rect l="l" t="t" r="r" b="b"/>
              <a:pathLst>
                <a:path w="360" h="514" extrusionOk="0">
                  <a:moveTo>
                    <a:pt x="130" y="1"/>
                  </a:moveTo>
                  <a:cubicBezTo>
                    <a:pt x="69" y="94"/>
                    <a:pt x="1" y="194"/>
                    <a:pt x="13" y="315"/>
                  </a:cubicBezTo>
                  <a:cubicBezTo>
                    <a:pt x="25" y="470"/>
                    <a:pt x="139" y="513"/>
                    <a:pt x="260" y="513"/>
                  </a:cubicBezTo>
                  <a:cubicBezTo>
                    <a:pt x="293" y="513"/>
                    <a:pt x="327" y="510"/>
                    <a:pt x="359" y="505"/>
                  </a:cubicBezTo>
                  <a:cubicBezTo>
                    <a:pt x="355" y="468"/>
                    <a:pt x="343" y="432"/>
                    <a:pt x="339" y="400"/>
                  </a:cubicBezTo>
                  <a:cubicBezTo>
                    <a:pt x="317" y="420"/>
                    <a:pt x="289" y="429"/>
                    <a:pt x="260" y="429"/>
                  </a:cubicBezTo>
                  <a:cubicBezTo>
                    <a:pt x="203" y="429"/>
                    <a:pt x="141" y="395"/>
                    <a:pt x="109" y="347"/>
                  </a:cubicBezTo>
                  <a:cubicBezTo>
                    <a:pt x="41" y="247"/>
                    <a:pt x="113" y="134"/>
                    <a:pt x="202" y="82"/>
                  </a:cubicBezTo>
                  <a:cubicBezTo>
                    <a:pt x="182" y="49"/>
                    <a:pt x="158" y="25"/>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92;p35">
              <a:extLst>
                <a:ext uri="{FF2B5EF4-FFF2-40B4-BE49-F238E27FC236}">
                  <a16:creationId xmlns:a16="http://schemas.microsoft.com/office/drawing/2014/main" id="{7241A85B-8605-44E7-B270-D24D99F1F8D4}"/>
                </a:ext>
              </a:extLst>
            </p:cNvPr>
            <p:cNvSpPr/>
            <p:nvPr/>
          </p:nvSpPr>
          <p:spPr>
            <a:xfrm>
              <a:off x="4218303" y="3107504"/>
              <a:ext cx="242120" cy="129182"/>
            </a:xfrm>
            <a:custGeom>
              <a:avLst/>
              <a:gdLst/>
              <a:ahLst/>
              <a:cxnLst/>
              <a:rect l="l" t="t" r="r" b="b"/>
              <a:pathLst>
                <a:path w="2519" h="1344" extrusionOk="0">
                  <a:moveTo>
                    <a:pt x="1054" y="1"/>
                  </a:moveTo>
                  <a:cubicBezTo>
                    <a:pt x="1049" y="1"/>
                    <a:pt x="1045" y="1"/>
                    <a:pt x="1040" y="1"/>
                  </a:cubicBezTo>
                  <a:cubicBezTo>
                    <a:pt x="403" y="5"/>
                    <a:pt x="1" y="557"/>
                    <a:pt x="37" y="1157"/>
                  </a:cubicBezTo>
                  <a:lnTo>
                    <a:pt x="174" y="1198"/>
                  </a:lnTo>
                  <a:cubicBezTo>
                    <a:pt x="194" y="1121"/>
                    <a:pt x="218" y="1041"/>
                    <a:pt x="238" y="968"/>
                  </a:cubicBezTo>
                  <a:cubicBezTo>
                    <a:pt x="245" y="947"/>
                    <a:pt x="260" y="938"/>
                    <a:pt x="276" y="938"/>
                  </a:cubicBezTo>
                  <a:cubicBezTo>
                    <a:pt x="290" y="938"/>
                    <a:pt x="303" y="945"/>
                    <a:pt x="311" y="956"/>
                  </a:cubicBezTo>
                  <a:cubicBezTo>
                    <a:pt x="676" y="875"/>
                    <a:pt x="1049" y="846"/>
                    <a:pt x="1421" y="846"/>
                  </a:cubicBezTo>
                  <a:cubicBezTo>
                    <a:pt x="1513" y="846"/>
                    <a:pt x="1605" y="848"/>
                    <a:pt x="1697" y="851"/>
                  </a:cubicBezTo>
                  <a:cubicBezTo>
                    <a:pt x="1713" y="851"/>
                    <a:pt x="1729" y="855"/>
                    <a:pt x="1733" y="871"/>
                  </a:cubicBezTo>
                  <a:cubicBezTo>
                    <a:pt x="1802" y="1012"/>
                    <a:pt x="1866" y="1149"/>
                    <a:pt x="1931" y="1286"/>
                  </a:cubicBezTo>
                  <a:cubicBezTo>
                    <a:pt x="1945" y="1285"/>
                    <a:pt x="1959" y="1285"/>
                    <a:pt x="1973" y="1285"/>
                  </a:cubicBezTo>
                  <a:cubicBezTo>
                    <a:pt x="2123" y="1285"/>
                    <a:pt x="2270" y="1343"/>
                    <a:pt x="2413" y="1343"/>
                  </a:cubicBezTo>
                  <a:cubicBezTo>
                    <a:pt x="2449" y="1343"/>
                    <a:pt x="2484" y="1340"/>
                    <a:pt x="2519" y="1331"/>
                  </a:cubicBezTo>
                  <a:lnTo>
                    <a:pt x="2519" y="1186"/>
                  </a:lnTo>
                  <a:cubicBezTo>
                    <a:pt x="2519" y="1113"/>
                    <a:pt x="2519" y="1073"/>
                    <a:pt x="2434" y="1057"/>
                  </a:cubicBezTo>
                  <a:cubicBezTo>
                    <a:pt x="2426" y="1055"/>
                    <a:pt x="2417" y="1055"/>
                    <a:pt x="2407" y="1055"/>
                  </a:cubicBezTo>
                  <a:cubicBezTo>
                    <a:pt x="2323" y="1055"/>
                    <a:pt x="2208" y="1099"/>
                    <a:pt x="2132" y="1121"/>
                  </a:cubicBezTo>
                  <a:lnTo>
                    <a:pt x="2124" y="1121"/>
                  </a:lnTo>
                  <a:lnTo>
                    <a:pt x="2124" y="1137"/>
                  </a:lnTo>
                  <a:cubicBezTo>
                    <a:pt x="2120" y="1163"/>
                    <a:pt x="2100" y="1177"/>
                    <a:pt x="2081" y="1177"/>
                  </a:cubicBezTo>
                  <a:cubicBezTo>
                    <a:pt x="2063" y="1177"/>
                    <a:pt x="2046" y="1163"/>
                    <a:pt x="2048" y="1137"/>
                  </a:cubicBezTo>
                  <a:cubicBezTo>
                    <a:pt x="2100" y="541"/>
                    <a:pt x="1667" y="1"/>
                    <a:pt x="10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93;p35">
              <a:extLst>
                <a:ext uri="{FF2B5EF4-FFF2-40B4-BE49-F238E27FC236}">
                  <a16:creationId xmlns:a16="http://schemas.microsoft.com/office/drawing/2014/main" id="{70477FE3-3E08-4FAE-85D6-21DCD888FD2B}"/>
                </a:ext>
              </a:extLst>
            </p:cNvPr>
            <p:cNvSpPr/>
            <p:nvPr/>
          </p:nvSpPr>
          <p:spPr>
            <a:xfrm>
              <a:off x="3501478" y="3052141"/>
              <a:ext cx="20665" cy="25663"/>
            </a:xfrm>
            <a:custGeom>
              <a:avLst/>
              <a:gdLst/>
              <a:ahLst/>
              <a:cxnLst/>
              <a:rect l="l" t="t" r="r" b="b"/>
              <a:pathLst>
                <a:path w="215" h="267" extrusionOk="0">
                  <a:moveTo>
                    <a:pt x="113" y="1"/>
                  </a:moveTo>
                  <a:cubicBezTo>
                    <a:pt x="53" y="53"/>
                    <a:pt x="1" y="134"/>
                    <a:pt x="37" y="202"/>
                  </a:cubicBezTo>
                  <a:cubicBezTo>
                    <a:pt x="59" y="246"/>
                    <a:pt x="99" y="267"/>
                    <a:pt x="140" y="267"/>
                  </a:cubicBezTo>
                  <a:cubicBezTo>
                    <a:pt x="166" y="267"/>
                    <a:pt x="192" y="258"/>
                    <a:pt x="214" y="242"/>
                  </a:cubicBezTo>
                  <a:cubicBezTo>
                    <a:pt x="186" y="154"/>
                    <a:pt x="158" y="73"/>
                    <a:pt x="1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94;p35">
              <a:extLst>
                <a:ext uri="{FF2B5EF4-FFF2-40B4-BE49-F238E27FC236}">
                  <a16:creationId xmlns:a16="http://schemas.microsoft.com/office/drawing/2014/main" id="{251BBB58-5499-47AE-AA29-2F5483B14E38}"/>
                </a:ext>
              </a:extLst>
            </p:cNvPr>
            <p:cNvSpPr/>
            <p:nvPr/>
          </p:nvSpPr>
          <p:spPr>
            <a:xfrm>
              <a:off x="4249444" y="3196508"/>
              <a:ext cx="136295" cy="99097"/>
            </a:xfrm>
            <a:custGeom>
              <a:avLst/>
              <a:gdLst/>
              <a:ahLst/>
              <a:cxnLst/>
              <a:rect l="l" t="t" r="r" b="b"/>
              <a:pathLst>
                <a:path w="1418" h="1031" extrusionOk="0">
                  <a:moveTo>
                    <a:pt x="1103" y="0"/>
                  </a:moveTo>
                  <a:cubicBezTo>
                    <a:pt x="1017" y="0"/>
                    <a:pt x="928" y="11"/>
                    <a:pt x="845" y="14"/>
                  </a:cubicBezTo>
                  <a:cubicBezTo>
                    <a:pt x="954" y="102"/>
                    <a:pt x="1022" y="223"/>
                    <a:pt x="974" y="368"/>
                  </a:cubicBezTo>
                  <a:cubicBezTo>
                    <a:pt x="938" y="487"/>
                    <a:pt x="832" y="557"/>
                    <a:pt x="716" y="557"/>
                  </a:cubicBezTo>
                  <a:cubicBezTo>
                    <a:pt x="701" y="557"/>
                    <a:pt x="687" y="556"/>
                    <a:pt x="672" y="554"/>
                  </a:cubicBezTo>
                  <a:cubicBezTo>
                    <a:pt x="539" y="534"/>
                    <a:pt x="422" y="429"/>
                    <a:pt x="422" y="288"/>
                  </a:cubicBezTo>
                  <a:cubicBezTo>
                    <a:pt x="422" y="183"/>
                    <a:pt x="482" y="78"/>
                    <a:pt x="575" y="30"/>
                  </a:cubicBezTo>
                  <a:lnTo>
                    <a:pt x="575" y="30"/>
                  </a:lnTo>
                  <a:cubicBezTo>
                    <a:pt x="398" y="42"/>
                    <a:pt x="229" y="62"/>
                    <a:pt x="51" y="86"/>
                  </a:cubicBezTo>
                  <a:cubicBezTo>
                    <a:pt x="0" y="504"/>
                    <a:pt x="192" y="1030"/>
                    <a:pt x="683" y="1030"/>
                  </a:cubicBezTo>
                  <a:cubicBezTo>
                    <a:pt x="694" y="1030"/>
                    <a:pt x="705" y="1030"/>
                    <a:pt x="716" y="1029"/>
                  </a:cubicBezTo>
                  <a:cubicBezTo>
                    <a:pt x="1200" y="1009"/>
                    <a:pt x="1417" y="505"/>
                    <a:pt x="1341" y="82"/>
                  </a:cubicBezTo>
                  <a:lnTo>
                    <a:pt x="1341" y="66"/>
                  </a:lnTo>
                  <a:cubicBezTo>
                    <a:pt x="1308" y="42"/>
                    <a:pt x="1280" y="26"/>
                    <a:pt x="1240" y="14"/>
                  </a:cubicBezTo>
                  <a:cubicBezTo>
                    <a:pt x="1197" y="4"/>
                    <a:pt x="1150"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95;p35">
              <a:extLst>
                <a:ext uri="{FF2B5EF4-FFF2-40B4-BE49-F238E27FC236}">
                  <a16:creationId xmlns:a16="http://schemas.microsoft.com/office/drawing/2014/main" id="{5F9F97A9-8E2B-4E47-81E8-015A852ACE0D}"/>
                </a:ext>
              </a:extLst>
            </p:cNvPr>
            <p:cNvSpPr/>
            <p:nvPr/>
          </p:nvSpPr>
          <p:spPr>
            <a:xfrm>
              <a:off x="4229933" y="2806179"/>
              <a:ext cx="108517" cy="162823"/>
            </a:xfrm>
            <a:custGeom>
              <a:avLst/>
              <a:gdLst/>
              <a:ahLst/>
              <a:cxnLst/>
              <a:rect l="l" t="t" r="r" b="b"/>
              <a:pathLst>
                <a:path w="1129" h="1694" extrusionOk="0">
                  <a:moveTo>
                    <a:pt x="0" y="1"/>
                  </a:moveTo>
                  <a:lnTo>
                    <a:pt x="0" y="1"/>
                  </a:lnTo>
                  <a:cubicBezTo>
                    <a:pt x="89" y="561"/>
                    <a:pt x="141" y="1129"/>
                    <a:pt x="190" y="1693"/>
                  </a:cubicBezTo>
                  <a:cubicBezTo>
                    <a:pt x="492" y="1685"/>
                    <a:pt x="786" y="1669"/>
                    <a:pt x="1088" y="1653"/>
                  </a:cubicBezTo>
                  <a:cubicBezTo>
                    <a:pt x="1117" y="1653"/>
                    <a:pt x="1125" y="1669"/>
                    <a:pt x="1125" y="1689"/>
                  </a:cubicBezTo>
                  <a:lnTo>
                    <a:pt x="1129" y="1689"/>
                  </a:lnTo>
                  <a:lnTo>
                    <a:pt x="1129" y="1605"/>
                  </a:lnTo>
                  <a:cubicBezTo>
                    <a:pt x="1121" y="1242"/>
                    <a:pt x="1068" y="859"/>
                    <a:pt x="907" y="533"/>
                  </a:cubicBezTo>
                  <a:cubicBezTo>
                    <a:pt x="625" y="315"/>
                    <a:pt x="331" y="134"/>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96;p35">
              <a:extLst>
                <a:ext uri="{FF2B5EF4-FFF2-40B4-BE49-F238E27FC236}">
                  <a16:creationId xmlns:a16="http://schemas.microsoft.com/office/drawing/2014/main" id="{727173A0-8EDB-4BDD-8EF9-D48872812F9F}"/>
                </a:ext>
              </a:extLst>
            </p:cNvPr>
            <p:cNvSpPr/>
            <p:nvPr/>
          </p:nvSpPr>
          <p:spPr>
            <a:xfrm>
              <a:off x="4295003" y="3198526"/>
              <a:ext cx="45367" cy="45079"/>
            </a:xfrm>
            <a:custGeom>
              <a:avLst/>
              <a:gdLst/>
              <a:ahLst/>
              <a:cxnLst/>
              <a:rect l="l" t="t" r="r" b="b"/>
              <a:pathLst>
                <a:path w="472" h="469" extrusionOk="0">
                  <a:moveTo>
                    <a:pt x="299" y="1"/>
                  </a:moveTo>
                  <a:cubicBezTo>
                    <a:pt x="266" y="1"/>
                    <a:pt x="238" y="5"/>
                    <a:pt x="206" y="5"/>
                  </a:cubicBezTo>
                  <a:cubicBezTo>
                    <a:pt x="206" y="9"/>
                    <a:pt x="202" y="17"/>
                    <a:pt x="198" y="21"/>
                  </a:cubicBezTo>
                  <a:cubicBezTo>
                    <a:pt x="89" y="65"/>
                    <a:pt x="0" y="166"/>
                    <a:pt x="21" y="287"/>
                  </a:cubicBezTo>
                  <a:cubicBezTo>
                    <a:pt x="37" y="388"/>
                    <a:pt x="125" y="464"/>
                    <a:pt x="226" y="468"/>
                  </a:cubicBezTo>
                  <a:cubicBezTo>
                    <a:pt x="229" y="468"/>
                    <a:pt x="232" y="468"/>
                    <a:pt x="235" y="468"/>
                  </a:cubicBezTo>
                  <a:cubicBezTo>
                    <a:pt x="336" y="468"/>
                    <a:pt x="420" y="401"/>
                    <a:pt x="444" y="303"/>
                  </a:cubicBezTo>
                  <a:cubicBezTo>
                    <a:pt x="472" y="178"/>
                    <a:pt x="403" y="98"/>
                    <a:pt x="307" y="25"/>
                  </a:cubicBezTo>
                  <a:cubicBezTo>
                    <a:pt x="295" y="17"/>
                    <a:pt x="291" y="5"/>
                    <a:pt x="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97;p35">
              <a:extLst>
                <a:ext uri="{FF2B5EF4-FFF2-40B4-BE49-F238E27FC236}">
                  <a16:creationId xmlns:a16="http://schemas.microsoft.com/office/drawing/2014/main" id="{7D53E70F-F4AE-4125-8342-44DF09C5BBAA}"/>
                </a:ext>
              </a:extLst>
            </p:cNvPr>
            <p:cNvSpPr/>
            <p:nvPr/>
          </p:nvSpPr>
          <p:spPr>
            <a:xfrm>
              <a:off x="4090853" y="2751585"/>
              <a:ext cx="220494" cy="463382"/>
            </a:xfrm>
            <a:custGeom>
              <a:avLst/>
              <a:gdLst/>
              <a:ahLst/>
              <a:cxnLst/>
              <a:rect l="l" t="t" r="r" b="b"/>
              <a:pathLst>
                <a:path w="2294" h="4821" extrusionOk="0">
                  <a:moveTo>
                    <a:pt x="714" y="2518"/>
                  </a:moveTo>
                  <a:cubicBezTo>
                    <a:pt x="750" y="2518"/>
                    <a:pt x="787" y="2520"/>
                    <a:pt x="823" y="2523"/>
                  </a:cubicBezTo>
                  <a:cubicBezTo>
                    <a:pt x="870" y="2531"/>
                    <a:pt x="871" y="2596"/>
                    <a:pt x="827" y="2596"/>
                  </a:cubicBezTo>
                  <a:cubicBezTo>
                    <a:pt x="826" y="2596"/>
                    <a:pt x="824" y="2596"/>
                    <a:pt x="823" y="2596"/>
                  </a:cubicBezTo>
                  <a:cubicBezTo>
                    <a:pt x="787" y="2593"/>
                    <a:pt x="752" y="2591"/>
                    <a:pt x="718" y="2591"/>
                  </a:cubicBezTo>
                  <a:cubicBezTo>
                    <a:pt x="626" y="2591"/>
                    <a:pt x="536" y="2601"/>
                    <a:pt x="440" y="2616"/>
                  </a:cubicBezTo>
                  <a:cubicBezTo>
                    <a:pt x="437" y="2617"/>
                    <a:pt x="435" y="2617"/>
                    <a:pt x="433" y="2617"/>
                  </a:cubicBezTo>
                  <a:cubicBezTo>
                    <a:pt x="402" y="2617"/>
                    <a:pt x="394" y="2571"/>
                    <a:pt x="428" y="2560"/>
                  </a:cubicBezTo>
                  <a:cubicBezTo>
                    <a:pt x="518" y="2530"/>
                    <a:pt x="617" y="2518"/>
                    <a:pt x="714" y="2518"/>
                  </a:cubicBezTo>
                  <a:close/>
                  <a:moveTo>
                    <a:pt x="1" y="1"/>
                  </a:moveTo>
                  <a:lnTo>
                    <a:pt x="1" y="1"/>
                  </a:lnTo>
                  <a:cubicBezTo>
                    <a:pt x="33" y="803"/>
                    <a:pt x="29" y="1605"/>
                    <a:pt x="65" y="2402"/>
                  </a:cubicBezTo>
                  <a:cubicBezTo>
                    <a:pt x="93" y="3200"/>
                    <a:pt x="150" y="3994"/>
                    <a:pt x="198" y="4792"/>
                  </a:cubicBezTo>
                  <a:lnTo>
                    <a:pt x="1137" y="4820"/>
                  </a:lnTo>
                  <a:cubicBezTo>
                    <a:pt x="1081" y="4538"/>
                    <a:pt x="1105" y="4256"/>
                    <a:pt x="1222" y="3994"/>
                  </a:cubicBezTo>
                  <a:cubicBezTo>
                    <a:pt x="1278" y="3865"/>
                    <a:pt x="1351" y="3748"/>
                    <a:pt x="1447" y="3644"/>
                  </a:cubicBezTo>
                  <a:cubicBezTo>
                    <a:pt x="1605" y="3478"/>
                    <a:pt x="1645" y="3466"/>
                    <a:pt x="1629" y="3208"/>
                  </a:cubicBezTo>
                  <a:cubicBezTo>
                    <a:pt x="1609" y="2918"/>
                    <a:pt x="1584" y="2624"/>
                    <a:pt x="1560" y="2334"/>
                  </a:cubicBezTo>
                  <a:cubicBezTo>
                    <a:pt x="1512" y="2338"/>
                    <a:pt x="1476" y="2338"/>
                    <a:pt x="1427" y="2338"/>
                  </a:cubicBezTo>
                  <a:cubicBezTo>
                    <a:pt x="1278" y="2342"/>
                    <a:pt x="1121" y="2342"/>
                    <a:pt x="972" y="2342"/>
                  </a:cubicBezTo>
                  <a:cubicBezTo>
                    <a:pt x="876" y="2342"/>
                    <a:pt x="755" y="2358"/>
                    <a:pt x="643" y="2358"/>
                  </a:cubicBezTo>
                  <a:cubicBezTo>
                    <a:pt x="575" y="2358"/>
                    <a:pt x="511" y="2352"/>
                    <a:pt x="456" y="2334"/>
                  </a:cubicBezTo>
                  <a:cubicBezTo>
                    <a:pt x="315" y="2282"/>
                    <a:pt x="355" y="2120"/>
                    <a:pt x="355" y="1999"/>
                  </a:cubicBezTo>
                  <a:cubicBezTo>
                    <a:pt x="355" y="1653"/>
                    <a:pt x="351" y="1302"/>
                    <a:pt x="343" y="952"/>
                  </a:cubicBezTo>
                  <a:cubicBezTo>
                    <a:pt x="343" y="791"/>
                    <a:pt x="303" y="581"/>
                    <a:pt x="343" y="420"/>
                  </a:cubicBezTo>
                  <a:cubicBezTo>
                    <a:pt x="355" y="376"/>
                    <a:pt x="359" y="327"/>
                    <a:pt x="404" y="299"/>
                  </a:cubicBezTo>
                  <a:cubicBezTo>
                    <a:pt x="441" y="273"/>
                    <a:pt x="493" y="263"/>
                    <a:pt x="551" y="263"/>
                  </a:cubicBezTo>
                  <a:cubicBezTo>
                    <a:pt x="699" y="263"/>
                    <a:pt x="887" y="327"/>
                    <a:pt x="980" y="347"/>
                  </a:cubicBezTo>
                  <a:cubicBezTo>
                    <a:pt x="1460" y="464"/>
                    <a:pt x="1915" y="682"/>
                    <a:pt x="2294" y="992"/>
                  </a:cubicBezTo>
                  <a:cubicBezTo>
                    <a:pt x="2233" y="899"/>
                    <a:pt x="2165" y="803"/>
                    <a:pt x="2080" y="722"/>
                  </a:cubicBezTo>
                  <a:cubicBezTo>
                    <a:pt x="1677" y="335"/>
                    <a:pt x="1057" y="214"/>
                    <a:pt x="513" y="98"/>
                  </a:cubicBezTo>
                  <a:cubicBezTo>
                    <a:pt x="343" y="57"/>
                    <a:pt x="174" y="25"/>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98;p35">
              <a:extLst>
                <a:ext uri="{FF2B5EF4-FFF2-40B4-BE49-F238E27FC236}">
                  <a16:creationId xmlns:a16="http://schemas.microsoft.com/office/drawing/2014/main" id="{2AF1C49E-62FF-404E-A7D2-B1FAB65D022C}"/>
                </a:ext>
              </a:extLst>
            </p:cNvPr>
            <p:cNvSpPr/>
            <p:nvPr/>
          </p:nvSpPr>
          <p:spPr>
            <a:xfrm>
              <a:off x="3850756" y="3216404"/>
              <a:ext cx="384278" cy="27586"/>
            </a:xfrm>
            <a:custGeom>
              <a:avLst/>
              <a:gdLst/>
              <a:ahLst/>
              <a:cxnLst/>
              <a:rect l="l" t="t" r="r" b="b"/>
              <a:pathLst>
                <a:path w="3998" h="287" extrusionOk="0">
                  <a:moveTo>
                    <a:pt x="49" y="0"/>
                  </a:moveTo>
                  <a:lnTo>
                    <a:pt x="1" y="16"/>
                  </a:lnTo>
                  <a:cubicBezTo>
                    <a:pt x="33" y="105"/>
                    <a:pt x="57" y="202"/>
                    <a:pt x="89" y="286"/>
                  </a:cubicBezTo>
                  <a:lnTo>
                    <a:pt x="97" y="286"/>
                  </a:lnTo>
                  <a:cubicBezTo>
                    <a:pt x="1379" y="258"/>
                    <a:pt x="2652" y="270"/>
                    <a:pt x="3933" y="234"/>
                  </a:cubicBezTo>
                  <a:cubicBezTo>
                    <a:pt x="3945" y="234"/>
                    <a:pt x="3958" y="238"/>
                    <a:pt x="3962" y="242"/>
                  </a:cubicBezTo>
                  <a:cubicBezTo>
                    <a:pt x="3949" y="182"/>
                    <a:pt x="3982" y="121"/>
                    <a:pt x="3998" y="65"/>
                  </a:cubicBezTo>
                  <a:lnTo>
                    <a:pt x="3861" y="24"/>
                  </a:lnTo>
                  <a:cubicBezTo>
                    <a:pt x="3861" y="41"/>
                    <a:pt x="3857" y="45"/>
                    <a:pt x="3845" y="57"/>
                  </a:cubicBezTo>
                  <a:cubicBezTo>
                    <a:pt x="3845" y="69"/>
                    <a:pt x="3833" y="81"/>
                    <a:pt x="3808" y="81"/>
                  </a:cubicBezTo>
                  <a:cubicBezTo>
                    <a:pt x="3192" y="63"/>
                    <a:pt x="2576" y="62"/>
                    <a:pt x="1961" y="62"/>
                  </a:cubicBezTo>
                  <a:cubicBezTo>
                    <a:pt x="1885" y="62"/>
                    <a:pt x="1808" y="62"/>
                    <a:pt x="1731" y="62"/>
                  </a:cubicBezTo>
                  <a:cubicBezTo>
                    <a:pt x="1193" y="62"/>
                    <a:pt x="655" y="61"/>
                    <a:pt x="117" y="49"/>
                  </a:cubicBezTo>
                  <a:cubicBezTo>
                    <a:pt x="101" y="49"/>
                    <a:pt x="93" y="41"/>
                    <a:pt x="93" y="28"/>
                  </a:cubicBezTo>
                  <a:cubicBezTo>
                    <a:pt x="73" y="28"/>
                    <a:pt x="53" y="20"/>
                    <a:pt x="49" y="0"/>
                  </a:cubicBezTo>
                  <a:close/>
                </a:path>
              </a:pathLst>
            </a:custGeom>
            <a:solidFill>
              <a:srgbClr val="D1E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99;p35">
              <a:extLst>
                <a:ext uri="{FF2B5EF4-FFF2-40B4-BE49-F238E27FC236}">
                  <a16:creationId xmlns:a16="http://schemas.microsoft.com/office/drawing/2014/main" id="{295FCC49-5FF7-4F34-8819-4C159BBA53FA}"/>
                </a:ext>
              </a:extLst>
            </p:cNvPr>
            <p:cNvSpPr/>
            <p:nvPr/>
          </p:nvSpPr>
          <p:spPr>
            <a:xfrm>
              <a:off x="4128050" y="2785226"/>
              <a:ext cx="113226" cy="185315"/>
            </a:xfrm>
            <a:custGeom>
              <a:avLst/>
              <a:gdLst/>
              <a:ahLst/>
              <a:cxnLst/>
              <a:rect l="l" t="t" r="r" b="b"/>
              <a:pathLst>
                <a:path w="1178" h="1928" extrusionOk="0">
                  <a:moveTo>
                    <a:pt x="224" y="1"/>
                  </a:moveTo>
                  <a:cubicBezTo>
                    <a:pt x="138" y="1"/>
                    <a:pt x="63" y="29"/>
                    <a:pt x="29" y="130"/>
                  </a:cubicBezTo>
                  <a:cubicBezTo>
                    <a:pt x="1" y="231"/>
                    <a:pt x="33" y="408"/>
                    <a:pt x="33" y="513"/>
                  </a:cubicBezTo>
                  <a:cubicBezTo>
                    <a:pt x="41" y="642"/>
                    <a:pt x="41" y="771"/>
                    <a:pt x="41" y="896"/>
                  </a:cubicBezTo>
                  <a:cubicBezTo>
                    <a:pt x="41" y="1166"/>
                    <a:pt x="45" y="1432"/>
                    <a:pt x="45" y="1706"/>
                  </a:cubicBezTo>
                  <a:cubicBezTo>
                    <a:pt x="45" y="1883"/>
                    <a:pt x="93" y="1927"/>
                    <a:pt x="271" y="1927"/>
                  </a:cubicBezTo>
                  <a:lnTo>
                    <a:pt x="637" y="1927"/>
                  </a:lnTo>
                  <a:cubicBezTo>
                    <a:pt x="819" y="1927"/>
                    <a:pt x="996" y="1923"/>
                    <a:pt x="1177" y="1919"/>
                  </a:cubicBezTo>
                  <a:cubicBezTo>
                    <a:pt x="1121" y="1347"/>
                    <a:pt x="1068" y="779"/>
                    <a:pt x="1020" y="211"/>
                  </a:cubicBezTo>
                  <a:cubicBezTo>
                    <a:pt x="936" y="175"/>
                    <a:pt x="855" y="146"/>
                    <a:pt x="766" y="114"/>
                  </a:cubicBezTo>
                  <a:cubicBezTo>
                    <a:pt x="666" y="86"/>
                    <a:pt x="557" y="58"/>
                    <a:pt x="456" y="38"/>
                  </a:cubicBezTo>
                  <a:cubicBezTo>
                    <a:pt x="387" y="24"/>
                    <a:pt x="30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900;p35">
              <a:extLst>
                <a:ext uri="{FF2B5EF4-FFF2-40B4-BE49-F238E27FC236}">
                  <a16:creationId xmlns:a16="http://schemas.microsoft.com/office/drawing/2014/main" id="{325D3732-148B-4885-BB2D-E93ADD928F36}"/>
                </a:ext>
              </a:extLst>
            </p:cNvPr>
            <p:cNvSpPr/>
            <p:nvPr/>
          </p:nvSpPr>
          <p:spPr>
            <a:xfrm>
              <a:off x="4128819" y="2993991"/>
              <a:ext cx="45848" cy="9996"/>
            </a:xfrm>
            <a:custGeom>
              <a:avLst/>
              <a:gdLst/>
              <a:ahLst/>
              <a:cxnLst/>
              <a:rect l="l" t="t" r="r" b="b"/>
              <a:pathLst>
                <a:path w="477" h="104" extrusionOk="0">
                  <a:moveTo>
                    <a:pt x="307" y="0"/>
                  </a:moveTo>
                  <a:cubicBezTo>
                    <a:pt x="214" y="0"/>
                    <a:pt x="120" y="16"/>
                    <a:pt x="33" y="50"/>
                  </a:cubicBezTo>
                  <a:cubicBezTo>
                    <a:pt x="0" y="57"/>
                    <a:pt x="10" y="104"/>
                    <a:pt x="36" y="104"/>
                  </a:cubicBezTo>
                  <a:cubicBezTo>
                    <a:pt x="39" y="104"/>
                    <a:pt x="42" y="103"/>
                    <a:pt x="45" y="102"/>
                  </a:cubicBezTo>
                  <a:cubicBezTo>
                    <a:pt x="139" y="82"/>
                    <a:pt x="228" y="74"/>
                    <a:pt x="317" y="74"/>
                  </a:cubicBezTo>
                  <a:cubicBezTo>
                    <a:pt x="353" y="74"/>
                    <a:pt x="390" y="76"/>
                    <a:pt x="428" y="78"/>
                  </a:cubicBezTo>
                  <a:cubicBezTo>
                    <a:pt x="429" y="78"/>
                    <a:pt x="431" y="78"/>
                    <a:pt x="432" y="78"/>
                  </a:cubicBezTo>
                  <a:cubicBezTo>
                    <a:pt x="476" y="78"/>
                    <a:pt x="475" y="13"/>
                    <a:pt x="428" y="9"/>
                  </a:cubicBezTo>
                  <a:cubicBezTo>
                    <a:pt x="388" y="3"/>
                    <a:pt x="348" y="0"/>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01;p35">
              <a:extLst>
                <a:ext uri="{FF2B5EF4-FFF2-40B4-BE49-F238E27FC236}">
                  <a16:creationId xmlns:a16="http://schemas.microsoft.com/office/drawing/2014/main" id="{BC879122-18A6-4A54-AA1B-3443123EC84B}"/>
                </a:ext>
              </a:extLst>
            </p:cNvPr>
            <p:cNvSpPr/>
            <p:nvPr/>
          </p:nvSpPr>
          <p:spPr>
            <a:xfrm>
              <a:off x="3500990" y="2738513"/>
              <a:ext cx="605925" cy="477992"/>
            </a:xfrm>
            <a:custGeom>
              <a:avLst/>
              <a:gdLst/>
              <a:ahLst/>
              <a:cxnLst/>
              <a:rect l="l" t="t" r="r" b="b"/>
              <a:pathLst>
                <a:path w="6304" h="4973" extrusionOk="0">
                  <a:moveTo>
                    <a:pt x="3763" y="334"/>
                  </a:moveTo>
                  <a:cubicBezTo>
                    <a:pt x="4147" y="334"/>
                    <a:pt x="4529" y="353"/>
                    <a:pt x="4905" y="391"/>
                  </a:cubicBezTo>
                  <a:cubicBezTo>
                    <a:pt x="4925" y="391"/>
                    <a:pt x="4937" y="399"/>
                    <a:pt x="4941" y="415"/>
                  </a:cubicBezTo>
                  <a:cubicBezTo>
                    <a:pt x="4945" y="415"/>
                    <a:pt x="4953" y="419"/>
                    <a:pt x="4957" y="423"/>
                  </a:cubicBezTo>
                  <a:cubicBezTo>
                    <a:pt x="5126" y="653"/>
                    <a:pt x="5247" y="910"/>
                    <a:pt x="5324" y="1184"/>
                  </a:cubicBezTo>
                  <a:cubicBezTo>
                    <a:pt x="5328" y="1184"/>
                    <a:pt x="5340" y="1189"/>
                    <a:pt x="5344" y="1201"/>
                  </a:cubicBezTo>
                  <a:cubicBezTo>
                    <a:pt x="5429" y="1321"/>
                    <a:pt x="5449" y="1567"/>
                    <a:pt x="5308" y="1656"/>
                  </a:cubicBezTo>
                  <a:cubicBezTo>
                    <a:pt x="5308" y="1664"/>
                    <a:pt x="5316" y="1672"/>
                    <a:pt x="5316" y="1680"/>
                  </a:cubicBezTo>
                  <a:cubicBezTo>
                    <a:pt x="5336" y="2111"/>
                    <a:pt x="5348" y="2546"/>
                    <a:pt x="5364" y="2978"/>
                  </a:cubicBezTo>
                  <a:cubicBezTo>
                    <a:pt x="5372" y="3179"/>
                    <a:pt x="5425" y="3469"/>
                    <a:pt x="5219" y="3594"/>
                  </a:cubicBezTo>
                  <a:cubicBezTo>
                    <a:pt x="5114" y="3659"/>
                    <a:pt x="4985" y="3643"/>
                    <a:pt x="4873" y="3655"/>
                  </a:cubicBezTo>
                  <a:cubicBezTo>
                    <a:pt x="4651" y="3659"/>
                    <a:pt x="4433" y="3659"/>
                    <a:pt x="4216" y="3663"/>
                  </a:cubicBezTo>
                  <a:cubicBezTo>
                    <a:pt x="3797" y="3667"/>
                    <a:pt x="3374" y="3675"/>
                    <a:pt x="2959" y="3679"/>
                  </a:cubicBezTo>
                  <a:cubicBezTo>
                    <a:pt x="2539" y="3683"/>
                    <a:pt x="2116" y="3687"/>
                    <a:pt x="1697" y="3695"/>
                  </a:cubicBezTo>
                  <a:cubicBezTo>
                    <a:pt x="1614" y="3696"/>
                    <a:pt x="1521" y="3704"/>
                    <a:pt x="1428" y="3704"/>
                  </a:cubicBezTo>
                  <a:cubicBezTo>
                    <a:pt x="1250" y="3704"/>
                    <a:pt x="1074" y="3675"/>
                    <a:pt x="976" y="3514"/>
                  </a:cubicBezTo>
                  <a:cubicBezTo>
                    <a:pt x="843" y="3280"/>
                    <a:pt x="895" y="2953"/>
                    <a:pt x="903" y="2700"/>
                  </a:cubicBezTo>
                  <a:cubicBezTo>
                    <a:pt x="912" y="2293"/>
                    <a:pt x="916" y="1886"/>
                    <a:pt x="932" y="1479"/>
                  </a:cubicBezTo>
                  <a:cubicBezTo>
                    <a:pt x="887" y="1410"/>
                    <a:pt x="875" y="1321"/>
                    <a:pt x="932" y="1257"/>
                  </a:cubicBezTo>
                  <a:cubicBezTo>
                    <a:pt x="916" y="1241"/>
                    <a:pt x="912" y="1221"/>
                    <a:pt x="924" y="1205"/>
                  </a:cubicBezTo>
                  <a:cubicBezTo>
                    <a:pt x="1057" y="995"/>
                    <a:pt x="1194" y="782"/>
                    <a:pt x="1347" y="580"/>
                  </a:cubicBezTo>
                  <a:cubicBezTo>
                    <a:pt x="1351" y="571"/>
                    <a:pt x="1359" y="567"/>
                    <a:pt x="1367" y="567"/>
                  </a:cubicBezTo>
                  <a:cubicBezTo>
                    <a:pt x="1374" y="567"/>
                    <a:pt x="1381" y="570"/>
                    <a:pt x="1387" y="576"/>
                  </a:cubicBezTo>
                  <a:lnTo>
                    <a:pt x="1391" y="576"/>
                  </a:lnTo>
                  <a:cubicBezTo>
                    <a:pt x="2159" y="415"/>
                    <a:pt x="2965" y="334"/>
                    <a:pt x="3763" y="334"/>
                  </a:cubicBezTo>
                  <a:close/>
                  <a:moveTo>
                    <a:pt x="4227" y="1"/>
                  </a:moveTo>
                  <a:cubicBezTo>
                    <a:pt x="3848" y="1"/>
                    <a:pt x="3470" y="12"/>
                    <a:pt x="3091" y="40"/>
                  </a:cubicBezTo>
                  <a:cubicBezTo>
                    <a:pt x="2842" y="56"/>
                    <a:pt x="2596" y="80"/>
                    <a:pt x="2342" y="105"/>
                  </a:cubicBezTo>
                  <a:cubicBezTo>
                    <a:pt x="1963" y="149"/>
                    <a:pt x="1593" y="193"/>
                    <a:pt x="1218" y="254"/>
                  </a:cubicBezTo>
                  <a:cubicBezTo>
                    <a:pt x="928" y="298"/>
                    <a:pt x="625" y="354"/>
                    <a:pt x="408" y="576"/>
                  </a:cubicBezTo>
                  <a:cubicBezTo>
                    <a:pt x="243" y="745"/>
                    <a:pt x="158" y="979"/>
                    <a:pt x="110" y="1209"/>
                  </a:cubicBezTo>
                  <a:cubicBezTo>
                    <a:pt x="1" y="1749"/>
                    <a:pt x="49" y="2329"/>
                    <a:pt x="81" y="2873"/>
                  </a:cubicBezTo>
                  <a:cubicBezTo>
                    <a:pt x="110" y="3501"/>
                    <a:pt x="178" y="4130"/>
                    <a:pt x="243" y="4755"/>
                  </a:cubicBezTo>
                  <a:cubicBezTo>
                    <a:pt x="408" y="4807"/>
                    <a:pt x="573" y="4831"/>
                    <a:pt x="746" y="4847"/>
                  </a:cubicBezTo>
                  <a:cubicBezTo>
                    <a:pt x="1049" y="4872"/>
                    <a:pt x="1351" y="4863"/>
                    <a:pt x="1649" y="4904"/>
                  </a:cubicBezTo>
                  <a:cubicBezTo>
                    <a:pt x="1657" y="4321"/>
                    <a:pt x="2076" y="3742"/>
                    <a:pt x="2697" y="3742"/>
                  </a:cubicBezTo>
                  <a:cubicBezTo>
                    <a:pt x="2711" y="3742"/>
                    <a:pt x="2726" y="3743"/>
                    <a:pt x="2741" y="3743"/>
                  </a:cubicBezTo>
                  <a:cubicBezTo>
                    <a:pt x="3382" y="3775"/>
                    <a:pt x="3728" y="4388"/>
                    <a:pt x="3768" y="4964"/>
                  </a:cubicBezTo>
                  <a:lnTo>
                    <a:pt x="3768" y="4972"/>
                  </a:lnTo>
                  <a:cubicBezTo>
                    <a:pt x="4297" y="4934"/>
                    <a:pt x="4834" y="4920"/>
                    <a:pt x="5372" y="4920"/>
                  </a:cubicBezTo>
                  <a:cubicBezTo>
                    <a:pt x="5682" y="4920"/>
                    <a:pt x="5993" y="4925"/>
                    <a:pt x="6303" y="4932"/>
                  </a:cubicBezTo>
                  <a:cubicBezTo>
                    <a:pt x="6226" y="4134"/>
                    <a:pt x="6186" y="3340"/>
                    <a:pt x="6150" y="2546"/>
                  </a:cubicBezTo>
                  <a:cubicBezTo>
                    <a:pt x="6114" y="1745"/>
                    <a:pt x="6073" y="939"/>
                    <a:pt x="6093" y="137"/>
                  </a:cubicBezTo>
                  <a:cubicBezTo>
                    <a:pt x="5590" y="60"/>
                    <a:pt x="5078" y="20"/>
                    <a:pt x="4566" y="4"/>
                  </a:cubicBezTo>
                  <a:cubicBezTo>
                    <a:pt x="4453" y="2"/>
                    <a:pt x="4340" y="1"/>
                    <a:pt x="42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02;p35">
              <a:extLst>
                <a:ext uri="{FF2B5EF4-FFF2-40B4-BE49-F238E27FC236}">
                  <a16:creationId xmlns:a16="http://schemas.microsoft.com/office/drawing/2014/main" id="{63FFBDFB-8661-4A6C-9ED3-1E93F794A2D6}"/>
                </a:ext>
              </a:extLst>
            </p:cNvPr>
            <p:cNvSpPr/>
            <p:nvPr/>
          </p:nvSpPr>
          <p:spPr>
            <a:xfrm>
              <a:off x="3639301" y="2511774"/>
              <a:ext cx="402925" cy="228279"/>
            </a:xfrm>
            <a:custGeom>
              <a:avLst/>
              <a:gdLst/>
              <a:ahLst/>
              <a:cxnLst/>
              <a:rect l="l" t="t" r="r" b="b"/>
              <a:pathLst>
                <a:path w="4192" h="2375" extrusionOk="0">
                  <a:moveTo>
                    <a:pt x="2416" y="80"/>
                  </a:moveTo>
                  <a:cubicBezTo>
                    <a:pt x="2463" y="80"/>
                    <a:pt x="2506" y="116"/>
                    <a:pt x="2511" y="183"/>
                  </a:cubicBezTo>
                  <a:cubicBezTo>
                    <a:pt x="2511" y="203"/>
                    <a:pt x="2526" y="213"/>
                    <a:pt x="2542" y="213"/>
                  </a:cubicBezTo>
                  <a:cubicBezTo>
                    <a:pt x="2557" y="213"/>
                    <a:pt x="2573" y="203"/>
                    <a:pt x="2575" y="183"/>
                  </a:cubicBezTo>
                  <a:cubicBezTo>
                    <a:pt x="2579" y="186"/>
                    <a:pt x="2583" y="188"/>
                    <a:pt x="2588" y="188"/>
                  </a:cubicBezTo>
                  <a:cubicBezTo>
                    <a:pt x="2593" y="188"/>
                    <a:pt x="2599" y="185"/>
                    <a:pt x="2603" y="179"/>
                  </a:cubicBezTo>
                  <a:cubicBezTo>
                    <a:pt x="2632" y="150"/>
                    <a:pt x="2667" y="137"/>
                    <a:pt x="2700" y="137"/>
                  </a:cubicBezTo>
                  <a:cubicBezTo>
                    <a:pt x="2761" y="137"/>
                    <a:pt x="2814" y="183"/>
                    <a:pt x="2801" y="263"/>
                  </a:cubicBezTo>
                  <a:cubicBezTo>
                    <a:pt x="2797" y="287"/>
                    <a:pt x="2811" y="306"/>
                    <a:pt x="2831" y="306"/>
                  </a:cubicBezTo>
                  <a:cubicBezTo>
                    <a:pt x="2834" y="306"/>
                    <a:pt x="2838" y="305"/>
                    <a:pt x="2841" y="304"/>
                  </a:cubicBezTo>
                  <a:cubicBezTo>
                    <a:pt x="2870" y="299"/>
                    <a:pt x="2916" y="291"/>
                    <a:pt x="2962" y="291"/>
                  </a:cubicBezTo>
                  <a:cubicBezTo>
                    <a:pt x="3039" y="291"/>
                    <a:pt x="3114" y="314"/>
                    <a:pt x="3099" y="413"/>
                  </a:cubicBezTo>
                  <a:cubicBezTo>
                    <a:pt x="3096" y="434"/>
                    <a:pt x="3117" y="450"/>
                    <a:pt x="3136" y="450"/>
                  </a:cubicBezTo>
                  <a:cubicBezTo>
                    <a:pt x="3145" y="450"/>
                    <a:pt x="3154" y="446"/>
                    <a:pt x="3160" y="437"/>
                  </a:cubicBezTo>
                  <a:lnTo>
                    <a:pt x="3164" y="437"/>
                  </a:lnTo>
                  <a:cubicBezTo>
                    <a:pt x="3182" y="428"/>
                    <a:pt x="3202" y="424"/>
                    <a:pt x="3221" y="424"/>
                  </a:cubicBezTo>
                  <a:cubicBezTo>
                    <a:pt x="3290" y="424"/>
                    <a:pt x="3351" y="476"/>
                    <a:pt x="3329" y="558"/>
                  </a:cubicBezTo>
                  <a:cubicBezTo>
                    <a:pt x="3325" y="580"/>
                    <a:pt x="3342" y="598"/>
                    <a:pt x="3363" y="598"/>
                  </a:cubicBezTo>
                  <a:cubicBezTo>
                    <a:pt x="3365" y="598"/>
                    <a:pt x="3367" y="598"/>
                    <a:pt x="3369" y="598"/>
                  </a:cubicBezTo>
                  <a:cubicBezTo>
                    <a:pt x="3377" y="597"/>
                    <a:pt x="3385" y="596"/>
                    <a:pt x="3392" y="596"/>
                  </a:cubicBezTo>
                  <a:cubicBezTo>
                    <a:pt x="3486" y="596"/>
                    <a:pt x="3508" y="689"/>
                    <a:pt x="3482" y="767"/>
                  </a:cubicBezTo>
                  <a:cubicBezTo>
                    <a:pt x="3471" y="792"/>
                    <a:pt x="3491" y="807"/>
                    <a:pt x="3512" y="807"/>
                  </a:cubicBezTo>
                  <a:cubicBezTo>
                    <a:pt x="3522" y="807"/>
                    <a:pt x="3532" y="803"/>
                    <a:pt x="3538" y="795"/>
                  </a:cubicBezTo>
                  <a:cubicBezTo>
                    <a:pt x="3538" y="787"/>
                    <a:pt x="3542" y="787"/>
                    <a:pt x="3542" y="783"/>
                  </a:cubicBezTo>
                  <a:cubicBezTo>
                    <a:pt x="3554" y="780"/>
                    <a:pt x="3566" y="778"/>
                    <a:pt x="3578" y="778"/>
                  </a:cubicBezTo>
                  <a:cubicBezTo>
                    <a:pt x="3653" y="778"/>
                    <a:pt x="3716" y="852"/>
                    <a:pt x="3667" y="928"/>
                  </a:cubicBezTo>
                  <a:cubicBezTo>
                    <a:pt x="3656" y="955"/>
                    <a:pt x="3673" y="981"/>
                    <a:pt x="3698" y="981"/>
                  </a:cubicBezTo>
                  <a:cubicBezTo>
                    <a:pt x="3700" y="981"/>
                    <a:pt x="3702" y="981"/>
                    <a:pt x="3704" y="981"/>
                  </a:cubicBezTo>
                  <a:cubicBezTo>
                    <a:pt x="3712" y="979"/>
                    <a:pt x="3721" y="978"/>
                    <a:pt x="3730" y="978"/>
                  </a:cubicBezTo>
                  <a:cubicBezTo>
                    <a:pt x="3810" y="978"/>
                    <a:pt x="3883" y="1055"/>
                    <a:pt x="3865" y="1138"/>
                  </a:cubicBezTo>
                  <a:cubicBezTo>
                    <a:pt x="3862" y="1165"/>
                    <a:pt x="3882" y="1180"/>
                    <a:pt x="3901" y="1180"/>
                  </a:cubicBezTo>
                  <a:cubicBezTo>
                    <a:pt x="3910" y="1180"/>
                    <a:pt x="3919" y="1177"/>
                    <a:pt x="3925" y="1170"/>
                  </a:cubicBezTo>
                  <a:cubicBezTo>
                    <a:pt x="4050" y="1222"/>
                    <a:pt x="4102" y="1355"/>
                    <a:pt x="4026" y="1480"/>
                  </a:cubicBezTo>
                  <a:cubicBezTo>
                    <a:pt x="4026" y="1476"/>
                    <a:pt x="4026" y="1474"/>
                    <a:pt x="4025" y="1474"/>
                  </a:cubicBezTo>
                  <a:cubicBezTo>
                    <a:pt x="4025" y="1474"/>
                    <a:pt x="4024" y="1476"/>
                    <a:pt x="4022" y="1480"/>
                  </a:cubicBezTo>
                  <a:cubicBezTo>
                    <a:pt x="4011" y="1410"/>
                    <a:pt x="3949" y="1364"/>
                    <a:pt x="3888" y="1364"/>
                  </a:cubicBezTo>
                  <a:cubicBezTo>
                    <a:pt x="3879" y="1364"/>
                    <a:pt x="3870" y="1365"/>
                    <a:pt x="3861" y="1368"/>
                  </a:cubicBezTo>
                  <a:cubicBezTo>
                    <a:pt x="3881" y="1319"/>
                    <a:pt x="3857" y="1259"/>
                    <a:pt x="3808" y="1231"/>
                  </a:cubicBezTo>
                  <a:cubicBezTo>
                    <a:pt x="3794" y="1223"/>
                    <a:pt x="3779" y="1219"/>
                    <a:pt x="3763" y="1219"/>
                  </a:cubicBezTo>
                  <a:cubicBezTo>
                    <a:pt x="3739" y="1219"/>
                    <a:pt x="3714" y="1228"/>
                    <a:pt x="3691" y="1243"/>
                  </a:cubicBezTo>
                  <a:cubicBezTo>
                    <a:pt x="3691" y="1130"/>
                    <a:pt x="3619" y="1037"/>
                    <a:pt x="3510" y="1001"/>
                  </a:cubicBezTo>
                  <a:cubicBezTo>
                    <a:pt x="3493" y="931"/>
                    <a:pt x="3426" y="876"/>
                    <a:pt x="3357" y="876"/>
                  </a:cubicBezTo>
                  <a:cubicBezTo>
                    <a:pt x="3346" y="876"/>
                    <a:pt x="3335" y="877"/>
                    <a:pt x="3325" y="880"/>
                  </a:cubicBezTo>
                  <a:cubicBezTo>
                    <a:pt x="3361" y="700"/>
                    <a:pt x="3211" y="534"/>
                    <a:pt x="3044" y="534"/>
                  </a:cubicBezTo>
                  <a:cubicBezTo>
                    <a:pt x="3009" y="534"/>
                    <a:pt x="2973" y="542"/>
                    <a:pt x="2938" y="558"/>
                  </a:cubicBezTo>
                  <a:cubicBezTo>
                    <a:pt x="2928" y="460"/>
                    <a:pt x="2852" y="393"/>
                    <a:pt x="2761" y="393"/>
                  </a:cubicBezTo>
                  <a:cubicBezTo>
                    <a:pt x="2740" y="393"/>
                    <a:pt x="2718" y="397"/>
                    <a:pt x="2696" y="404"/>
                  </a:cubicBezTo>
                  <a:cubicBezTo>
                    <a:pt x="2668" y="327"/>
                    <a:pt x="2599" y="283"/>
                    <a:pt x="2530" y="283"/>
                  </a:cubicBezTo>
                  <a:cubicBezTo>
                    <a:pt x="2470" y="283"/>
                    <a:pt x="2409" y="315"/>
                    <a:pt x="2374" y="384"/>
                  </a:cubicBezTo>
                  <a:cubicBezTo>
                    <a:pt x="2296" y="283"/>
                    <a:pt x="2183" y="235"/>
                    <a:pt x="2071" y="235"/>
                  </a:cubicBezTo>
                  <a:cubicBezTo>
                    <a:pt x="2044" y="235"/>
                    <a:pt x="2017" y="238"/>
                    <a:pt x="1991" y="243"/>
                  </a:cubicBezTo>
                  <a:cubicBezTo>
                    <a:pt x="1995" y="239"/>
                    <a:pt x="1999" y="235"/>
                    <a:pt x="1999" y="231"/>
                  </a:cubicBezTo>
                  <a:cubicBezTo>
                    <a:pt x="2009" y="145"/>
                    <a:pt x="2075" y="90"/>
                    <a:pt x="2143" y="90"/>
                  </a:cubicBezTo>
                  <a:cubicBezTo>
                    <a:pt x="2184" y="90"/>
                    <a:pt x="2225" y="109"/>
                    <a:pt x="2257" y="155"/>
                  </a:cubicBezTo>
                  <a:cubicBezTo>
                    <a:pt x="2266" y="162"/>
                    <a:pt x="2280" y="169"/>
                    <a:pt x="2292" y="169"/>
                  </a:cubicBezTo>
                  <a:cubicBezTo>
                    <a:pt x="2300" y="169"/>
                    <a:pt x="2308" y="165"/>
                    <a:pt x="2313" y="155"/>
                  </a:cubicBezTo>
                  <a:cubicBezTo>
                    <a:pt x="2337" y="104"/>
                    <a:pt x="2377" y="80"/>
                    <a:pt x="2416" y="80"/>
                  </a:cubicBezTo>
                  <a:close/>
                  <a:moveTo>
                    <a:pt x="2532" y="333"/>
                  </a:moveTo>
                  <a:cubicBezTo>
                    <a:pt x="2590" y="333"/>
                    <a:pt x="2644" y="373"/>
                    <a:pt x="2656" y="445"/>
                  </a:cubicBezTo>
                  <a:cubicBezTo>
                    <a:pt x="2656" y="456"/>
                    <a:pt x="2668" y="466"/>
                    <a:pt x="2681" y="466"/>
                  </a:cubicBezTo>
                  <a:cubicBezTo>
                    <a:pt x="2686" y="466"/>
                    <a:pt x="2692" y="464"/>
                    <a:pt x="2696" y="461"/>
                  </a:cubicBezTo>
                  <a:cubicBezTo>
                    <a:pt x="2721" y="446"/>
                    <a:pt x="2746" y="439"/>
                    <a:pt x="2770" y="439"/>
                  </a:cubicBezTo>
                  <a:cubicBezTo>
                    <a:pt x="2840" y="439"/>
                    <a:pt x="2896" y="501"/>
                    <a:pt x="2890" y="586"/>
                  </a:cubicBezTo>
                  <a:cubicBezTo>
                    <a:pt x="2885" y="605"/>
                    <a:pt x="2899" y="614"/>
                    <a:pt x="2914" y="614"/>
                  </a:cubicBezTo>
                  <a:cubicBezTo>
                    <a:pt x="2927" y="614"/>
                    <a:pt x="2940" y="607"/>
                    <a:pt x="2942" y="594"/>
                  </a:cubicBezTo>
                  <a:cubicBezTo>
                    <a:pt x="2971" y="585"/>
                    <a:pt x="3000" y="581"/>
                    <a:pt x="3027" y="581"/>
                  </a:cubicBezTo>
                  <a:cubicBezTo>
                    <a:pt x="3182" y="581"/>
                    <a:pt x="3299" y="709"/>
                    <a:pt x="3264" y="884"/>
                  </a:cubicBezTo>
                  <a:cubicBezTo>
                    <a:pt x="3264" y="900"/>
                    <a:pt x="3264" y="908"/>
                    <a:pt x="3276" y="916"/>
                  </a:cubicBezTo>
                  <a:cubicBezTo>
                    <a:pt x="3279" y="922"/>
                    <a:pt x="3282" y="926"/>
                    <a:pt x="3288" y="926"/>
                  </a:cubicBezTo>
                  <a:cubicBezTo>
                    <a:pt x="3291" y="926"/>
                    <a:pt x="3293" y="925"/>
                    <a:pt x="3297" y="924"/>
                  </a:cubicBezTo>
                  <a:cubicBezTo>
                    <a:pt x="3297" y="920"/>
                    <a:pt x="3301" y="920"/>
                    <a:pt x="3305" y="920"/>
                  </a:cubicBezTo>
                  <a:lnTo>
                    <a:pt x="3313" y="920"/>
                  </a:lnTo>
                  <a:cubicBezTo>
                    <a:pt x="3326" y="916"/>
                    <a:pt x="3340" y="914"/>
                    <a:pt x="3354" y="914"/>
                  </a:cubicBezTo>
                  <a:cubicBezTo>
                    <a:pt x="3407" y="914"/>
                    <a:pt x="3459" y="945"/>
                    <a:pt x="3466" y="1009"/>
                  </a:cubicBezTo>
                  <a:cubicBezTo>
                    <a:pt x="3466" y="1025"/>
                    <a:pt x="3474" y="1037"/>
                    <a:pt x="3486" y="1041"/>
                  </a:cubicBezTo>
                  <a:cubicBezTo>
                    <a:pt x="3587" y="1065"/>
                    <a:pt x="3647" y="1158"/>
                    <a:pt x="3639" y="1263"/>
                  </a:cubicBezTo>
                  <a:cubicBezTo>
                    <a:pt x="3635" y="1287"/>
                    <a:pt x="3655" y="1291"/>
                    <a:pt x="3667" y="1291"/>
                  </a:cubicBezTo>
                  <a:cubicBezTo>
                    <a:pt x="3672" y="1293"/>
                    <a:pt x="3677" y="1297"/>
                    <a:pt x="3681" y="1297"/>
                  </a:cubicBezTo>
                  <a:cubicBezTo>
                    <a:pt x="3684" y="1297"/>
                    <a:pt x="3686" y="1296"/>
                    <a:pt x="3687" y="1291"/>
                  </a:cubicBezTo>
                  <a:cubicBezTo>
                    <a:pt x="3708" y="1274"/>
                    <a:pt x="3734" y="1260"/>
                    <a:pt x="3758" y="1260"/>
                  </a:cubicBezTo>
                  <a:cubicBezTo>
                    <a:pt x="3767" y="1260"/>
                    <a:pt x="3776" y="1262"/>
                    <a:pt x="3784" y="1267"/>
                  </a:cubicBezTo>
                  <a:cubicBezTo>
                    <a:pt x="3816" y="1287"/>
                    <a:pt x="3824" y="1327"/>
                    <a:pt x="3808" y="1355"/>
                  </a:cubicBezTo>
                  <a:cubicBezTo>
                    <a:pt x="3804" y="1368"/>
                    <a:pt x="3808" y="1376"/>
                    <a:pt x="3816" y="1388"/>
                  </a:cubicBezTo>
                  <a:cubicBezTo>
                    <a:pt x="3810" y="1400"/>
                    <a:pt x="3819" y="1416"/>
                    <a:pt x="3832" y="1416"/>
                  </a:cubicBezTo>
                  <a:cubicBezTo>
                    <a:pt x="3836" y="1416"/>
                    <a:pt x="3840" y="1414"/>
                    <a:pt x="3845" y="1412"/>
                  </a:cubicBezTo>
                  <a:cubicBezTo>
                    <a:pt x="3855" y="1408"/>
                    <a:pt x="3867" y="1406"/>
                    <a:pt x="3878" y="1406"/>
                  </a:cubicBezTo>
                  <a:cubicBezTo>
                    <a:pt x="3921" y="1406"/>
                    <a:pt x="3963" y="1434"/>
                    <a:pt x="3969" y="1472"/>
                  </a:cubicBezTo>
                  <a:cubicBezTo>
                    <a:pt x="3980" y="1525"/>
                    <a:pt x="3926" y="1559"/>
                    <a:pt x="3880" y="1559"/>
                  </a:cubicBezTo>
                  <a:cubicBezTo>
                    <a:pt x="3874" y="1559"/>
                    <a:pt x="3867" y="1559"/>
                    <a:pt x="3861" y="1557"/>
                  </a:cubicBezTo>
                  <a:cubicBezTo>
                    <a:pt x="3845" y="1557"/>
                    <a:pt x="3837" y="1565"/>
                    <a:pt x="3840" y="1569"/>
                  </a:cubicBezTo>
                  <a:lnTo>
                    <a:pt x="3840" y="1569"/>
                  </a:lnTo>
                  <a:cubicBezTo>
                    <a:pt x="3558" y="1283"/>
                    <a:pt x="3260" y="1009"/>
                    <a:pt x="2950" y="755"/>
                  </a:cubicBezTo>
                  <a:cubicBezTo>
                    <a:pt x="2797" y="626"/>
                    <a:pt x="2616" y="437"/>
                    <a:pt x="2414" y="400"/>
                  </a:cubicBezTo>
                  <a:cubicBezTo>
                    <a:pt x="2445" y="354"/>
                    <a:pt x="2489" y="333"/>
                    <a:pt x="2532" y="333"/>
                  </a:cubicBezTo>
                  <a:close/>
                  <a:moveTo>
                    <a:pt x="2070" y="288"/>
                  </a:moveTo>
                  <a:cubicBezTo>
                    <a:pt x="2154" y="288"/>
                    <a:pt x="2240" y="323"/>
                    <a:pt x="2309" y="396"/>
                  </a:cubicBezTo>
                  <a:cubicBezTo>
                    <a:pt x="2293" y="400"/>
                    <a:pt x="2273" y="400"/>
                    <a:pt x="2257" y="404"/>
                  </a:cubicBezTo>
                  <a:cubicBezTo>
                    <a:pt x="1951" y="481"/>
                    <a:pt x="1644" y="735"/>
                    <a:pt x="1391" y="924"/>
                  </a:cubicBezTo>
                  <a:cubicBezTo>
                    <a:pt x="1358" y="948"/>
                    <a:pt x="1326" y="973"/>
                    <a:pt x="1290" y="1001"/>
                  </a:cubicBezTo>
                  <a:cubicBezTo>
                    <a:pt x="1197" y="1073"/>
                    <a:pt x="1096" y="1162"/>
                    <a:pt x="1004" y="1247"/>
                  </a:cubicBezTo>
                  <a:lnTo>
                    <a:pt x="826" y="1424"/>
                  </a:lnTo>
                  <a:cubicBezTo>
                    <a:pt x="794" y="1456"/>
                    <a:pt x="758" y="1496"/>
                    <a:pt x="722" y="1533"/>
                  </a:cubicBezTo>
                  <a:cubicBezTo>
                    <a:pt x="683" y="1593"/>
                    <a:pt x="646" y="1622"/>
                    <a:pt x="610" y="1622"/>
                  </a:cubicBezTo>
                  <a:cubicBezTo>
                    <a:pt x="565" y="1622"/>
                    <a:pt x="522" y="1579"/>
                    <a:pt x="480" y="1492"/>
                  </a:cubicBezTo>
                  <a:cubicBezTo>
                    <a:pt x="512" y="1460"/>
                    <a:pt x="553" y="1441"/>
                    <a:pt x="594" y="1441"/>
                  </a:cubicBezTo>
                  <a:cubicBezTo>
                    <a:pt x="605" y="1441"/>
                    <a:pt x="615" y="1442"/>
                    <a:pt x="625" y="1444"/>
                  </a:cubicBezTo>
                  <a:cubicBezTo>
                    <a:pt x="645" y="1444"/>
                    <a:pt x="657" y="1412"/>
                    <a:pt x="641" y="1404"/>
                  </a:cubicBezTo>
                  <a:cubicBezTo>
                    <a:pt x="538" y="1297"/>
                    <a:pt x="615" y="1154"/>
                    <a:pt x="752" y="1154"/>
                  </a:cubicBezTo>
                  <a:cubicBezTo>
                    <a:pt x="754" y="1154"/>
                    <a:pt x="756" y="1154"/>
                    <a:pt x="758" y="1154"/>
                  </a:cubicBezTo>
                  <a:cubicBezTo>
                    <a:pt x="774" y="1154"/>
                    <a:pt x="782" y="1142"/>
                    <a:pt x="782" y="1130"/>
                  </a:cubicBezTo>
                  <a:cubicBezTo>
                    <a:pt x="786" y="1130"/>
                    <a:pt x="794" y="1126"/>
                    <a:pt x="794" y="1118"/>
                  </a:cubicBezTo>
                  <a:cubicBezTo>
                    <a:pt x="782" y="1081"/>
                    <a:pt x="802" y="1053"/>
                    <a:pt x="855" y="1049"/>
                  </a:cubicBezTo>
                  <a:cubicBezTo>
                    <a:pt x="872" y="1023"/>
                    <a:pt x="891" y="1009"/>
                    <a:pt x="908" y="1009"/>
                  </a:cubicBezTo>
                  <a:cubicBezTo>
                    <a:pt x="923" y="1009"/>
                    <a:pt x="936" y="1019"/>
                    <a:pt x="947" y="1041"/>
                  </a:cubicBezTo>
                  <a:cubicBezTo>
                    <a:pt x="953" y="1048"/>
                    <a:pt x="959" y="1051"/>
                    <a:pt x="965" y="1051"/>
                  </a:cubicBezTo>
                  <a:cubicBezTo>
                    <a:pt x="978" y="1051"/>
                    <a:pt x="990" y="1040"/>
                    <a:pt x="996" y="1029"/>
                  </a:cubicBezTo>
                  <a:cubicBezTo>
                    <a:pt x="1021" y="965"/>
                    <a:pt x="1082" y="930"/>
                    <a:pt x="1144" y="930"/>
                  </a:cubicBezTo>
                  <a:cubicBezTo>
                    <a:pt x="1179" y="930"/>
                    <a:pt x="1215" y="941"/>
                    <a:pt x="1246" y="965"/>
                  </a:cubicBezTo>
                  <a:cubicBezTo>
                    <a:pt x="1250" y="969"/>
                    <a:pt x="1254" y="971"/>
                    <a:pt x="1258" y="971"/>
                  </a:cubicBezTo>
                  <a:cubicBezTo>
                    <a:pt x="1265" y="971"/>
                    <a:pt x="1270" y="967"/>
                    <a:pt x="1278" y="965"/>
                  </a:cubicBezTo>
                  <a:cubicBezTo>
                    <a:pt x="1290" y="953"/>
                    <a:pt x="1298" y="928"/>
                    <a:pt x="1282" y="920"/>
                  </a:cubicBezTo>
                  <a:cubicBezTo>
                    <a:pt x="1278" y="920"/>
                    <a:pt x="1278" y="916"/>
                    <a:pt x="1270" y="916"/>
                  </a:cubicBezTo>
                  <a:cubicBezTo>
                    <a:pt x="1277" y="817"/>
                    <a:pt x="1355" y="758"/>
                    <a:pt x="1443" y="758"/>
                  </a:cubicBezTo>
                  <a:cubicBezTo>
                    <a:pt x="1451" y="758"/>
                    <a:pt x="1459" y="758"/>
                    <a:pt x="1467" y="759"/>
                  </a:cubicBezTo>
                  <a:cubicBezTo>
                    <a:pt x="1479" y="759"/>
                    <a:pt x="1483" y="751"/>
                    <a:pt x="1487" y="747"/>
                  </a:cubicBezTo>
                  <a:cubicBezTo>
                    <a:pt x="1499" y="747"/>
                    <a:pt x="1511" y="735"/>
                    <a:pt x="1503" y="723"/>
                  </a:cubicBezTo>
                  <a:cubicBezTo>
                    <a:pt x="1463" y="674"/>
                    <a:pt x="1503" y="602"/>
                    <a:pt x="1532" y="558"/>
                  </a:cubicBezTo>
                  <a:cubicBezTo>
                    <a:pt x="1552" y="533"/>
                    <a:pt x="1572" y="505"/>
                    <a:pt x="1604" y="497"/>
                  </a:cubicBezTo>
                  <a:cubicBezTo>
                    <a:pt x="1613" y="493"/>
                    <a:pt x="1623" y="492"/>
                    <a:pt x="1632" y="492"/>
                  </a:cubicBezTo>
                  <a:cubicBezTo>
                    <a:pt x="1663" y="492"/>
                    <a:pt x="1689" y="511"/>
                    <a:pt x="1689" y="546"/>
                  </a:cubicBezTo>
                  <a:cubicBezTo>
                    <a:pt x="1691" y="561"/>
                    <a:pt x="1707" y="570"/>
                    <a:pt x="1721" y="570"/>
                  </a:cubicBezTo>
                  <a:cubicBezTo>
                    <a:pt x="1733" y="570"/>
                    <a:pt x="1743" y="564"/>
                    <a:pt x="1745" y="550"/>
                  </a:cubicBezTo>
                  <a:lnTo>
                    <a:pt x="1745" y="525"/>
                  </a:lnTo>
                  <a:cubicBezTo>
                    <a:pt x="1749" y="525"/>
                    <a:pt x="1761" y="521"/>
                    <a:pt x="1765" y="513"/>
                  </a:cubicBezTo>
                  <a:cubicBezTo>
                    <a:pt x="1819" y="368"/>
                    <a:pt x="1942" y="288"/>
                    <a:pt x="2070" y="288"/>
                  </a:cubicBezTo>
                  <a:close/>
                  <a:moveTo>
                    <a:pt x="2329" y="473"/>
                  </a:moveTo>
                  <a:cubicBezTo>
                    <a:pt x="2389" y="473"/>
                    <a:pt x="2451" y="486"/>
                    <a:pt x="2515" y="517"/>
                  </a:cubicBezTo>
                  <a:cubicBezTo>
                    <a:pt x="2676" y="590"/>
                    <a:pt x="2841" y="767"/>
                    <a:pt x="2978" y="884"/>
                  </a:cubicBezTo>
                  <a:cubicBezTo>
                    <a:pt x="3260" y="1126"/>
                    <a:pt x="3526" y="1376"/>
                    <a:pt x="3784" y="1638"/>
                  </a:cubicBezTo>
                  <a:cubicBezTo>
                    <a:pt x="3792" y="1647"/>
                    <a:pt x="3801" y="1651"/>
                    <a:pt x="3810" y="1651"/>
                  </a:cubicBezTo>
                  <a:cubicBezTo>
                    <a:pt x="3827" y="1651"/>
                    <a:pt x="3842" y="1636"/>
                    <a:pt x="3845" y="1617"/>
                  </a:cubicBezTo>
                  <a:lnTo>
                    <a:pt x="3893" y="1617"/>
                  </a:lnTo>
                  <a:cubicBezTo>
                    <a:pt x="4020" y="1957"/>
                    <a:pt x="2895" y="1995"/>
                    <a:pt x="2338" y="1995"/>
                  </a:cubicBezTo>
                  <a:cubicBezTo>
                    <a:pt x="2208" y="1995"/>
                    <a:pt x="2109" y="1993"/>
                    <a:pt x="2064" y="1992"/>
                  </a:cubicBezTo>
                  <a:cubicBezTo>
                    <a:pt x="1769" y="1980"/>
                    <a:pt x="1475" y="1968"/>
                    <a:pt x="1185" y="1948"/>
                  </a:cubicBezTo>
                  <a:lnTo>
                    <a:pt x="734" y="1916"/>
                  </a:lnTo>
                  <a:cubicBezTo>
                    <a:pt x="677" y="1916"/>
                    <a:pt x="621" y="1912"/>
                    <a:pt x="569" y="1908"/>
                  </a:cubicBezTo>
                  <a:cubicBezTo>
                    <a:pt x="464" y="1891"/>
                    <a:pt x="0" y="1666"/>
                    <a:pt x="343" y="1513"/>
                  </a:cubicBezTo>
                  <a:cubicBezTo>
                    <a:pt x="359" y="1509"/>
                    <a:pt x="355" y="1497"/>
                    <a:pt x="351" y="1489"/>
                  </a:cubicBezTo>
                  <a:lnTo>
                    <a:pt x="351" y="1489"/>
                  </a:lnTo>
                  <a:cubicBezTo>
                    <a:pt x="365" y="1495"/>
                    <a:pt x="382" y="1500"/>
                    <a:pt x="399" y="1500"/>
                  </a:cubicBezTo>
                  <a:cubicBezTo>
                    <a:pt x="407" y="1500"/>
                    <a:pt x="416" y="1499"/>
                    <a:pt x="423" y="1496"/>
                  </a:cubicBezTo>
                  <a:lnTo>
                    <a:pt x="423" y="1496"/>
                  </a:lnTo>
                  <a:cubicBezTo>
                    <a:pt x="387" y="1565"/>
                    <a:pt x="383" y="1609"/>
                    <a:pt x="395" y="1694"/>
                  </a:cubicBezTo>
                  <a:cubicBezTo>
                    <a:pt x="395" y="1710"/>
                    <a:pt x="407" y="1714"/>
                    <a:pt x="419" y="1714"/>
                  </a:cubicBezTo>
                  <a:cubicBezTo>
                    <a:pt x="429" y="1715"/>
                    <a:pt x="439" y="1715"/>
                    <a:pt x="448" y="1715"/>
                  </a:cubicBezTo>
                  <a:cubicBezTo>
                    <a:pt x="674" y="1715"/>
                    <a:pt x="825" y="1491"/>
                    <a:pt x="972" y="1347"/>
                  </a:cubicBezTo>
                  <a:cubicBezTo>
                    <a:pt x="1246" y="1090"/>
                    <a:pt x="1544" y="864"/>
                    <a:pt x="1858" y="670"/>
                  </a:cubicBezTo>
                  <a:cubicBezTo>
                    <a:pt x="2007" y="578"/>
                    <a:pt x="2160" y="473"/>
                    <a:pt x="2329" y="473"/>
                  </a:cubicBezTo>
                  <a:close/>
                  <a:moveTo>
                    <a:pt x="2402" y="0"/>
                  </a:moveTo>
                  <a:cubicBezTo>
                    <a:pt x="2352" y="0"/>
                    <a:pt x="2302" y="22"/>
                    <a:pt x="2269" y="70"/>
                  </a:cubicBezTo>
                  <a:cubicBezTo>
                    <a:pt x="2229" y="33"/>
                    <a:pt x="2180" y="16"/>
                    <a:pt x="2133" y="16"/>
                  </a:cubicBezTo>
                  <a:cubicBezTo>
                    <a:pt x="2062" y="16"/>
                    <a:pt x="1994" y="55"/>
                    <a:pt x="1963" y="122"/>
                  </a:cubicBezTo>
                  <a:cubicBezTo>
                    <a:pt x="1947" y="78"/>
                    <a:pt x="1894" y="42"/>
                    <a:pt x="1842" y="38"/>
                  </a:cubicBezTo>
                  <a:cubicBezTo>
                    <a:pt x="1839" y="38"/>
                    <a:pt x="1837" y="38"/>
                    <a:pt x="1835" y="38"/>
                  </a:cubicBezTo>
                  <a:cubicBezTo>
                    <a:pt x="1738" y="38"/>
                    <a:pt x="1680" y="116"/>
                    <a:pt x="1632" y="191"/>
                  </a:cubicBezTo>
                  <a:cubicBezTo>
                    <a:pt x="1621" y="189"/>
                    <a:pt x="1610" y="187"/>
                    <a:pt x="1600" y="187"/>
                  </a:cubicBezTo>
                  <a:cubicBezTo>
                    <a:pt x="1520" y="187"/>
                    <a:pt x="1451" y="251"/>
                    <a:pt x="1447" y="336"/>
                  </a:cubicBezTo>
                  <a:cubicBezTo>
                    <a:pt x="1414" y="309"/>
                    <a:pt x="1372" y="296"/>
                    <a:pt x="1331" y="296"/>
                  </a:cubicBezTo>
                  <a:cubicBezTo>
                    <a:pt x="1273" y="296"/>
                    <a:pt x="1216" y="323"/>
                    <a:pt x="1185" y="380"/>
                  </a:cubicBezTo>
                  <a:cubicBezTo>
                    <a:pt x="1181" y="392"/>
                    <a:pt x="1181" y="404"/>
                    <a:pt x="1173" y="413"/>
                  </a:cubicBezTo>
                  <a:cubicBezTo>
                    <a:pt x="1157" y="441"/>
                    <a:pt x="1169" y="425"/>
                    <a:pt x="1129" y="437"/>
                  </a:cubicBezTo>
                  <a:lnTo>
                    <a:pt x="1109" y="437"/>
                  </a:lnTo>
                  <a:cubicBezTo>
                    <a:pt x="1123" y="455"/>
                    <a:pt x="1134" y="508"/>
                    <a:pt x="1156" y="508"/>
                  </a:cubicBezTo>
                  <a:cubicBezTo>
                    <a:pt x="1159" y="508"/>
                    <a:pt x="1162" y="507"/>
                    <a:pt x="1165" y="505"/>
                  </a:cubicBezTo>
                  <a:cubicBezTo>
                    <a:pt x="1170" y="503"/>
                    <a:pt x="1175" y="503"/>
                    <a:pt x="1179" y="503"/>
                  </a:cubicBezTo>
                  <a:cubicBezTo>
                    <a:pt x="1181" y="503"/>
                    <a:pt x="1183" y="503"/>
                    <a:pt x="1185" y="503"/>
                  </a:cubicBezTo>
                  <a:cubicBezTo>
                    <a:pt x="1193" y="503"/>
                    <a:pt x="1201" y="501"/>
                    <a:pt x="1217" y="485"/>
                  </a:cubicBezTo>
                  <a:cubicBezTo>
                    <a:pt x="1229" y="473"/>
                    <a:pt x="1229" y="453"/>
                    <a:pt x="1241" y="433"/>
                  </a:cubicBezTo>
                  <a:cubicBezTo>
                    <a:pt x="1263" y="388"/>
                    <a:pt x="1304" y="364"/>
                    <a:pt x="1345" y="364"/>
                  </a:cubicBezTo>
                  <a:cubicBezTo>
                    <a:pt x="1374" y="364"/>
                    <a:pt x="1404" y="376"/>
                    <a:pt x="1427" y="400"/>
                  </a:cubicBezTo>
                  <a:cubicBezTo>
                    <a:pt x="1433" y="407"/>
                    <a:pt x="1441" y="410"/>
                    <a:pt x="1448" y="410"/>
                  </a:cubicBezTo>
                  <a:cubicBezTo>
                    <a:pt x="1464" y="410"/>
                    <a:pt x="1479" y="397"/>
                    <a:pt x="1479" y="380"/>
                  </a:cubicBezTo>
                  <a:cubicBezTo>
                    <a:pt x="1487" y="380"/>
                    <a:pt x="1499" y="372"/>
                    <a:pt x="1499" y="360"/>
                  </a:cubicBezTo>
                  <a:cubicBezTo>
                    <a:pt x="1499" y="306"/>
                    <a:pt x="1544" y="253"/>
                    <a:pt x="1599" y="253"/>
                  </a:cubicBezTo>
                  <a:cubicBezTo>
                    <a:pt x="1610" y="253"/>
                    <a:pt x="1621" y="255"/>
                    <a:pt x="1632" y="259"/>
                  </a:cubicBezTo>
                  <a:cubicBezTo>
                    <a:pt x="1638" y="264"/>
                    <a:pt x="1644" y="265"/>
                    <a:pt x="1649" y="265"/>
                  </a:cubicBezTo>
                  <a:cubicBezTo>
                    <a:pt x="1659" y="265"/>
                    <a:pt x="1667" y="259"/>
                    <a:pt x="1673" y="251"/>
                  </a:cubicBezTo>
                  <a:cubicBezTo>
                    <a:pt x="1693" y="215"/>
                    <a:pt x="1713" y="179"/>
                    <a:pt x="1745" y="151"/>
                  </a:cubicBezTo>
                  <a:cubicBezTo>
                    <a:pt x="1767" y="131"/>
                    <a:pt x="1801" y="116"/>
                    <a:pt x="1833" y="116"/>
                  </a:cubicBezTo>
                  <a:cubicBezTo>
                    <a:pt x="1866" y="116"/>
                    <a:pt x="1896" y="133"/>
                    <a:pt x="1902" y="179"/>
                  </a:cubicBezTo>
                  <a:cubicBezTo>
                    <a:pt x="1906" y="199"/>
                    <a:pt x="1927" y="211"/>
                    <a:pt x="1943" y="211"/>
                  </a:cubicBezTo>
                  <a:lnTo>
                    <a:pt x="1943" y="219"/>
                  </a:lnTo>
                  <a:cubicBezTo>
                    <a:pt x="1943" y="231"/>
                    <a:pt x="1951" y="235"/>
                    <a:pt x="1955" y="239"/>
                  </a:cubicBezTo>
                  <a:cubicBezTo>
                    <a:pt x="1846" y="272"/>
                    <a:pt x="1753" y="352"/>
                    <a:pt x="1717" y="481"/>
                  </a:cubicBezTo>
                  <a:cubicBezTo>
                    <a:pt x="1699" y="449"/>
                    <a:pt x="1660" y="434"/>
                    <a:pt x="1620" y="434"/>
                  </a:cubicBezTo>
                  <a:cubicBezTo>
                    <a:pt x="1589" y="434"/>
                    <a:pt x="1556" y="443"/>
                    <a:pt x="1532" y="461"/>
                  </a:cubicBezTo>
                  <a:cubicBezTo>
                    <a:pt x="1471" y="513"/>
                    <a:pt x="1407" y="622"/>
                    <a:pt x="1435" y="703"/>
                  </a:cubicBezTo>
                  <a:cubicBezTo>
                    <a:pt x="1429" y="702"/>
                    <a:pt x="1423" y="702"/>
                    <a:pt x="1417" y="702"/>
                  </a:cubicBezTo>
                  <a:cubicBezTo>
                    <a:pt x="1318" y="702"/>
                    <a:pt x="1221" y="793"/>
                    <a:pt x="1213" y="892"/>
                  </a:cubicBezTo>
                  <a:cubicBezTo>
                    <a:pt x="1186" y="880"/>
                    <a:pt x="1156" y="874"/>
                    <a:pt x="1127" y="874"/>
                  </a:cubicBezTo>
                  <a:cubicBezTo>
                    <a:pt x="1050" y="874"/>
                    <a:pt x="974" y="915"/>
                    <a:pt x="939" y="985"/>
                  </a:cubicBezTo>
                  <a:cubicBezTo>
                    <a:pt x="914" y="968"/>
                    <a:pt x="886" y="960"/>
                    <a:pt x="860" y="960"/>
                  </a:cubicBezTo>
                  <a:cubicBezTo>
                    <a:pt x="787" y="960"/>
                    <a:pt x="723" y="1021"/>
                    <a:pt x="738" y="1110"/>
                  </a:cubicBezTo>
                  <a:cubicBezTo>
                    <a:pt x="728" y="1108"/>
                    <a:pt x="718" y="1108"/>
                    <a:pt x="709" y="1108"/>
                  </a:cubicBezTo>
                  <a:cubicBezTo>
                    <a:pt x="558" y="1108"/>
                    <a:pt x="481" y="1282"/>
                    <a:pt x="565" y="1404"/>
                  </a:cubicBezTo>
                  <a:cubicBezTo>
                    <a:pt x="520" y="1412"/>
                    <a:pt x="480" y="1432"/>
                    <a:pt x="452" y="1468"/>
                  </a:cubicBezTo>
                  <a:lnTo>
                    <a:pt x="444" y="1468"/>
                  </a:lnTo>
                  <a:cubicBezTo>
                    <a:pt x="444" y="1464"/>
                    <a:pt x="440" y="1464"/>
                    <a:pt x="436" y="1464"/>
                  </a:cubicBezTo>
                  <a:cubicBezTo>
                    <a:pt x="383" y="1464"/>
                    <a:pt x="363" y="1444"/>
                    <a:pt x="383" y="1388"/>
                  </a:cubicBezTo>
                  <a:cubicBezTo>
                    <a:pt x="363" y="1335"/>
                    <a:pt x="375" y="1315"/>
                    <a:pt x="419" y="1315"/>
                  </a:cubicBezTo>
                  <a:cubicBezTo>
                    <a:pt x="436" y="1315"/>
                    <a:pt x="440" y="1295"/>
                    <a:pt x="436" y="1283"/>
                  </a:cubicBezTo>
                  <a:cubicBezTo>
                    <a:pt x="417" y="1236"/>
                    <a:pt x="369" y="1076"/>
                    <a:pt x="456" y="1076"/>
                  </a:cubicBezTo>
                  <a:cubicBezTo>
                    <a:pt x="465" y="1076"/>
                    <a:pt x="476" y="1078"/>
                    <a:pt x="488" y="1081"/>
                  </a:cubicBezTo>
                  <a:cubicBezTo>
                    <a:pt x="490" y="1082"/>
                    <a:pt x="491" y="1082"/>
                    <a:pt x="493" y="1082"/>
                  </a:cubicBezTo>
                  <a:cubicBezTo>
                    <a:pt x="511" y="1082"/>
                    <a:pt x="524" y="1064"/>
                    <a:pt x="520" y="1049"/>
                  </a:cubicBezTo>
                  <a:cubicBezTo>
                    <a:pt x="536" y="1049"/>
                    <a:pt x="544" y="1045"/>
                    <a:pt x="544" y="1029"/>
                  </a:cubicBezTo>
                  <a:cubicBezTo>
                    <a:pt x="544" y="1009"/>
                    <a:pt x="540" y="981"/>
                    <a:pt x="540" y="961"/>
                  </a:cubicBezTo>
                  <a:cubicBezTo>
                    <a:pt x="543" y="939"/>
                    <a:pt x="566" y="882"/>
                    <a:pt x="592" y="882"/>
                  </a:cubicBezTo>
                  <a:cubicBezTo>
                    <a:pt x="600" y="882"/>
                    <a:pt x="608" y="887"/>
                    <a:pt x="617" y="900"/>
                  </a:cubicBezTo>
                  <a:cubicBezTo>
                    <a:pt x="623" y="908"/>
                    <a:pt x="632" y="911"/>
                    <a:pt x="641" y="911"/>
                  </a:cubicBezTo>
                  <a:cubicBezTo>
                    <a:pt x="655" y="911"/>
                    <a:pt x="669" y="902"/>
                    <a:pt x="669" y="884"/>
                  </a:cubicBezTo>
                  <a:cubicBezTo>
                    <a:pt x="663" y="798"/>
                    <a:pt x="722" y="741"/>
                    <a:pt x="793" y="741"/>
                  </a:cubicBezTo>
                  <a:cubicBezTo>
                    <a:pt x="816" y="741"/>
                    <a:pt x="839" y="746"/>
                    <a:pt x="863" y="759"/>
                  </a:cubicBezTo>
                  <a:cubicBezTo>
                    <a:pt x="868" y="762"/>
                    <a:pt x="873" y="763"/>
                    <a:pt x="877" y="763"/>
                  </a:cubicBezTo>
                  <a:cubicBezTo>
                    <a:pt x="894" y="763"/>
                    <a:pt x="907" y="747"/>
                    <a:pt x="907" y="731"/>
                  </a:cubicBezTo>
                  <a:lnTo>
                    <a:pt x="1012" y="687"/>
                  </a:lnTo>
                  <a:cubicBezTo>
                    <a:pt x="1017" y="689"/>
                    <a:pt x="1022" y="691"/>
                    <a:pt x="1027" y="691"/>
                  </a:cubicBezTo>
                  <a:cubicBezTo>
                    <a:pt x="1044" y="691"/>
                    <a:pt x="1060" y="678"/>
                    <a:pt x="1060" y="662"/>
                  </a:cubicBezTo>
                  <a:cubicBezTo>
                    <a:pt x="1052" y="642"/>
                    <a:pt x="1048" y="618"/>
                    <a:pt x="1052" y="598"/>
                  </a:cubicBezTo>
                  <a:cubicBezTo>
                    <a:pt x="1072" y="501"/>
                    <a:pt x="1088" y="461"/>
                    <a:pt x="1100" y="445"/>
                  </a:cubicBezTo>
                  <a:lnTo>
                    <a:pt x="1100" y="445"/>
                  </a:lnTo>
                  <a:cubicBezTo>
                    <a:pt x="1088" y="449"/>
                    <a:pt x="1072" y="449"/>
                    <a:pt x="1060" y="461"/>
                  </a:cubicBezTo>
                  <a:cubicBezTo>
                    <a:pt x="1000" y="497"/>
                    <a:pt x="988" y="562"/>
                    <a:pt x="992" y="622"/>
                  </a:cubicBezTo>
                  <a:cubicBezTo>
                    <a:pt x="984" y="620"/>
                    <a:pt x="977" y="620"/>
                    <a:pt x="969" y="620"/>
                  </a:cubicBezTo>
                  <a:cubicBezTo>
                    <a:pt x="924" y="620"/>
                    <a:pt x="880" y="650"/>
                    <a:pt x="863" y="699"/>
                  </a:cubicBezTo>
                  <a:cubicBezTo>
                    <a:pt x="837" y="687"/>
                    <a:pt x="811" y="682"/>
                    <a:pt x="786" y="682"/>
                  </a:cubicBezTo>
                  <a:cubicBezTo>
                    <a:pt x="698" y="682"/>
                    <a:pt x="621" y="749"/>
                    <a:pt x="605" y="840"/>
                  </a:cubicBezTo>
                  <a:cubicBezTo>
                    <a:pt x="598" y="837"/>
                    <a:pt x="591" y="836"/>
                    <a:pt x="584" y="836"/>
                  </a:cubicBezTo>
                  <a:cubicBezTo>
                    <a:pt x="567" y="836"/>
                    <a:pt x="549" y="843"/>
                    <a:pt x="528" y="852"/>
                  </a:cubicBezTo>
                  <a:cubicBezTo>
                    <a:pt x="468" y="892"/>
                    <a:pt x="480" y="973"/>
                    <a:pt x="500" y="1033"/>
                  </a:cubicBezTo>
                  <a:cubicBezTo>
                    <a:pt x="490" y="1031"/>
                    <a:pt x="481" y="1030"/>
                    <a:pt x="472" y="1030"/>
                  </a:cubicBezTo>
                  <a:cubicBezTo>
                    <a:pt x="428" y="1030"/>
                    <a:pt x="390" y="1053"/>
                    <a:pt x="363" y="1094"/>
                  </a:cubicBezTo>
                  <a:cubicBezTo>
                    <a:pt x="327" y="1154"/>
                    <a:pt x="347" y="1222"/>
                    <a:pt x="375" y="1283"/>
                  </a:cubicBezTo>
                  <a:cubicBezTo>
                    <a:pt x="278" y="1315"/>
                    <a:pt x="278" y="1436"/>
                    <a:pt x="343" y="1484"/>
                  </a:cubicBezTo>
                  <a:cubicBezTo>
                    <a:pt x="343" y="1485"/>
                    <a:pt x="343" y="1485"/>
                    <a:pt x="344" y="1485"/>
                  </a:cubicBezTo>
                  <a:lnTo>
                    <a:pt x="344" y="1485"/>
                  </a:lnTo>
                  <a:cubicBezTo>
                    <a:pt x="340" y="1484"/>
                    <a:pt x="337" y="1484"/>
                    <a:pt x="335" y="1484"/>
                  </a:cubicBezTo>
                  <a:cubicBezTo>
                    <a:pt x="133" y="1529"/>
                    <a:pt x="158" y="1787"/>
                    <a:pt x="303" y="1887"/>
                  </a:cubicBezTo>
                  <a:cubicBezTo>
                    <a:pt x="444" y="1980"/>
                    <a:pt x="657" y="1972"/>
                    <a:pt x="822" y="1988"/>
                  </a:cubicBezTo>
                  <a:lnTo>
                    <a:pt x="855" y="1988"/>
                  </a:lnTo>
                  <a:cubicBezTo>
                    <a:pt x="839" y="2113"/>
                    <a:pt x="839" y="2250"/>
                    <a:pt x="871" y="2375"/>
                  </a:cubicBezTo>
                  <a:cubicBezTo>
                    <a:pt x="887" y="2375"/>
                    <a:pt x="907" y="2371"/>
                    <a:pt x="923" y="2371"/>
                  </a:cubicBezTo>
                  <a:cubicBezTo>
                    <a:pt x="903" y="2242"/>
                    <a:pt x="887" y="2121"/>
                    <a:pt x="891" y="1992"/>
                  </a:cubicBezTo>
                  <a:lnTo>
                    <a:pt x="891" y="1992"/>
                  </a:lnTo>
                  <a:cubicBezTo>
                    <a:pt x="927" y="1996"/>
                    <a:pt x="963" y="1996"/>
                    <a:pt x="1000" y="2000"/>
                  </a:cubicBezTo>
                  <a:cubicBezTo>
                    <a:pt x="980" y="2117"/>
                    <a:pt x="980" y="2250"/>
                    <a:pt x="1012" y="2363"/>
                  </a:cubicBezTo>
                  <a:cubicBezTo>
                    <a:pt x="1028" y="2363"/>
                    <a:pt x="1044" y="2359"/>
                    <a:pt x="1060" y="2359"/>
                  </a:cubicBezTo>
                  <a:cubicBezTo>
                    <a:pt x="1044" y="2234"/>
                    <a:pt x="1032" y="2125"/>
                    <a:pt x="1040" y="2004"/>
                  </a:cubicBezTo>
                  <a:lnTo>
                    <a:pt x="1040" y="2004"/>
                  </a:lnTo>
                  <a:lnTo>
                    <a:pt x="1705" y="2049"/>
                  </a:lnTo>
                  <a:cubicBezTo>
                    <a:pt x="1806" y="2054"/>
                    <a:pt x="2141" y="2078"/>
                    <a:pt x="2528" y="2078"/>
                  </a:cubicBezTo>
                  <a:cubicBezTo>
                    <a:pt x="2713" y="2078"/>
                    <a:pt x="2911" y="2072"/>
                    <a:pt x="3099" y="2057"/>
                  </a:cubicBezTo>
                  <a:lnTo>
                    <a:pt x="3099" y="2057"/>
                  </a:lnTo>
                  <a:cubicBezTo>
                    <a:pt x="3095" y="2129"/>
                    <a:pt x="3099" y="2198"/>
                    <a:pt x="3115" y="2270"/>
                  </a:cubicBezTo>
                  <a:lnTo>
                    <a:pt x="3160" y="2270"/>
                  </a:lnTo>
                  <a:cubicBezTo>
                    <a:pt x="3151" y="2194"/>
                    <a:pt x="3143" y="2125"/>
                    <a:pt x="3139" y="2053"/>
                  </a:cubicBezTo>
                  <a:cubicBezTo>
                    <a:pt x="3176" y="2053"/>
                    <a:pt x="3208" y="2049"/>
                    <a:pt x="3244" y="2045"/>
                  </a:cubicBezTo>
                  <a:cubicBezTo>
                    <a:pt x="3248" y="2125"/>
                    <a:pt x="3256" y="2198"/>
                    <a:pt x="3260" y="2274"/>
                  </a:cubicBezTo>
                  <a:lnTo>
                    <a:pt x="3305" y="2274"/>
                  </a:lnTo>
                  <a:cubicBezTo>
                    <a:pt x="3297" y="2194"/>
                    <a:pt x="3284" y="2117"/>
                    <a:pt x="3276" y="2036"/>
                  </a:cubicBezTo>
                  <a:cubicBezTo>
                    <a:pt x="3728" y="1988"/>
                    <a:pt x="4074" y="1863"/>
                    <a:pt x="3974" y="1601"/>
                  </a:cubicBezTo>
                  <a:cubicBezTo>
                    <a:pt x="3974" y="1593"/>
                    <a:pt x="3974" y="1593"/>
                    <a:pt x="3969" y="1589"/>
                  </a:cubicBezTo>
                  <a:cubicBezTo>
                    <a:pt x="3994" y="1569"/>
                    <a:pt x="4010" y="1549"/>
                    <a:pt x="4022" y="1521"/>
                  </a:cubicBezTo>
                  <a:cubicBezTo>
                    <a:pt x="4029" y="1527"/>
                    <a:pt x="4042" y="1533"/>
                    <a:pt x="4055" y="1533"/>
                  </a:cubicBezTo>
                  <a:cubicBezTo>
                    <a:pt x="4065" y="1533"/>
                    <a:pt x="4075" y="1530"/>
                    <a:pt x="4082" y="1521"/>
                  </a:cubicBezTo>
                  <a:cubicBezTo>
                    <a:pt x="4191" y="1368"/>
                    <a:pt x="4119" y="1162"/>
                    <a:pt x="3941" y="1118"/>
                  </a:cubicBezTo>
                  <a:cubicBezTo>
                    <a:pt x="3941" y="1009"/>
                    <a:pt x="3857" y="916"/>
                    <a:pt x="3740" y="896"/>
                  </a:cubicBezTo>
                  <a:cubicBezTo>
                    <a:pt x="3754" y="800"/>
                    <a:pt x="3683" y="710"/>
                    <a:pt x="3594" y="710"/>
                  </a:cubicBezTo>
                  <a:cubicBezTo>
                    <a:pt x="3583" y="710"/>
                    <a:pt x="3571" y="712"/>
                    <a:pt x="3558" y="715"/>
                  </a:cubicBezTo>
                  <a:cubicBezTo>
                    <a:pt x="3575" y="618"/>
                    <a:pt x="3486" y="525"/>
                    <a:pt x="3385" y="521"/>
                  </a:cubicBezTo>
                  <a:cubicBezTo>
                    <a:pt x="3382" y="430"/>
                    <a:pt x="3310" y="358"/>
                    <a:pt x="3227" y="358"/>
                  </a:cubicBezTo>
                  <a:cubicBezTo>
                    <a:pt x="3203" y="358"/>
                    <a:pt x="3179" y="364"/>
                    <a:pt x="3156" y="376"/>
                  </a:cubicBezTo>
                  <a:cubicBezTo>
                    <a:pt x="3152" y="258"/>
                    <a:pt x="3039" y="217"/>
                    <a:pt x="2927" y="217"/>
                  </a:cubicBezTo>
                  <a:cubicBezTo>
                    <a:pt x="2902" y="217"/>
                    <a:pt x="2877" y="219"/>
                    <a:pt x="2853" y="223"/>
                  </a:cubicBezTo>
                  <a:cubicBezTo>
                    <a:pt x="2843" y="132"/>
                    <a:pt x="2768" y="64"/>
                    <a:pt x="2687" y="64"/>
                  </a:cubicBezTo>
                  <a:cubicBezTo>
                    <a:pt x="2643" y="64"/>
                    <a:pt x="2597" y="84"/>
                    <a:pt x="2559" y="130"/>
                  </a:cubicBezTo>
                  <a:cubicBezTo>
                    <a:pt x="2545" y="47"/>
                    <a:pt x="2474" y="0"/>
                    <a:pt x="2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03;p35">
              <a:extLst>
                <a:ext uri="{FF2B5EF4-FFF2-40B4-BE49-F238E27FC236}">
                  <a16:creationId xmlns:a16="http://schemas.microsoft.com/office/drawing/2014/main" id="{C836D883-B7CC-423F-B5D4-2FA5D79C1DDA}"/>
                </a:ext>
              </a:extLst>
            </p:cNvPr>
            <p:cNvSpPr/>
            <p:nvPr/>
          </p:nvSpPr>
          <p:spPr>
            <a:xfrm>
              <a:off x="3831052" y="2518598"/>
              <a:ext cx="202616" cy="134757"/>
            </a:xfrm>
            <a:custGeom>
              <a:avLst/>
              <a:gdLst/>
              <a:ahLst/>
              <a:cxnLst/>
              <a:rect l="l" t="t" r="r" b="b"/>
              <a:pathLst>
                <a:path w="2108" h="1402" extrusionOk="0">
                  <a:moveTo>
                    <a:pt x="423" y="0"/>
                  </a:moveTo>
                  <a:cubicBezTo>
                    <a:pt x="384" y="0"/>
                    <a:pt x="344" y="23"/>
                    <a:pt x="322" y="72"/>
                  </a:cubicBezTo>
                  <a:cubicBezTo>
                    <a:pt x="319" y="82"/>
                    <a:pt x="309" y="87"/>
                    <a:pt x="299" y="87"/>
                  </a:cubicBezTo>
                  <a:cubicBezTo>
                    <a:pt x="287" y="87"/>
                    <a:pt x="274" y="80"/>
                    <a:pt x="270" y="72"/>
                  </a:cubicBezTo>
                  <a:cubicBezTo>
                    <a:pt x="237" y="28"/>
                    <a:pt x="195" y="8"/>
                    <a:pt x="155" y="8"/>
                  </a:cubicBezTo>
                  <a:cubicBezTo>
                    <a:pt x="88" y="8"/>
                    <a:pt x="25" y="62"/>
                    <a:pt x="12" y="148"/>
                  </a:cubicBezTo>
                  <a:cubicBezTo>
                    <a:pt x="8" y="152"/>
                    <a:pt x="8" y="156"/>
                    <a:pt x="0" y="164"/>
                  </a:cubicBezTo>
                  <a:cubicBezTo>
                    <a:pt x="29" y="158"/>
                    <a:pt x="58" y="154"/>
                    <a:pt x="87" y="154"/>
                  </a:cubicBezTo>
                  <a:cubicBezTo>
                    <a:pt x="198" y="154"/>
                    <a:pt x="309" y="203"/>
                    <a:pt x="383" y="305"/>
                  </a:cubicBezTo>
                  <a:cubicBezTo>
                    <a:pt x="419" y="236"/>
                    <a:pt x="481" y="203"/>
                    <a:pt x="541" y="203"/>
                  </a:cubicBezTo>
                  <a:cubicBezTo>
                    <a:pt x="611" y="203"/>
                    <a:pt x="679" y="246"/>
                    <a:pt x="705" y="325"/>
                  </a:cubicBezTo>
                  <a:cubicBezTo>
                    <a:pt x="727" y="318"/>
                    <a:pt x="749" y="314"/>
                    <a:pt x="771" y="314"/>
                  </a:cubicBezTo>
                  <a:cubicBezTo>
                    <a:pt x="860" y="314"/>
                    <a:pt x="937" y="377"/>
                    <a:pt x="947" y="475"/>
                  </a:cubicBezTo>
                  <a:cubicBezTo>
                    <a:pt x="981" y="460"/>
                    <a:pt x="1015" y="454"/>
                    <a:pt x="1049" y="454"/>
                  </a:cubicBezTo>
                  <a:cubicBezTo>
                    <a:pt x="1219" y="454"/>
                    <a:pt x="1375" y="616"/>
                    <a:pt x="1338" y="797"/>
                  </a:cubicBezTo>
                  <a:cubicBezTo>
                    <a:pt x="1348" y="794"/>
                    <a:pt x="1359" y="793"/>
                    <a:pt x="1370" y="793"/>
                  </a:cubicBezTo>
                  <a:cubicBezTo>
                    <a:pt x="1440" y="793"/>
                    <a:pt x="1506" y="848"/>
                    <a:pt x="1523" y="918"/>
                  </a:cubicBezTo>
                  <a:cubicBezTo>
                    <a:pt x="1628" y="950"/>
                    <a:pt x="1704" y="1051"/>
                    <a:pt x="1704" y="1160"/>
                  </a:cubicBezTo>
                  <a:cubicBezTo>
                    <a:pt x="1721" y="1146"/>
                    <a:pt x="1743" y="1139"/>
                    <a:pt x="1767" y="1139"/>
                  </a:cubicBezTo>
                  <a:cubicBezTo>
                    <a:pt x="1785" y="1139"/>
                    <a:pt x="1804" y="1143"/>
                    <a:pt x="1821" y="1151"/>
                  </a:cubicBezTo>
                  <a:cubicBezTo>
                    <a:pt x="1866" y="1176"/>
                    <a:pt x="1886" y="1236"/>
                    <a:pt x="1870" y="1284"/>
                  </a:cubicBezTo>
                  <a:cubicBezTo>
                    <a:pt x="1877" y="1283"/>
                    <a:pt x="1885" y="1283"/>
                    <a:pt x="1892" y="1283"/>
                  </a:cubicBezTo>
                  <a:cubicBezTo>
                    <a:pt x="1958" y="1283"/>
                    <a:pt x="2024" y="1329"/>
                    <a:pt x="2031" y="1397"/>
                  </a:cubicBezTo>
                  <a:lnTo>
                    <a:pt x="2031" y="1401"/>
                  </a:lnTo>
                  <a:cubicBezTo>
                    <a:pt x="2107" y="1284"/>
                    <a:pt x="2051" y="1147"/>
                    <a:pt x="1930" y="1095"/>
                  </a:cubicBezTo>
                  <a:cubicBezTo>
                    <a:pt x="1925" y="1102"/>
                    <a:pt x="1918" y="1105"/>
                    <a:pt x="1910" y="1105"/>
                  </a:cubicBezTo>
                  <a:cubicBezTo>
                    <a:pt x="1891" y="1105"/>
                    <a:pt x="1868" y="1086"/>
                    <a:pt x="1874" y="1055"/>
                  </a:cubicBezTo>
                  <a:cubicBezTo>
                    <a:pt x="1892" y="971"/>
                    <a:pt x="1822" y="895"/>
                    <a:pt x="1740" y="895"/>
                  </a:cubicBezTo>
                  <a:cubicBezTo>
                    <a:pt x="1731" y="895"/>
                    <a:pt x="1722" y="896"/>
                    <a:pt x="1713" y="898"/>
                  </a:cubicBezTo>
                  <a:cubicBezTo>
                    <a:pt x="1711" y="898"/>
                    <a:pt x="1709" y="898"/>
                    <a:pt x="1708" y="898"/>
                  </a:cubicBezTo>
                  <a:cubicBezTo>
                    <a:pt x="1685" y="898"/>
                    <a:pt x="1665" y="872"/>
                    <a:pt x="1680" y="849"/>
                  </a:cubicBezTo>
                  <a:cubicBezTo>
                    <a:pt x="1725" y="767"/>
                    <a:pt x="1667" y="693"/>
                    <a:pt x="1592" y="693"/>
                  </a:cubicBezTo>
                  <a:cubicBezTo>
                    <a:pt x="1579" y="693"/>
                    <a:pt x="1565" y="695"/>
                    <a:pt x="1551" y="700"/>
                  </a:cubicBezTo>
                  <a:cubicBezTo>
                    <a:pt x="1551" y="708"/>
                    <a:pt x="1547" y="708"/>
                    <a:pt x="1547" y="712"/>
                  </a:cubicBezTo>
                  <a:cubicBezTo>
                    <a:pt x="1542" y="720"/>
                    <a:pt x="1533" y="724"/>
                    <a:pt x="1523" y="724"/>
                  </a:cubicBezTo>
                  <a:cubicBezTo>
                    <a:pt x="1503" y="724"/>
                    <a:pt x="1483" y="710"/>
                    <a:pt x="1491" y="688"/>
                  </a:cubicBezTo>
                  <a:cubicBezTo>
                    <a:pt x="1521" y="606"/>
                    <a:pt x="1495" y="513"/>
                    <a:pt x="1404" y="513"/>
                  </a:cubicBezTo>
                  <a:cubicBezTo>
                    <a:pt x="1397" y="513"/>
                    <a:pt x="1390" y="514"/>
                    <a:pt x="1382" y="515"/>
                  </a:cubicBezTo>
                  <a:cubicBezTo>
                    <a:pt x="1358" y="515"/>
                    <a:pt x="1338" y="499"/>
                    <a:pt x="1342" y="475"/>
                  </a:cubicBezTo>
                  <a:cubicBezTo>
                    <a:pt x="1361" y="393"/>
                    <a:pt x="1304" y="339"/>
                    <a:pt x="1237" y="339"/>
                  </a:cubicBezTo>
                  <a:cubicBezTo>
                    <a:pt x="1217" y="339"/>
                    <a:pt x="1197" y="344"/>
                    <a:pt x="1177" y="354"/>
                  </a:cubicBezTo>
                  <a:lnTo>
                    <a:pt x="1169" y="354"/>
                  </a:lnTo>
                  <a:cubicBezTo>
                    <a:pt x="1164" y="365"/>
                    <a:pt x="1154" y="371"/>
                    <a:pt x="1144" y="371"/>
                  </a:cubicBezTo>
                  <a:cubicBezTo>
                    <a:pt x="1126" y="371"/>
                    <a:pt x="1106" y="355"/>
                    <a:pt x="1108" y="329"/>
                  </a:cubicBezTo>
                  <a:cubicBezTo>
                    <a:pt x="1125" y="233"/>
                    <a:pt x="1053" y="209"/>
                    <a:pt x="978" y="209"/>
                  </a:cubicBezTo>
                  <a:cubicBezTo>
                    <a:pt x="930" y="209"/>
                    <a:pt x="882" y="218"/>
                    <a:pt x="854" y="225"/>
                  </a:cubicBezTo>
                  <a:cubicBezTo>
                    <a:pt x="852" y="225"/>
                    <a:pt x="849" y="225"/>
                    <a:pt x="847" y="225"/>
                  </a:cubicBezTo>
                  <a:cubicBezTo>
                    <a:pt x="823" y="225"/>
                    <a:pt x="807" y="206"/>
                    <a:pt x="814" y="184"/>
                  </a:cubicBezTo>
                  <a:cubicBezTo>
                    <a:pt x="827" y="101"/>
                    <a:pt x="772" y="54"/>
                    <a:pt x="711" y="54"/>
                  </a:cubicBezTo>
                  <a:cubicBezTo>
                    <a:pt x="678" y="54"/>
                    <a:pt x="643" y="68"/>
                    <a:pt x="617" y="96"/>
                  </a:cubicBezTo>
                  <a:cubicBezTo>
                    <a:pt x="609" y="103"/>
                    <a:pt x="603" y="106"/>
                    <a:pt x="596" y="106"/>
                  </a:cubicBezTo>
                  <a:cubicBezTo>
                    <a:pt x="593" y="106"/>
                    <a:pt x="589" y="105"/>
                    <a:pt x="584" y="104"/>
                  </a:cubicBezTo>
                  <a:cubicBezTo>
                    <a:pt x="582" y="124"/>
                    <a:pt x="566" y="134"/>
                    <a:pt x="551" y="134"/>
                  </a:cubicBezTo>
                  <a:cubicBezTo>
                    <a:pt x="535" y="134"/>
                    <a:pt x="520" y="124"/>
                    <a:pt x="520" y="104"/>
                  </a:cubicBezTo>
                  <a:cubicBezTo>
                    <a:pt x="518" y="37"/>
                    <a:pt x="472" y="0"/>
                    <a:pt x="4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04;p35">
              <a:extLst>
                <a:ext uri="{FF2B5EF4-FFF2-40B4-BE49-F238E27FC236}">
                  <a16:creationId xmlns:a16="http://schemas.microsoft.com/office/drawing/2014/main" id="{D240A703-2340-4ED1-B514-DEA1D49E929C}"/>
                </a:ext>
              </a:extLst>
            </p:cNvPr>
            <p:cNvSpPr/>
            <p:nvPr/>
          </p:nvSpPr>
          <p:spPr>
            <a:xfrm>
              <a:off x="3870075" y="2543685"/>
              <a:ext cx="151770" cy="118993"/>
            </a:xfrm>
            <a:custGeom>
              <a:avLst/>
              <a:gdLst/>
              <a:ahLst/>
              <a:cxnLst/>
              <a:rect l="l" t="t" r="r" b="b"/>
              <a:pathLst>
                <a:path w="1579" h="1238" extrusionOk="0">
                  <a:moveTo>
                    <a:pt x="119" y="1"/>
                  </a:moveTo>
                  <a:cubicBezTo>
                    <a:pt x="76" y="1"/>
                    <a:pt x="32" y="22"/>
                    <a:pt x="1" y="68"/>
                  </a:cubicBezTo>
                  <a:cubicBezTo>
                    <a:pt x="211" y="105"/>
                    <a:pt x="384" y="302"/>
                    <a:pt x="537" y="423"/>
                  </a:cubicBezTo>
                  <a:cubicBezTo>
                    <a:pt x="851" y="677"/>
                    <a:pt x="1145" y="951"/>
                    <a:pt x="1427" y="1237"/>
                  </a:cubicBezTo>
                  <a:cubicBezTo>
                    <a:pt x="1431" y="1234"/>
                    <a:pt x="1441" y="1226"/>
                    <a:pt x="1450" y="1226"/>
                  </a:cubicBezTo>
                  <a:cubicBezTo>
                    <a:pt x="1454" y="1226"/>
                    <a:pt x="1457" y="1227"/>
                    <a:pt x="1460" y="1229"/>
                  </a:cubicBezTo>
                  <a:cubicBezTo>
                    <a:pt x="1466" y="1231"/>
                    <a:pt x="1473" y="1231"/>
                    <a:pt x="1481" y="1231"/>
                  </a:cubicBezTo>
                  <a:cubicBezTo>
                    <a:pt x="1526" y="1231"/>
                    <a:pt x="1579" y="1199"/>
                    <a:pt x="1568" y="1140"/>
                  </a:cubicBezTo>
                  <a:cubicBezTo>
                    <a:pt x="1562" y="1102"/>
                    <a:pt x="1515" y="1074"/>
                    <a:pt x="1468" y="1074"/>
                  </a:cubicBezTo>
                  <a:cubicBezTo>
                    <a:pt x="1456" y="1074"/>
                    <a:pt x="1443" y="1076"/>
                    <a:pt x="1431" y="1080"/>
                  </a:cubicBezTo>
                  <a:cubicBezTo>
                    <a:pt x="1427" y="1082"/>
                    <a:pt x="1423" y="1084"/>
                    <a:pt x="1419" y="1084"/>
                  </a:cubicBezTo>
                  <a:cubicBezTo>
                    <a:pt x="1404" y="1084"/>
                    <a:pt x="1394" y="1068"/>
                    <a:pt x="1403" y="1056"/>
                  </a:cubicBezTo>
                  <a:cubicBezTo>
                    <a:pt x="1399" y="1052"/>
                    <a:pt x="1391" y="1036"/>
                    <a:pt x="1399" y="1023"/>
                  </a:cubicBezTo>
                  <a:cubicBezTo>
                    <a:pt x="1411" y="991"/>
                    <a:pt x="1403" y="951"/>
                    <a:pt x="1371" y="935"/>
                  </a:cubicBezTo>
                  <a:cubicBezTo>
                    <a:pt x="1362" y="930"/>
                    <a:pt x="1352" y="928"/>
                    <a:pt x="1343" y="928"/>
                  </a:cubicBezTo>
                  <a:cubicBezTo>
                    <a:pt x="1318" y="928"/>
                    <a:pt x="1293" y="942"/>
                    <a:pt x="1278" y="959"/>
                  </a:cubicBezTo>
                  <a:cubicBezTo>
                    <a:pt x="1275" y="964"/>
                    <a:pt x="1272" y="965"/>
                    <a:pt x="1269" y="965"/>
                  </a:cubicBezTo>
                  <a:cubicBezTo>
                    <a:pt x="1265" y="965"/>
                    <a:pt x="1261" y="961"/>
                    <a:pt x="1258" y="959"/>
                  </a:cubicBezTo>
                  <a:cubicBezTo>
                    <a:pt x="1242" y="959"/>
                    <a:pt x="1226" y="951"/>
                    <a:pt x="1226" y="931"/>
                  </a:cubicBezTo>
                  <a:cubicBezTo>
                    <a:pt x="1238" y="830"/>
                    <a:pt x="1178" y="737"/>
                    <a:pt x="1077" y="709"/>
                  </a:cubicBezTo>
                  <a:cubicBezTo>
                    <a:pt x="1065" y="705"/>
                    <a:pt x="1057" y="693"/>
                    <a:pt x="1057" y="677"/>
                  </a:cubicBezTo>
                  <a:cubicBezTo>
                    <a:pt x="1050" y="618"/>
                    <a:pt x="993" y="583"/>
                    <a:pt x="937" y="583"/>
                  </a:cubicBezTo>
                  <a:cubicBezTo>
                    <a:pt x="924" y="583"/>
                    <a:pt x="911" y="585"/>
                    <a:pt x="900" y="588"/>
                  </a:cubicBezTo>
                  <a:lnTo>
                    <a:pt x="896" y="588"/>
                  </a:lnTo>
                  <a:cubicBezTo>
                    <a:pt x="896" y="592"/>
                    <a:pt x="887" y="592"/>
                    <a:pt x="883" y="592"/>
                  </a:cubicBezTo>
                  <a:cubicBezTo>
                    <a:pt x="881" y="593"/>
                    <a:pt x="879" y="594"/>
                    <a:pt x="876" y="594"/>
                  </a:cubicBezTo>
                  <a:cubicBezTo>
                    <a:pt x="870" y="594"/>
                    <a:pt x="863" y="590"/>
                    <a:pt x="863" y="584"/>
                  </a:cubicBezTo>
                  <a:cubicBezTo>
                    <a:pt x="855" y="572"/>
                    <a:pt x="855" y="564"/>
                    <a:pt x="855" y="552"/>
                  </a:cubicBezTo>
                  <a:cubicBezTo>
                    <a:pt x="893" y="377"/>
                    <a:pt x="771" y="249"/>
                    <a:pt x="617" y="249"/>
                  </a:cubicBezTo>
                  <a:cubicBezTo>
                    <a:pt x="590" y="249"/>
                    <a:pt x="561" y="253"/>
                    <a:pt x="533" y="262"/>
                  </a:cubicBezTo>
                  <a:cubicBezTo>
                    <a:pt x="529" y="275"/>
                    <a:pt x="516" y="282"/>
                    <a:pt x="503" y="282"/>
                  </a:cubicBezTo>
                  <a:cubicBezTo>
                    <a:pt x="488" y="282"/>
                    <a:pt x="474" y="273"/>
                    <a:pt x="476" y="254"/>
                  </a:cubicBezTo>
                  <a:cubicBezTo>
                    <a:pt x="483" y="169"/>
                    <a:pt x="427" y="109"/>
                    <a:pt x="356" y="109"/>
                  </a:cubicBezTo>
                  <a:cubicBezTo>
                    <a:pt x="332" y="109"/>
                    <a:pt x="308" y="115"/>
                    <a:pt x="283" y="129"/>
                  </a:cubicBezTo>
                  <a:cubicBezTo>
                    <a:pt x="279" y="133"/>
                    <a:pt x="274" y="135"/>
                    <a:pt x="270" y="135"/>
                  </a:cubicBezTo>
                  <a:cubicBezTo>
                    <a:pt x="259" y="135"/>
                    <a:pt x="248" y="126"/>
                    <a:pt x="243" y="113"/>
                  </a:cubicBezTo>
                  <a:cubicBezTo>
                    <a:pt x="231" y="41"/>
                    <a:pt x="177" y="1"/>
                    <a:pt x="1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05;p35">
              <a:extLst>
                <a:ext uri="{FF2B5EF4-FFF2-40B4-BE49-F238E27FC236}">
                  <a16:creationId xmlns:a16="http://schemas.microsoft.com/office/drawing/2014/main" id="{DE425D82-5382-438C-9E38-A12C4ED3B6C6}"/>
                </a:ext>
              </a:extLst>
            </p:cNvPr>
            <p:cNvSpPr/>
            <p:nvPr/>
          </p:nvSpPr>
          <p:spPr>
            <a:xfrm>
              <a:off x="3582016" y="2769462"/>
              <a:ext cx="442717" cy="324012"/>
            </a:xfrm>
            <a:custGeom>
              <a:avLst/>
              <a:gdLst/>
              <a:ahLst/>
              <a:cxnLst/>
              <a:rect l="l" t="t" r="r" b="b"/>
              <a:pathLst>
                <a:path w="4606" h="3371" extrusionOk="0">
                  <a:moveTo>
                    <a:pt x="2458" y="129"/>
                  </a:moveTo>
                  <a:cubicBezTo>
                    <a:pt x="2486" y="359"/>
                    <a:pt x="2510" y="593"/>
                    <a:pt x="2551" y="822"/>
                  </a:cubicBezTo>
                  <a:lnTo>
                    <a:pt x="2019" y="822"/>
                  </a:lnTo>
                  <a:cubicBezTo>
                    <a:pt x="2019" y="597"/>
                    <a:pt x="2003" y="371"/>
                    <a:pt x="1987" y="153"/>
                  </a:cubicBezTo>
                  <a:cubicBezTo>
                    <a:pt x="2144" y="141"/>
                    <a:pt x="2301" y="133"/>
                    <a:pt x="2458" y="129"/>
                  </a:cubicBezTo>
                  <a:close/>
                  <a:moveTo>
                    <a:pt x="1922" y="153"/>
                  </a:moveTo>
                  <a:cubicBezTo>
                    <a:pt x="1934" y="375"/>
                    <a:pt x="1946" y="601"/>
                    <a:pt x="1974" y="822"/>
                  </a:cubicBezTo>
                  <a:cubicBezTo>
                    <a:pt x="1817" y="822"/>
                    <a:pt x="1660" y="822"/>
                    <a:pt x="1503" y="826"/>
                  </a:cubicBezTo>
                  <a:cubicBezTo>
                    <a:pt x="1519" y="621"/>
                    <a:pt x="1531" y="411"/>
                    <a:pt x="1559" y="202"/>
                  </a:cubicBezTo>
                  <a:cubicBezTo>
                    <a:pt x="1559" y="194"/>
                    <a:pt x="1559" y="186"/>
                    <a:pt x="1555" y="182"/>
                  </a:cubicBezTo>
                  <a:cubicBezTo>
                    <a:pt x="1676" y="169"/>
                    <a:pt x="1801" y="161"/>
                    <a:pt x="1922" y="153"/>
                  </a:cubicBezTo>
                  <a:close/>
                  <a:moveTo>
                    <a:pt x="2974" y="113"/>
                  </a:moveTo>
                  <a:cubicBezTo>
                    <a:pt x="3010" y="351"/>
                    <a:pt x="3034" y="601"/>
                    <a:pt x="3107" y="826"/>
                  </a:cubicBezTo>
                  <a:cubicBezTo>
                    <a:pt x="2934" y="826"/>
                    <a:pt x="2764" y="822"/>
                    <a:pt x="2591" y="822"/>
                  </a:cubicBezTo>
                  <a:cubicBezTo>
                    <a:pt x="2571" y="584"/>
                    <a:pt x="2547" y="355"/>
                    <a:pt x="2518" y="121"/>
                  </a:cubicBezTo>
                  <a:cubicBezTo>
                    <a:pt x="2672" y="117"/>
                    <a:pt x="2825" y="113"/>
                    <a:pt x="2974" y="113"/>
                  </a:cubicBezTo>
                  <a:close/>
                  <a:moveTo>
                    <a:pt x="1503" y="186"/>
                  </a:moveTo>
                  <a:cubicBezTo>
                    <a:pt x="1475" y="395"/>
                    <a:pt x="1451" y="613"/>
                    <a:pt x="1459" y="826"/>
                  </a:cubicBezTo>
                  <a:cubicBezTo>
                    <a:pt x="1330" y="826"/>
                    <a:pt x="1201" y="826"/>
                    <a:pt x="1072" y="830"/>
                  </a:cubicBezTo>
                  <a:cubicBezTo>
                    <a:pt x="1116" y="621"/>
                    <a:pt x="1173" y="419"/>
                    <a:pt x="1233" y="214"/>
                  </a:cubicBezTo>
                  <a:cubicBezTo>
                    <a:pt x="1322" y="202"/>
                    <a:pt x="1414" y="194"/>
                    <a:pt x="1503" y="186"/>
                  </a:cubicBezTo>
                  <a:close/>
                  <a:moveTo>
                    <a:pt x="3042" y="113"/>
                  </a:moveTo>
                  <a:cubicBezTo>
                    <a:pt x="3171" y="113"/>
                    <a:pt x="3304" y="117"/>
                    <a:pt x="3433" y="117"/>
                  </a:cubicBezTo>
                  <a:cubicBezTo>
                    <a:pt x="3478" y="363"/>
                    <a:pt x="3546" y="613"/>
                    <a:pt x="3639" y="842"/>
                  </a:cubicBezTo>
                  <a:cubicBezTo>
                    <a:pt x="3478" y="838"/>
                    <a:pt x="3312" y="834"/>
                    <a:pt x="3147" y="826"/>
                  </a:cubicBezTo>
                  <a:cubicBezTo>
                    <a:pt x="3143" y="588"/>
                    <a:pt x="3083" y="343"/>
                    <a:pt x="3042" y="113"/>
                  </a:cubicBezTo>
                  <a:close/>
                  <a:moveTo>
                    <a:pt x="1173" y="218"/>
                  </a:moveTo>
                  <a:cubicBezTo>
                    <a:pt x="1096" y="415"/>
                    <a:pt x="1056" y="625"/>
                    <a:pt x="1028" y="834"/>
                  </a:cubicBezTo>
                  <a:cubicBezTo>
                    <a:pt x="887" y="838"/>
                    <a:pt x="745" y="842"/>
                    <a:pt x="596" y="846"/>
                  </a:cubicBezTo>
                  <a:cubicBezTo>
                    <a:pt x="669" y="653"/>
                    <a:pt x="737" y="456"/>
                    <a:pt x="834" y="270"/>
                  </a:cubicBezTo>
                  <a:cubicBezTo>
                    <a:pt x="838" y="262"/>
                    <a:pt x="838" y="262"/>
                    <a:pt x="838" y="258"/>
                  </a:cubicBezTo>
                  <a:cubicBezTo>
                    <a:pt x="951" y="242"/>
                    <a:pt x="1060" y="230"/>
                    <a:pt x="1173" y="218"/>
                  </a:cubicBezTo>
                  <a:close/>
                  <a:moveTo>
                    <a:pt x="778" y="262"/>
                  </a:moveTo>
                  <a:lnTo>
                    <a:pt x="778" y="262"/>
                  </a:lnTo>
                  <a:cubicBezTo>
                    <a:pt x="689" y="451"/>
                    <a:pt x="613" y="645"/>
                    <a:pt x="568" y="842"/>
                  </a:cubicBezTo>
                  <a:cubicBezTo>
                    <a:pt x="435" y="846"/>
                    <a:pt x="310" y="854"/>
                    <a:pt x="185" y="858"/>
                  </a:cubicBezTo>
                  <a:cubicBezTo>
                    <a:pt x="306" y="669"/>
                    <a:pt x="431" y="480"/>
                    <a:pt x="544" y="286"/>
                  </a:cubicBezTo>
                  <a:cubicBezTo>
                    <a:pt x="548" y="294"/>
                    <a:pt x="552" y="294"/>
                    <a:pt x="556" y="294"/>
                  </a:cubicBezTo>
                  <a:cubicBezTo>
                    <a:pt x="633" y="282"/>
                    <a:pt x="705" y="274"/>
                    <a:pt x="778" y="262"/>
                  </a:cubicBezTo>
                  <a:close/>
                  <a:moveTo>
                    <a:pt x="3498" y="121"/>
                  </a:moveTo>
                  <a:cubicBezTo>
                    <a:pt x="3639" y="129"/>
                    <a:pt x="3776" y="133"/>
                    <a:pt x="3917" y="137"/>
                  </a:cubicBezTo>
                  <a:cubicBezTo>
                    <a:pt x="3981" y="379"/>
                    <a:pt x="4054" y="621"/>
                    <a:pt x="4134" y="858"/>
                  </a:cubicBezTo>
                  <a:cubicBezTo>
                    <a:pt x="4130" y="858"/>
                    <a:pt x="4130" y="862"/>
                    <a:pt x="4122" y="862"/>
                  </a:cubicBezTo>
                  <a:cubicBezTo>
                    <a:pt x="3977" y="854"/>
                    <a:pt x="3832" y="846"/>
                    <a:pt x="3679" y="842"/>
                  </a:cubicBezTo>
                  <a:cubicBezTo>
                    <a:pt x="3615" y="605"/>
                    <a:pt x="3550" y="363"/>
                    <a:pt x="3498" y="121"/>
                  </a:cubicBezTo>
                  <a:close/>
                  <a:moveTo>
                    <a:pt x="4078" y="137"/>
                  </a:moveTo>
                  <a:cubicBezTo>
                    <a:pt x="4215" y="375"/>
                    <a:pt x="4332" y="613"/>
                    <a:pt x="4412" y="875"/>
                  </a:cubicBezTo>
                  <a:cubicBezTo>
                    <a:pt x="4336" y="867"/>
                    <a:pt x="4259" y="867"/>
                    <a:pt x="4183" y="862"/>
                  </a:cubicBezTo>
                  <a:cubicBezTo>
                    <a:pt x="4122" y="621"/>
                    <a:pt x="4058" y="379"/>
                    <a:pt x="3993" y="137"/>
                  </a:cubicBezTo>
                  <a:lnTo>
                    <a:pt x="3993" y="137"/>
                  </a:lnTo>
                  <a:cubicBezTo>
                    <a:pt x="4013" y="141"/>
                    <a:pt x="4038" y="141"/>
                    <a:pt x="4062" y="141"/>
                  </a:cubicBezTo>
                  <a:cubicBezTo>
                    <a:pt x="4070" y="141"/>
                    <a:pt x="4074" y="137"/>
                    <a:pt x="4078" y="137"/>
                  </a:cubicBezTo>
                  <a:close/>
                  <a:moveTo>
                    <a:pt x="1966" y="903"/>
                  </a:moveTo>
                  <a:cubicBezTo>
                    <a:pt x="1938" y="1016"/>
                    <a:pt x="1886" y="1116"/>
                    <a:pt x="1761" y="1132"/>
                  </a:cubicBezTo>
                  <a:cubicBezTo>
                    <a:pt x="1747" y="1135"/>
                    <a:pt x="1733" y="1137"/>
                    <a:pt x="1719" y="1137"/>
                  </a:cubicBezTo>
                  <a:cubicBezTo>
                    <a:pt x="1598" y="1137"/>
                    <a:pt x="1507" y="1030"/>
                    <a:pt x="1543" y="903"/>
                  </a:cubicBezTo>
                  <a:close/>
                  <a:moveTo>
                    <a:pt x="1007" y="915"/>
                  </a:moveTo>
                  <a:cubicBezTo>
                    <a:pt x="987" y="1008"/>
                    <a:pt x="927" y="1104"/>
                    <a:pt x="826" y="1137"/>
                  </a:cubicBezTo>
                  <a:cubicBezTo>
                    <a:pt x="808" y="1142"/>
                    <a:pt x="791" y="1145"/>
                    <a:pt x="773" y="1145"/>
                  </a:cubicBezTo>
                  <a:cubicBezTo>
                    <a:pt x="664" y="1145"/>
                    <a:pt x="567" y="1042"/>
                    <a:pt x="588" y="927"/>
                  </a:cubicBezTo>
                  <a:lnTo>
                    <a:pt x="588" y="923"/>
                  </a:lnTo>
                  <a:cubicBezTo>
                    <a:pt x="729" y="919"/>
                    <a:pt x="866" y="915"/>
                    <a:pt x="1007" y="915"/>
                  </a:cubicBezTo>
                  <a:close/>
                  <a:moveTo>
                    <a:pt x="2603" y="915"/>
                  </a:moveTo>
                  <a:cubicBezTo>
                    <a:pt x="2748" y="915"/>
                    <a:pt x="2893" y="919"/>
                    <a:pt x="3046" y="919"/>
                  </a:cubicBezTo>
                  <a:cubicBezTo>
                    <a:pt x="3046" y="1044"/>
                    <a:pt x="2975" y="1161"/>
                    <a:pt x="2838" y="1161"/>
                  </a:cubicBezTo>
                  <a:cubicBezTo>
                    <a:pt x="2834" y="1161"/>
                    <a:pt x="2829" y="1161"/>
                    <a:pt x="2825" y="1161"/>
                  </a:cubicBezTo>
                  <a:cubicBezTo>
                    <a:pt x="2688" y="1149"/>
                    <a:pt x="2639" y="1024"/>
                    <a:pt x="2603" y="915"/>
                  </a:cubicBezTo>
                  <a:close/>
                  <a:moveTo>
                    <a:pt x="1451" y="903"/>
                  </a:moveTo>
                  <a:cubicBezTo>
                    <a:pt x="1455" y="1024"/>
                    <a:pt x="1410" y="1157"/>
                    <a:pt x="1273" y="1177"/>
                  </a:cubicBezTo>
                  <a:cubicBezTo>
                    <a:pt x="1266" y="1178"/>
                    <a:pt x="1260" y="1178"/>
                    <a:pt x="1253" y="1178"/>
                  </a:cubicBezTo>
                  <a:cubicBezTo>
                    <a:pt x="1126" y="1178"/>
                    <a:pt x="1030" y="1037"/>
                    <a:pt x="1072" y="911"/>
                  </a:cubicBezTo>
                  <a:lnTo>
                    <a:pt x="1072" y="907"/>
                  </a:lnTo>
                  <a:cubicBezTo>
                    <a:pt x="1197" y="907"/>
                    <a:pt x="1322" y="903"/>
                    <a:pt x="1451" y="903"/>
                  </a:cubicBezTo>
                  <a:close/>
                  <a:moveTo>
                    <a:pt x="2047" y="903"/>
                  </a:moveTo>
                  <a:cubicBezTo>
                    <a:pt x="2200" y="903"/>
                    <a:pt x="2357" y="903"/>
                    <a:pt x="2506" y="907"/>
                  </a:cubicBezTo>
                  <a:cubicBezTo>
                    <a:pt x="2486" y="1036"/>
                    <a:pt x="2410" y="1165"/>
                    <a:pt x="2269" y="1181"/>
                  </a:cubicBezTo>
                  <a:cubicBezTo>
                    <a:pt x="2265" y="1181"/>
                    <a:pt x="2261" y="1181"/>
                    <a:pt x="2257" y="1181"/>
                  </a:cubicBezTo>
                  <a:cubicBezTo>
                    <a:pt x="2114" y="1181"/>
                    <a:pt x="2008" y="1036"/>
                    <a:pt x="2047" y="903"/>
                  </a:cubicBezTo>
                  <a:close/>
                  <a:moveTo>
                    <a:pt x="516" y="923"/>
                  </a:moveTo>
                  <a:lnTo>
                    <a:pt x="516" y="923"/>
                  </a:lnTo>
                  <a:cubicBezTo>
                    <a:pt x="496" y="1044"/>
                    <a:pt x="443" y="1161"/>
                    <a:pt x="306" y="1185"/>
                  </a:cubicBezTo>
                  <a:cubicBezTo>
                    <a:pt x="295" y="1187"/>
                    <a:pt x="283" y="1188"/>
                    <a:pt x="272" y="1188"/>
                  </a:cubicBezTo>
                  <a:cubicBezTo>
                    <a:pt x="146" y="1188"/>
                    <a:pt x="66" y="1065"/>
                    <a:pt x="125" y="939"/>
                  </a:cubicBezTo>
                  <a:lnTo>
                    <a:pt x="125" y="935"/>
                  </a:lnTo>
                  <a:cubicBezTo>
                    <a:pt x="254" y="927"/>
                    <a:pt x="387" y="927"/>
                    <a:pt x="516" y="923"/>
                  </a:cubicBezTo>
                  <a:close/>
                  <a:moveTo>
                    <a:pt x="3151" y="919"/>
                  </a:moveTo>
                  <a:lnTo>
                    <a:pt x="3151" y="919"/>
                  </a:lnTo>
                  <a:cubicBezTo>
                    <a:pt x="3312" y="923"/>
                    <a:pt x="3478" y="923"/>
                    <a:pt x="3639" y="935"/>
                  </a:cubicBezTo>
                  <a:cubicBezTo>
                    <a:pt x="3610" y="1044"/>
                    <a:pt x="3554" y="1185"/>
                    <a:pt x="3417" y="1189"/>
                  </a:cubicBezTo>
                  <a:cubicBezTo>
                    <a:pt x="3411" y="1189"/>
                    <a:pt x="3406" y="1190"/>
                    <a:pt x="3400" y="1190"/>
                  </a:cubicBezTo>
                  <a:cubicBezTo>
                    <a:pt x="3258" y="1190"/>
                    <a:pt x="3186" y="1043"/>
                    <a:pt x="3151" y="919"/>
                  </a:cubicBezTo>
                  <a:close/>
                  <a:moveTo>
                    <a:pt x="3715" y="927"/>
                  </a:moveTo>
                  <a:cubicBezTo>
                    <a:pt x="3840" y="931"/>
                    <a:pt x="3973" y="939"/>
                    <a:pt x="4098" y="943"/>
                  </a:cubicBezTo>
                  <a:cubicBezTo>
                    <a:pt x="4074" y="1056"/>
                    <a:pt x="4034" y="1185"/>
                    <a:pt x="3921" y="1205"/>
                  </a:cubicBezTo>
                  <a:cubicBezTo>
                    <a:pt x="3910" y="1207"/>
                    <a:pt x="3900" y="1208"/>
                    <a:pt x="3890" y="1208"/>
                  </a:cubicBezTo>
                  <a:cubicBezTo>
                    <a:pt x="3772" y="1208"/>
                    <a:pt x="3729" y="1080"/>
                    <a:pt x="3699" y="975"/>
                  </a:cubicBezTo>
                  <a:lnTo>
                    <a:pt x="3715" y="927"/>
                  </a:lnTo>
                  <a:close/>
                  <a:moveTo>
                    <a:pt x="4457" y="939"/>
                  </a:moveTo>
                  <a:cubicBezTo>
                    <a:pt x="4501" y="1048"/>
                    <a:pt x="4537" y="1229"/>
                    <a:pt x="4404" y="1290"/>
                  </a:cubicBezTo>
                  <a:cubicBezTo>
                    <a:pt x="4387" y="1298"/>
                    <a:pt x="4370" y="1302"/>
                    <a:pt x="4353" y="1302"/>
                  </a:cubicBezTo>
                  <a:cubicBezTo>
                    <a:pt x="4289" y="1302"/>
                    <a:pt x="4231" y="1245"/>
                    <a:pt x="4199" y="1181"/>
                  </a:cubicBezTo>
                  <a:cubicBezTo>
                    <a:pt x="4175" y="1108"/>
                    <a:pt x="4175" y="1036"/>
                    <a:pt x="4179" y="963"/>
                  </a:cubicBezTo>
                  <a:cubicBezTo>
                    <a:pt x="4179" y="955"/>
                    <a:pt x="4175" y="947"/>
                    <a:pt x="4171" y="943"/>
                  </a:cubicBezTo>
                  <a:lnTo>
                    <a:pt x="4171" y="943"/>
                  </a:lnTo>
                  <a:cubicBezTo>
                    <a:pt x="4255" y="947"/>
                    <a:pt x="4336" y="947"/>
                    <a:pt x="4420" y="955"/>
                  </a:cubicBezTo>
                  <a:cubicBezTo>
                    <a:pt x="4423" y="956"/>
                    <a:pt x="4426" y="956"/>
                    <a:pt x="4428" y="956"/>
                  </a:cubicBezTo>
                  <a:cubicBezTo>
                    <a:pt x="4444" y="956"/>
                    <a:pt x="4453" y="946"/>
                    <a:pt x="4457" y="939"/>
                  </a:cubicBezTo>
                  <a:close/>
                  <a:moveTo>
                    <a:pt x="3111" y="947"/>
                  </a:moveTo>
                  <a:cubicBezTo>
                    <a:pt x="3135" y="1100"/>
                    <a:pt x="3232" y="1249"/>
                    <a:pt x="3405" y="1257"/>
                  </a:cubicBezTo>
                  <a:cubicBezTo>
                    <a:pt x="3408" y="1257"/>
                    <a:pt x="3410" y="1258"/>
                    <a:pt x="3413" y="1258"/>
                  </a:cubicBezTo>
                  <a:cubicBezTo>
                    <a:pt x="3537" y="1258"/>
                    <a:pt x="3616" y="1167"/>
                    <a:pt x="3667" y="1064"/>
                  </a:cubicBezTo>
                  <a:cubicBezTo>
                    <a:pt x="3699" y="1179"/>
                    <a:pt x="3773" y="1282"/>
                    <a:pt x="3901" y="1282"/>
                  </a:cubicBezTo>
                  <a:cubicBezTo>
                    <a:pt x="3904" y="1282"/>
                    <a:pt x="3906" y="1282"/>
                    <a:pt x="3909" y="1282"/>
                  </a:cubicBezTo>
                  <a:cubicBezTo>
                    <a:pt x="4017" y="1282"/>
                    <a:pt x="4094" y="1185"/>
                    <a:pt x="4134" y="1080"/>
                  </a:cubicBezTo>
                  <a:cubicBezTo>
                    <a:pt x="4134" y="1149"/>
                    <a:pt x="4150" y="1221"/>
                    <a:pt x="4195" y="1278"/>
                  </a:cubicBezTo>
                  <a:cubicBezTo>
                    <a:pt x="4211" y="1298"/>
                    <a:pt x="4223" y="1310"/>
                    <a:pt x="4239" y="1322"/>
                  </a:cubicBezTo>
                  <a:cubicBezTo>
                    <a:pt x="4235" y="1326"/>
                    <a:pt x="4235" y="1330"/>
                    <a:pt x="4235" y="1338"/>
                  </a:cubicBezTo>
                  <a:cubicBezTo>
                    <a:pt x="4223" y="1644"/>
                    <a:pt x="4219" y="1950"/>
                    <a:pt x="4215" y="2273"/>
                  </a:cubicBezTo>
                  <a:cubicBezTo>
                    <a:pt x="4215" y="2390"/>
                    <a:pt x="4207" y="2507"/>
                    <a:pt x="4207" y="2619"/>
                  </a:cubicBezTo>
                  <a:cubicBezTo>
                    <a:pt x="2905" y="2696"/>
                    <a:pt x="1600" y="2676"/>
                    <a:pt x="290" y="2708"/>
                  </a:cubicBezTo>
                  <a:lnTo>
                    <a:pt x="278" y="2708"/>
                  </a:lnTo>
                  <a:lnTo>
                    <a:pt x="278" y="2607"/>
                  </a:lnTo>
                  <a:cubicBezTo>
                    <a:pt x="274" y="2450"/>
                    <a:pt x="270" y="2293"/>
                    <a:pt x="266" y="2144"/>
                  </a:cubicBezTo>
                  <a:cubicBezTo>
                    <a:pt x="254" y="1846"/>
                    <a:pt x="254" y="1548"/>
                    <a:pt x="226" y="1249"/>
                  </a:cubicBezTo>
                  <a:lnTo>
                    <a:pt x="234" y="1249"/>
                  </a:lnTo>
                  <a:cubicBezTo>
                    <a:pt x="248" y="1251"/>
                    <a:pt x="261" y="1252"/>
                    <a:pt x="274" y="1252"/>
                  </a:cubicBezTo>
                  <a:cubicBezTo>
                    <a:pt x="403" y="1252"/>
                    <a:pt x="497" y="1166"/>
                    <a:pt x="548" y="1056"/>
                  </a:cubicBezTo>
                  <a:cubicBezTo>
                    <a:pt x="582" y="1140"/>
                    <a:pt x="675" y="1210"/>
                    <a:pt x="770" y="1210"/>
                  </a:cubicBezTo>
                  <a:cubicBezTo>
                    <a:pt x="775" y="1210"/>
                    <a:pt x="781" y="1209"/>
                    <a:pt x="786" y="1209"/>
                  </a:cubicBezTo>
                  <a:cubicBezTo>
                    <a:pt x="891" y="1205"/>
                    <a:pt x="971" y="1137"/>
                    <a:pt x="1019" y="1048"/>
                  </a:cubicBezTo>
                  <a:cubicBezTo>
                    <a:pt x="1040" y="1149"/>
                    <a:pt x="1128" y="1241"/>
                    <a:pt x="1241" y="1245"/>
                  </a:cubicBezTo>
                  <a:cubicBezTo>
                    <a:pt x="1354" y="1245"/>
                    <a:pt x="1459" y="1165"/>
                    <a:pt x="1499" y="1064"/>
                  </a:cubicBezTo>
                  <a:cubicBezTo>
                    <a:pt x="1531" y="1141"/>
                    <a:pt x="1600" y="1197"/>
                    <a:pt x="1692" y="1205"/>
                  </a:cubicBezTo>
                  <a:cubicBezTo>
                    <a:pt x="1703" y="1206"/>
                    <a:pt x="1714" y="1207"/>
                    <a:pt x="1725" y="1207"/>
                  </a:cubicBezTo>
                  <a:cubicBezTo>
                    <a:pt x="1842" y="1207"/>
                    <a:pt x="1947" y="1131"/>
                    <a:pt x="1999" y="1028"/>
                  </a:cubicBezTo>
                  <a:cubicBezTo>
                    <a:pt x="2019" y="1137"/>
                    <a:pt x="2103" y="1225"/>
                    <a:pt x="2216" y="1245"/>
                  </a:cubicBezTo>
                  <a:cubicBezTo>
                    <a:pt x="2232" y="1248"/>
                    <a:pt x="2248" y="1250"/>
                    <a:pt x="2263" y="1250"/>
                  </a:cubicBezTo>
                  <a:cubicBezTo>
                    <a:pt x="2411" y="1250"/>
                    <a:pt x="2534" y="1113"/>
                    <a:pt x="2563" y="967"/>
                  </a:cubicBezTo>
                  <a:cubicBezTo>
                    <a:pt x="2605" y="1102"/>
                    <a:pt x="2684" y="1226"/>
                    <a:pt x="2843" y="1226"/>
                  </a:cubicBezTo>
                  <a:cubicBezTo>
                    <a:pt x="2850" y="1226"/>
                    <a:pt x="2857" y="1226"/>
                    <a:pt x="2865" y="1225"/>
                  </a:cubicBezTo>
                  <a:cubicBezTo>
                    <a:pt x="3006" y="1217"/>
                    <a:pt x="3115" y="1084"/>
                    <a:pt x="3111" y="947"/>
                  </a:cubicBezTo>
                  <a:close/>
                  <a:moveTo>
                    <a:pt x="4203" y="2684"/>
                  </a:moveTo>
                  <a:cubicBezTo>
                    <a:pt x="4203" y="2905"/>
                    <a:pt x="4243" y="3071"/>
                    <a:pt x="3953" y="3107"/>
                  </a:cubicBezTo>
                  <a:cubicBezTo>
                    <a:pt x="3860" y="3121"/>
                    <a:pt x="3764" y="3126"/>
                    <a:pt x="3666" y="3126"/>
                  </a:cubicBezTo>
                  <a:cubicBezTo>
                    <a:pt x="3465" y="3126"/>
                    <a:pt x="3257" y="3106"/>
                    <a:pt x="3062" y="3103"/>
                  </a:cubicBezTo>
                  <a:lnTo>
                    <a:pt x="774" y="3103"/>
                  </a:lnTo>
                  <a:cubicBezTo>
                    <a:pt x="709" y="3103"/>
                    <a:pt x="584" y="3126"/>
                    <a:pt x="481" y="3126"/>
                  </a:cubicBezTo>
                  <a:cubicBezTo>
                    <a:pt x="430" y="3126"/>
                    <a:pt x="384" y="3120"/>
                    <a:pt x="355" y="3103"/>
                  </a:cubicBezTo>
                  <a:cubicBezTo>
                    <a:pt x="274" y="3059"/>
                    <a:pt x="270" y="2873"/>
                    <a:pt x="274" y="2732"/>
                  </a:cubicBezTo>
                  <a:lnTo>
                    <a:pt x="274" y="2732"/>
                  </a:lnTo>
                  <a:cubicBezTo>
                    <a:pt x="282" y="2736"/>
                    <a:pt x="282" y="2736"/>
                    <a:pt x="286" y="2736"/>
                  </a:cubicBezTo>
                  <a:cubicBezTo>
                    <a:pt x="730" y="2769"/>
                    <a:pt x="1178" y="2783"/>
                    <a:pt x="1628" y="2783"/>
                  </a:cubicBezTo>
                  <a:cubicBezTo>
                    <a:pt x="2488" y="2783"/>
                    <a:pt x="3353" y="2734"/>
                    <a:pt x="4203" y="2684"/>
                  </a:cubicBezTo>
                  <a:close/>
                  <a:moveTo>
                    <a:pt x="129" y="1197"/>
                  </a:moveTo>
                  <a:lnTo>
                    <a:pt x="129" y="1197"/>
                  </a:lnTo>
                  <a:cubicBezTo>
                    <a:pt x="149" y="1209"/>
                    <a:pt x="169" y="1225"/>
                    <a:pt x="189" y="1237"/>
                  </a:cubicBezTo>
                  <a:cubicBezTo>
                    <a:pt x="173" y="1612"/>
                    <a:pt x="206" y="1995"/>
                    <a:pt x="214" y="2374"/>
                  </a:cubicBezTo>
                  <a:cubicBezTo>
                    <a:pt x="222" y="2559"/>
                    <a:pt x="226" y="2740"/>
                    <a:pt x="230" y="2930"/>
                  </a:cubicBezTo>
                  <a:cubicBezTo>
                    <a:pt x="230" y="2978"/>
                    <a:pt x="214" y="3099"/>
                    <a:pt x="262" y="3143"/>
                  </a:cubicBezTo>
                  <a:cubicBezTo>
                    <a:pt x="297" y="3178"/>
                    <a:pt x="351" y="3187"/>
                    <a:pt x="406" y="3187"/>
                  </a:cubicBezTo>
                  <a:cubicBezTo>
                    <a:pt x="458" y="3187"/>
                    <a:pt x="511" y="3179"/>
                    <a:pt x="552" y="3179"/>
                  </a:cubicBezTo>
                  <a:cubicBezTo>
                    <a:pt x="737" y="3179"/>
                    <a:pt x="927" y="3183"/>
                    <a:pt x="1112" y="3183"/>
                  </a:cubicBezTo>
                  <a:cubicBezTo>
                    <a:pt x="1483" y="3183"/>
                    <a:pt x="1858" y="3192"/>
                    <a:pt x="2228" y="3192"/>
                  </a:cubicBezTo>
                  <a:cubicBezTo>
                    <a:pt x="2603" y="3192"/>
                    <a:pt x="2974" y="3196"/>
                    <a:pt x="3349" y="3196"/>
                  </a:cubicBezTo>
                  <a:cubicBezTo>
                    <a:pt x="3534" y="3200"/>
                    <a:pt x="3719" y="3200"/>
                    <a:pt x="3909" y="3200"/>
                  </a:cubicBezTo>
                  <a:cubicBezTo>
                    <a:pt x="3921" y="3199"/>
                    <a:pt x="3933" y="3198"/>
                    <a:pt x="3945" y="3198"/>
                  </a:cubicBezTo>
                  <a:cubicBezTo>
                    <a:pt x="3968" y="3198"/>
                    <a:pt x="3991" y="3199"/>
                    <a:pt x="4015" y="3199"/>
                  </a:cubicBezTo>
                  <a:cubicBezTo>
                    <a:pt x="4037" y="3199"/>
                    <a:pt x="4060" y="3199"/>
                    <a:pt x="4082" y="3196"/>
                  </a:cubicBezTo>
                  <a:cubicBezTo>
                    <a:pt x="4130" y="3192"/>
                    <a:pt x="4171" y="3179"/>
                    <a:pt x="4203" y="3151"/>
                  </a:cubicBezTo>
                  <a:cubicBezTo>
                    <a:pt x="4316" y="3055"/>
                    <a:pt x="4304" y="2833"/>
                    <a:pt x="4295" y="2668"/>
                  </a:cubicBezTo>
                  <a:cubicBezTo>
                    <a:pt x="4300" y="2652"/>
                    <a:pt x="4300" y="2631"/>
                    <a:pt x="4291" y="2619"/>
                  </a:cubicBezTo>
                  <a:lnTo>
                    <a:pt x="4291" y="2539"/>
                  </a:lnTo>
                  <a:cubicBezTo>
                    <a:pt x="4300" y="2148"/>
                    <a:pt x="4304" y="1753"/>
                    <a:pt x="4312" y="1362"/>
                  </a:cubicBezTo>
                  <a:cubicBezTo>
                    <a:pt x="4328" y="1367"/>
                    <a:pt x="4346" y="1369"/>
                    <a:pt x="4365" y="1369"/>
                  </a:cubicBezTo>
                  <a:cubicBezTo>
                    <a:pt x="4378" y="1369"/>
                    <a:pt x="4391" y="1368"/>
                    <a:pt x="4404" y="1366"/>
                  </a:cubicBezTo>
                  <a:cubicBezTo>
                    <a:pt x="4416" y="1705"/>
                    <a:pt x="4433" y="2039"/>
                    <a:pt x="4441" y="2378"/>
                  </a:cubicBezTo>
                  <a:cubicBezTo>
                    <a:pt x="4445" y="2535"/>
                    <a:pt x="4457" y="2688"/>
                    <a:pt x="4457" y="2841"/>
                  </a:cubicBezTo>
                  <a:cubicBezTo>
                    <a:pt x="4457" y="3071"/>
                    <a:pt x="4392" y="3208"/>
                    <a:pt x="4118" y="3244"/>
                  </a:cubicBezTo>
                  <a:cubicBezTo>
                    <a:pt x="4110" y="3244"/>
                    <a:pt x="4098" y="3244"/>
                    <a:pt x="4098" y="3252"/>
                  </a:cubicBezTo>
                  <a:cubicBezTo>
                    <a:pt x="3963" y="3265"/>
                    <a:pt x="3825" y="3269"/>
                    <a:pt x="3686" y="3269"/>
                  </a:cubicBezTo>
                  <a:cubicBezTo>
                    <a:pt x="3518" y="3269"/>
                    <a:pt x="3348" y="3264"/>
                    <a:pt x="3183" y="3264"/>
                  </a:cubicBezTo>
                  <a:cubicBezTo>
                    <a:pt x="3156" y="3264"/>
                    <a:pt x="3129" y="3264"/>
                    <a:pt x="3103" y="3264"/>
                  </a:cubicBezTo>
                  <a:cubicBezTo>
                    <a:pt x="2780" y="3272"/>
                    <a:pt x="2450" y="3280"/>
                    <a:pt x="2124" y="3284"/>
                  </a:cubicBezTo>
                  <a:cubicBezTo>
                    <a:pt x="1797" y="3296"/>
                    <a:pt x="1471" y="3300"/>
                    <a:pt x="1140" y="3304"/>
                  </a:cubicBezTo>
                  <a:cubicBezTo>
                    <a:pt x="1015" y="3308"/>
                    <a:pt x="853" y="3328"/>
                    <a:pt x="695" y="3328"/>
                  </a:cubicBezTo>
                  <a:cubicBezTo>
                    <a:pt x="445" y="3328"/>
                    <a:pt x="207" y="3277"/>
                    <a:pt x="145" y="3022"/>
                  </a:cubicBezTo>
                  <a:cubicBezTo>
                    <a:pt x="73" y="2740"/>
                    <a:pt x="129" y="2406"/>
                    <a:pt x="129" y="2112"/>
                  </a:cubicBezTo>
                  <a:cubicBezTo>
                    <a:pt x="129" y="1805"/>
                    <a:pt x="133" y="1503"/>
                    <a:pt x="129" y="1197"/>
                  </a:cubicBezTo>
                  <a:close/>
                  <a:moveTo>
                    <a:pt x="2934" y="1"/>
                  </a:moveTo>
                  <a:cubicBezTo>
                    <a:pt x="2131" y="1"/>
                    <a:pt x="1320" y="83"/>
                    <a:pt x="548" y="242"/>
                  </a:cubicBezTo>
                  <a:lnTo>
                    <a:pt x="544" y="242"/>
                  </a:lnTo>
                  <a:cubicBezTo>
                    <a:pt x="539" y="240"/>
                    <a:pt x="532" y="238"/>
                    <a:pt x="525" y="238"/>
                  </a:cubicBezTo>
                  <a:cubicBezTo>
                    <a:pt x="516" y="238"/>
                    <a:pt x="508" y="241"/>
                    <a:pt x="504" y="250"/>
                  </a:cubicBezTo>
                  <a:cubicBezTo>
                    <a:pt x="355" y="451"/>
                    <a:pt x="222" y="661"/>
                    <a:pt x="81" y="875"/>
                  </a:cubicBezTo>
                  <a:cubicBezTo>
                    <a:pt x="69" y="895"/>
                    <a:pt x="73" y="915"/>
                    <a:pt x="89" y="923"/>
                  </a:cubicBezTo>
                  <a:cubicBezTo>
                    <a:pt x="32" y="995"/>
                    <a:pt x="44" y="1080"/>
                    <a:pt x="89" y="1145"/>
                  </a:cubicBezTo>
                  <a:cubicBezTo>
                    <a:pt x="69" y="1552"/>
                    <a:pt x="64" y="1963"/>
                    <a:pt x="60" y="2370"/>
                  </a:cubicBezTo>
                  <a:cubicBezTo>
                    <a:pt x="60" y="2619"/>
                    <a:pt x="0" y="2954"/>
                    <a:pt x="133" y="3179"/>
                  </a:cubicBezTo>
                  <a:cubicBezTo>
                    <a:pt x="231" y="3341"/>
                    <a:pt x="407" y="3370"/>
                    <a:pt x="585" y="3370"/>
                  </a:cubicBezTo>
                  <a:cubicBezTo>
                    <a:pt x="678" y="3370"/>
                    <a:pt x="771" y="3362"/>
                    <a:pt x="854" y="3361"/>
                  </a:cubicBezTo>
                  <a:cubicBezTo>
                    <a:pt x="1273" y="3357"/>
                    <a:pt x="1696" y="3349"/>
                    <a:pt x="2116" y="3345"/>
                  </a:cubicBezTo>
                  <a:cubicBezTo>
                    <a:pt x="2531" y="3341"/>
                    <a:pt x="2954" y="3337"/>
                    <a:pt x="3373" y="3333"/>
                  </a:cubicBezTo>
                  <a:cubicBezTo>
                    <a:pt x="3594" y="3325"/>
                    <a:pt x="3812" y="3325"/>
                    <a:pt x="4030" y="3321"/>
                  </a:cubicBezTo>
                  <a:cubicBezTo>
                    <a:pt x="4062" y="3321"/>
                    <a:pt x="4095" y="3321"/>
                    <a:pt x="4129" y="3321"/>
                  </a:cubicBezTo>
                  <a:cubicBezTo>
                    <a:pt x="4214" y="3321"/>
                    <a:pt x="4301" y="3315"/>
                    <a:pt x="4376" y="3272"/>
                  </a:cubicBezTo>
                  <a:cubicBezTo>
                    <a:pt x="4582" y="3147"/>
                    <a:pt x="4533" y="2857"/>
                    <a:pt x="4521" y="2656"/>
                  </a:cubicBezTo>
                  <a:cubicBezTo>
                    <a:pt x="4505" y="2224"/>
                    <a:pt x="4497" y="1789"/>
                    <a:pt x="4469" y="1346"/>
                  </a:cubicBezTo>
                  <a:cubicBezTo>
                    <a:pt x="4469" y="1334"/>
                    <a:pt x="4469" y="1330"/>
                    <a:pt x="4465" y="1326"/>
                  </a:cubicBezTo>
                  <a:cubicBezTo>
                    <a:pt x="4606" y="1241"/>
                    <a:pt x="4586" y="987"/>
                    <a:pt x="4501" y="867"/>
                  </a:cubicBezTo>
                  <a:cubicBezTo>
                    <a:pt x="4497" y="858"/>
                    <a:pt x="4489" y="854"/>
                    <a:pt x="4481" y="854"/>
                  </a:cubicBezTo>
                  <a:cubicBezTo>
                    <a:pt x="4404" y="580"/>
                    <a:pt x="4283" y="319"/>
                    <a:pt x="4114" y="93"/>
                  </a:cubicBezTo>
                  <a:cubicBezTo>
                    <a:pt x="4110" y="85"/>
                    <a:pt x="4102" y="81"/>
                    <a:pt x="4098" y="81"/>
                  </a:cubicBezTo>
                  <a:cubicBezTo>
                    <a:pt x="4094" y="73"/>
                    <a:pt x="4082" y="57"/>
                    <a:pt x="4062" y="57"/>
                  </a:cubicBezTo>
                  <a:cubicBezTo>
                    <a:pt x="3691" y="19"/>
                    <a:pt x="3313" y="1"/>
                    <a:pt x="2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06;p35">
              <a:extLst>
                <a:ext uri="{FF2B5EF4-FFF2-40B4-BE49-F238E27FC236}">
                  <a16:creationId xmlns:a16="http://schemas.microsoft.com/office/drawing/2014/main" id="{12EC2426-07D5-4A65-89F2-59FDA32C1AE9}"/>
                </a:ext>
              </a:extLst>
            </p:cNvPr>
            <p:cNvSpPr/>
            <p:nvPr/>
          </p:nvSpPr>
          <p:spPr>
            <a:xfrm>
              <a:off x="3640454" y="2557622"/>
              <a:ext cx="385912" cy="146483"/>
            </a:xfrm>
            <a:custGeom>
              <a:avLst/>
              <a:gdLst/>
              <a:ahLst/>
              <a:cxnLst/>
              <a:rect l="l" t="t" r="r" b="b"/>
              <a:pathLst>
                <a:path w="4015" h="1524" extrusionOk="0">
                  <a:moveTo>
                    <a:pt x="2368" y="280"/>
                  </a:moveTo>
                  <a:cubicBezTo>
                    <a:pt x="2379" y="280"/>
                    <a:pt x="2381" y="299"/>
                    <a:pt x="2374" y="302"/>
                  </a:cubicBezTo>
                  <a:cubicBezTo>
                    <a:pt x="2358" y="318"/>
                    <a:pt x="2338" y="326"/>
                    <a:pt x="2321" y="339"/>
                  </a:cubicBezTo>
                  <a:cubicBezTo>
                    <a:pt x="2305" y="351"/>
                    <a:pt x="2297" y="371"/>
                    <a:pt x="2281" y="387"/>
                  </a:cubicBezTo>
                  <a:cubicBezTo>
                    <a:pt x="2277" y="392"/>
                    <a:pt x="2272" y="395"/>
                    <a:pt x="2267" y="395"/>
                  </a:cubicBezTo>
                  <a:cubicBezTo>
                    <a:pt x="2255" y="395"/>
                    <a:pt x="2244" y="378"/>
                    <a:pt x="2253" y="367"/>
                  </a:cubicBezTo>
                  <a:cubicBezTo>
                    <a:pt x="2273" y="326"/>
                    <a:pt x="2321" y="294"/>
                    <a:pt x="2362" y="282"/>
                  </a:cubicBezTo>
                  <a:cubicBezTo>
                    <a:pt x="2364" y="281"/>
                    <a:pt x="2366" y="280"/>
                    <a:pt x="2368" y="280"/>
                  </a:cubicBezTo>
                  <a:close/>
                  <a:moveTo>
                    <a:pt x="2434" y="463"/>
                  </a:moveTo>
                  <a:cubicBezTo>
                    <a:pt x="2436" y="463"/>
                    <a:pt x="2437" y="463"/>
                    <a:pt x="2438" y="463"/>
                  </a:cubicBezTo>
                  <a:cubicBezTo>
                    <a:pt x="2503" y="488"/>
                    <a:pt x="2575" y="516"/>
                    <a:pt x="2640" y="544"/>
                  </a:cubicBezTo>
                  <a:cubicBezTo>
                    <a:pt x="2664" y="558"/>
                    <a:pt x="2653" y="592"/>
                    <a:pt x="2632" y="592"/>
                  </a:cubicBezTo>
                  <a:cubicBezTo>
                    <a:pt x="2628" y="592"/>
                    <a:pt x="2624" y="591"/>
                    <a:pt x="2620" y="588"/>
                  </a:cubicBezTo>
                  <a:cubicBezTo>
                    <a:pt x="2555" y="560"/>
                    <a:pt x="2487" y="528"/>
                    <a:pt x="2422" y="492"/>
                  </a:cubicBezTo>
                  <a:cubicBezTo>
                    <a:pt x="2407" y="488"/>
                    <a:pt x="2417" y="463"/>
                    <a:pt x="2434" y="463"/>
                  </a:cubicBezTo>
                  <a:close/>
                  <a:moveTo>
                    <a:pt x="1589" y="704"/>
                  </a:moveTo>
                  <a:cubicBezTo>
                    <a:pt x="1641" y="704"/>
                    <a:pt x="1693" y="743"/>
                    <a:pt x="1693" y="806"/>
                  </a:cubicBezTo>
                  <a:cubicBezTo>
                    <a:pt x="1693" y="818"/>
                    <a:pt x="1683" y="824"/>
                    <a:pt x="1672" y="824"/>
                  </a:cubicBezTo>
                  <a:cubicBezTo>
                    <a:pt x="1662" y="824"/>
                    <a:pt x="1651" y="818"/>
                    <a:pt x="1649" y="806"/>
                  </a:cubicBezTo>
                  <a:cubicBezTo>
                    <a:pt x="1649" y="764"/>
                    <a:pt x="1616" y="739"/>
                    <a:pt x="1583" y="739"/>
                  </a:cubicBezTo>
                  <a:cubicBezTo>
                    <a:pt x="1562" y="739"/>
                    <a:pt x="1540" y="750"/>
                    <a:pt x="1528" y="774"/>
                  </a:cubicBezTo>
                  <a:cubicBezTo>
                    <a:pt x="1524" y="778"/>
                    <a:pt x="1520" y="780"/>
                    <a:pt x="1515" y="780"/>
                  </a:cubicBezTo>
                  <a:cubicBezTo>
                    <a:pt x="1504" y="780"/>
                    <a:pt x="1494" y="769"/>
                    <a:pt x="1499" y="758"/>
                  </a:cubicBezTo>
                  <a:cubicBezTo>
                    <a:pt x="1520" y="721"/>
                    <a:pt x="1555" y="704"/>
                    <a:pt x="1589" y="704"/>
                  </a:cubicBezTo>
                  <a:close/>
                  <a:moveTo>
                    <a:pt x="3070" y="811"/>
                  </a:moveTo>
                  <a:cubicBezTo>
                    <a:pt x="3073" y="811"/>
                    <a:pt x="3076" y="812"/>
                    <a:pt x="3079" y="814"/>
                  </a:cubicBezTo>
                  <a:cubicBezTo>
                    <a:pt x="3103" y="850"/>
                    <a:pt x="3119" y="895"/>
                    <a:pt x="3103" y="935"/>
                  </a:cubicBezTo>
                  <a:cubicBezTo>
                    <a:pt x="3099" y="946"/>
                    <a:pt x="3091" y="951"/>
                    <a:pt x="3084" y="951"/>
                  </a:cubicBezTo>
                  <a:cubicBezTo>
                    <a:pt x="3072" y="951"/>
                    <a:pt x="3062" y="939"/>
                    <a:pt x="3067" y="919"/>
                  </a:cubicBezTo>
                  <a:cubicBezTo>
                    <a:pt x="3071" y="891"/>
                    <a:pt x="3071" y="858"/>
                    <a:pt x="3059" y="830"/>
                  </a:cubicBezTo>
                  <a:cubicBezTo>
                    <a:pt x="3050" y="821"/>
                    <a:pt x="3060" y="811"/>
                    <a:pt x="3070" y="811"/>
                  </a:cubicBezTo>
                  <a:close/>
                  <a:moveTo>
                    <a:pt x="1324" y="830"/>
                  </a:moveTo>
                  <a:cubicBezTo>
                    <a:pt x="1326" y="830"/>
                    <a:pt x="1328" y="830"/>
                    <a:pt x="1330" y="830"/>
                  </a:cubicBezTo>
                  <a:cubicBezTo>
                    <a:pt x="1354" y="834"/>
                    <a:pt x="1354" y="870"/>
                    <a:pt x="1330" y="870"/>
                  </a:cubicBezTo>
                  <a:cubicBezTo>
                    <a:pt x="1286" y="874"/>
                    <a:pt x="1250" y="907"/>
                    <a:pt x="1238" y="951"/>
                  </a:cubicBezTo>
                  <a:cubicBezTo>
                    <a:pt x="1236" y="958"/>
                    <a:pt x="1230" y="961"/>
                    <a:pt x="1224" y="961"/>
                  </a:cubicBezTo>
                  <a:cubicBezTo>
                    <a:pt x="1217" y="961"/>
                    <a:pt x="1209" y="956"/>
                    <a:pt x="1209" y="947"/>
                  </a:cubicBezTo>
                  <a:cubicBezTo>
                    <a:pt x="1209" y="888"/>
                    <a:pt x="1262" y="830"/>
                    <a:pt x="1324" y="830"/>
                  </a:cubicBezTo>
                  <a:close/>
                  <a:moveTo>
                    <a:pt x="3302" y="919"/>
                  </a:moveTo>
                  <a:cubicBezTo>
                    <a:pt x="3306" y="919"/>
                    <a:pt x="3310" y="920"/>
                    <a:pt x="3313" y="923"/>
                  </a:cubicBezTo>
                  <a:cubicBezTo>
                    <a:pt x="3325" y="935"/>
                    <a:pt x="3341" y="947"/>
                    <a:pt x="3353" y="951"/>
                  </a:cubicBezTo>
                  <a:cubicBezTo>
                    <a:pt x="3365" y="951"/>
                    <a:pt x="3369" y="955"/>
                    <a:pt x="3373" y="955"/>
                  </a:cubicBezTo>
                  <a:cubicBezTo>
                    <a:pt x="3373" y="951"/>
                    <a:pt x="3373" y="947"/>
                    <a:pt x="3377" y="943"/>
                  </a:cubicBezTo>
                  <a:cubicBezTo>
                    <a:pt x="3384" y="935"/>
                    <a:pt x="3392" y="932"/>
                    <a:pt x="3400" y="932"/>
                  </a:cubicBezTo>
                  <a:cubicBezTo>
                    <a:pt x="3428" y="932"/>
                    <a:pt x="3451" y="972"/>
                    <a:pt x="3413" y="991"/>
                  </a:cubicBezTo>
                  <a:cubicBezTo>
                    <a:pt x="3406" y="995"/>
                    <a:pt x="3398" y="997"/>
                    <a:pt x="3389" y="997"/>
                  </a:cubicBezTo>
                  <a:cubicBezTo>
                    <a:pt x="3352" y="997"/>
                    <a:pt x="3308" y="966"/>
                    <a:pt x="3289" y="943"/>
                  </a:cubicBezTo>
                  <a:cubicBezTo>
                    <a:pt x="3276" y="931"/>
                    <a:pt x="3290" y="919"/>
                    <a:pt x="3302" y="919"/>
                  </a:cubicBezTo>
                  <a:close/>
                  <a:moveTo>
                    <a:pt x="1370" y="953"/>
                  </a:moveTo>
                  <a:cubicBezTo>
                    <a:pt x="1376" y="953"/>
                    <a:pt x="1382" y="956"/>
                    <a:pt x="1387" y="963"/>
                  </a:cubicBezTo>
                  <a:cubicBezTo>
                    <a:pt x="1414" y="1005"/>
                    <a:pt x="1452" y="1020"/>
                    <a:pt x="1493" y="1020"/>
                  </a:cubicBezTo>
                  <a:cubicBezTo>
                    <a:pt x="1512" y="1020"/>
                    <a:pt x="1532" y="1016"/>
                    <a:pt x="1552" y="1011"/>
                  </a:cubicBezTo>
                  <a:cubicBezTo>
                    <a:pt x="1553" y="1011"/>
                    <a:pt x="1554" y="1011"/>
                    <a:pt x="1556" y="1011"/>
                  </a:cubicBezTo>
                  <a:cubicBezTo>
                    <a:pt x="1577" y="1011"/>
                    <a:pt x="1587" y="1044"/>
                    <a:pt x="1568" y="1052"/>
                  </a:cubicBezTo>
                  <a:cubicBezTo>
                    <a:pt x="1548" y="1064"/>
                    <a:pt x="1526" y="1069"/>
                    <a:pt x="1503" y="1069"/>
                  </a:cubicBezTo>
                  <a:cubicBezTo>
                    <a:pt x="1443" y="1069"/>
                    <a:pt x="1381" y="1031"/>
                    <a:pt x="1354" y="975"/>
                  </a:cubicBezTo>
                  <a:cubicBezTo>
                    <a:pt x="1349" y="962"/>
                    <a:pt x="1359" y="953"/>
                    <a:pt x="1370" y="953"/>
                  </a:cubicBezTo>
                  <a:close/>
                  <a:moveTo>
                    <a:pt x="3225" y="1072"/>
                  </a:moveTo>
                  <a:cubicBezTo>
                    <a:pt x="3282" y="1072"/>
                    <a:pt x="3339" y="1103"/>
                    <a:pt x="3353" y="1165"/>
                  </a:cubicBezTo>
                  <a:cubicBezTo>
                    <a:pt x="3360" y="1184"/>
                    <a:pt x="3348" y="1196"/>
                    <a:pt x="3334" y="1196"/>
                  </a:cubicBezTo>
                  <a:cubicBezTo>
                    <a:pt x="3324" y="1196"/>
                    <a:pt x="3314" y="1190"/>
                    <a:pt x="3309" y="1177"/>
                  </a:cubicBezTo>
                  <a:cubicBezTo>
                    <a:pt x="3294" y="1137"/>
                    <a:pt x="3252" y="1115"/>
                    <a:pt x="3212" y="1115"/>
                  </a:cubicBezTo>
                  <a:cubicBezTo>
                    <a:pt x="3186" y="1115"/>
                    <a:pt x="3161" y="1124"/>
                    <a:pt x="3144" y="1144"/>
                  </a:cubicBezTo>
                  <a:cubicBezTo>
                    <a:pt x="3140" y="1147"/>
                    <a:pt x="3136" y="1148"/>
                    <a:pt x="3132" y="1148"/>
                  </a:cubicBezTo>
                  <a:cubicBezTo>
                    <a:pt x="3118" y="1148"/>
                    <a:pt x="3105" y="1134"/>
                    <a:pt x="3111" y="1124"/>
                  </a:cubicBezTo>
                  <a:cubicBezTo>
                    <a:pt x="3137" y="1090"/>
                    <a:pt x="3181" y="1072"/>
                    <a:pt x="3225" y="1072"/>
                  </a:cubicBezTo>
                  <a:close/>
                  <a:moveTo>
                    <a:pt x="1006" y="1258"/>
                  </a:moveTo>
                  <a:cubicBezTo>
                    <a:pt x="1015" y="1258"/>
                    <a:pt x="1024" y="1263"/>
                    <a:pt x="1024" y="1273"/>
                  </a:cubicBezTo>
                  <a:cubicBezTo>
                    <a:pt x="1024" y="1297"/>
                    <a:pt x="1007" y="1312"/>
                    <a:pt x="987" y="1312"/>
                  </a:cubicBezTo>
                  <a:cubicBezTo>
                    <a:pt x="977" y="1312"/>
                    <a:pt x="965" y="1307"/>
                    <a:pt x="955" y="1298"/>
                  </a:cubicBezTo>
                  <a:cubicBezTo>
                    <a:pt x="945" y="1290"/>
                    <a:pt x="956" y="1277"/>
                    <a:pt x="968" y="1277"/>
                  </a:cubicBezTo>
                  <a:cubicBezTo>
                    <a:pt x="969" y="1277"/>
                    <a:pt x="970" y="1277"/>
                    <a:pt x="972" y="1277"/>
                  </a:cubicBezTo>
                  <a:cubicBezTo>
                    <a:pt x="973" y="1279"/>
                    <a:pt x="974" y="1280"/>
                    <a:pt x="976" y="1280"/>
                  </a:cubicBezTo>
                  <a:cubicBezTo>
                    <a:pt x="981" y="1280"/>
                    <a:pt x="988" y="1272"/>
                    <a:pt x="988" y="1269"/>
                  </a:cubicBezTo>
                  <a:cubicBezTo>
                    <a:pt x="990" y="1262"/>
                    <a:pt x="998" y="1258"/>
                    <a:pt x="1006" y="1258"/>
                  </a:cubicBezTo>
                  <a:close/>
                  <a:moveTo>
                    <a:pt x="2341" y="0"/>
                  </a:moveTo>
                  <a:cubicBezTo>
                    <a:pt x="2173" y="0"/>
                    <a:pt x="2023" y="109"/>
                    <a:pt x="1870" y="202"/>
                  </a:cubicBezTo>
                  <a:cubicBezTo>
                    <a:pt x="1548" y="391"/>
                    <a:pt x="1254" y="621"/>
                    <a:pt x="984" y="874"/>
                  </a:cubicBezTo>
                  <a:cubicBezTo>
                    <a:pt x="833" y="1021"/>
                    <a:pt x="682" y="1246"/>
                    <a:pt x="456" y="1246"/>
                  </a:cubicBezTo>
                  <a:cubicBezTo>
                    <a:pt x="447" y="1246"/>
                    <a:pt x="437" y="1246"/>
                    <a:pt x="428" y="1245"/>
                  </a:cubicBezTo>
                  <a:cubicBezTo>
                    <a:pt x="420" y="1245"/>
                    <a:pt x="403" y="1233"/>
                    <a:pt x="403" y="1225"/>
                  </a:cubicBezTo>
                  <a:cubicBezTo>
                    <a:pt x="391" y="1144"/>
                    <a:pt x="391" y="1092"/>
                    <a:pt x="432" y="1028"/>
                  </a:cubicBezTo>
                  <a:lnTo>
                    <a:pt x="432" y="1028"/>
                  </a:lnTo>
                  <a:cubicBezTo>
                    <a:pt x="424" y="1029"/>
                    <a:pt x="417" y="1029"/>
                    <a:pt x="410" y="1029"/>
                  </a:cubicBezTo>
                  <a:cubicBezTo>
                    <a:pt x="387" y="1029"/>
                    <a:pt x="366" y="1024"/>
                    <a:pt x="351" y="1011"/>
                  </a:cubicBezTo>
                  <a:lnTo>
                    <a:pt x="347" y="1015"/>
                  </a:lnTo>
                  <a:cubicBezTo>
                    <a:pt x="351" y="1024"/>
                    <a:pt x="351" y="1036"/>
                    <a:pt x="343" y="1044"/>
                  </a:cubicBezTo>
                  <a:cubicBezTo>
                    <a:pt x="0" y="1193"/>
                    <a:pt x="464" y="1418"/>
                    <a:pt x="569" y="1435"/>
                  </a:cubicBezTo>
                  <a:cubicBezTo>
                    <a:pt x="625" y="1439"/>
                    <a:pt x="673" y="1439"/>
                    <a:pt x="730" y="1447"/>
                  </a:cubicBezTo>
                  <a:lnTo>
                    <a:pt x="1185" y="1475"/>
                  </a:lnTo>
                  <a:cubicBezTo>
                    <a:pt x="1475" y="1491"/>
                    <a:pt x="1769" y="1511"/>
                    <a:pt x="2060" y="1519"/>
                  </a:cubicBezTo>
                  <a:cubicBezTo>
                    <a:pt x="2109" y="1521"/>
                    <a:pt x="2225" y="1524"/>
                    <a:pt x="2376" y="1524"/>
                  </a:cubicBezTo>
                  <a:cubicBezTo>
                    <a:pt x="2946" y="1524"/>
                    <a:pt x="4014" y="1480"/>
                    <a:pt x="3893" y="1148"/>
                  </a:cubicBezTo>
                  <a:lnTo>
                    <a:pt x="3853" y="1148"/>
                  </a:lnTo>
                  <a:cubicBezTo>
                    <a:pt x="3850" y="1165"/>
                    <a:pt x="3834" y="1180"/>
                    <a:pt x="3817" y="1180"/>
                  </a:cubicBezTo>
                  <a:cubicBezTo>
                    <a:pt x="3809" y="1180"/>
                    <a:pt x="3800" y="1176"/>
                    <a:pt x="3792" y="1169"/>
                  </a:cubicBezTo>
                  <a:cubicBezTo>
                    <a:pt x="3534" y="907"/>
                    <a:pt x="3268" y="649"/>
                    <a:pt x="2986" y="411"/>
                  </a:cubicBezTo>
                  <a:cubicBezTo>
                    <a:pt x="2849" y="298"/>
                    <a:pt x="2684" y="121"/>
                    <a:pt x="2523" y="44"/>
                  </a:cubicBezTo>
                  <a:cubicBezTo>
                    <a:pt x="2460" y="13"/>
                    <a:pt x="2400" y="0"/>
                    <a:pt x="2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07;p35">
              <a:extLst>
                <a:ext uri="{FF2B5EF4-FFF2-40B4-BE49-F238E27FC236}">
                  <a16:creationId xmlns:a16="http://schemas.microsoft.com/office/drawing/2014/main" id="{35555676-8EE5-4C26-9D0B-5EAE3A5C1D71}"/>
                </a:ext>
              </a:extLst>
            </p:cNvPr>
            <p:cNvSpPr/>
            <p:nvPr/>
          </p:nvSpPr>
          <p:spPr>
            <a:xfrm>
              <a:off x="3983588" y="2859716"/>
              <a:ext cx="34987" cy="34891"/>
            </a:xfrm>
            <a:custGeom>
              <a:avLst/>
              <a:gdLst/>
              <a:ahLst/>
              <a:cxnLst/>
              <a:rect l="l" t="t" r="r" b="b"/>
              <a:pathLst>
                <a:path w="364" h="363" extrusionOk="0">
                  <a:moveTo>
                    <a:pt x="283" y="0"/>
                  </a:moveTo>
                  <a:lnTo>
                    <a:pt x="283" y="0"/>
                  </a:lnTo>
                  <a:cubicBezTo>
                    <a:pt x="276" y="7"/>
                    <a:pt x="266" y="17"/>
                    <a:pt x="258" y="17"/>
                  </a:cubicBezTo>
                  <a:cubicBezTo>
                    <a:pt x="257" y="17"/>
                    <a:pt x="256" y="17"/>
                    <a:pt x="255" y="16"/>
                  </a:cubicBezTo>
                  <a:cubicBezTo>
                    <a:pt x="166" y="8"/>
                    <a:pt x="85" y="8"/>
                    <a:pt x="1" y="4"/>
                  </a:cubicBezTo>
                  <a:lnTo>
                    <a:pt x="1" y="4"/>
                  </a:lnTo>
                  <a:cubicBezTo>
                    <a:pt x="5" y="8"/>
                    <a:pt x="13" y="16"/>
                    <a:pt x="13" y="24"/>
                  </a:cubicBezTo>
                  <a:cubicBezTo>
                    <a:pt x="5" y="101"/>
                    <a:pt x="5" y="169"/>
                    <a:pt x="33" y="242"/>
                  </a:cubicBezTo>
                  <a:cubicBezTo>
                    <a:pt x="56" y="303"/>
                    <a:pt x="115" y="362"/>
                    <a:pt x="183" y="362"/>
                  </a:cubicBezTo>
                  <a:cubicBezTo>
                    <a:pt x="200" y="362"/>
                    <a:pt x="217" y="359"/>
                    <a:pt x="234" y="351"/>
                  </a:cubicBezTo>
                  <a:cubicBezTo>
                    <a:pt x="363" y="290"/>
                    <a:pt x="327" y="109"/>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08;p35">
              <a:extLst>
                <a:ext uri="{FF2B5EF4-FFF2-40B4-BE49-F238E27FC236}">
                  <a16:creationId xmlns:a16="http://schemas.microsoft.com/office/drawing/2014/main" id="{DE9C33F8-2DA0-4F37-A6F7-FE6A6277BBBB}"/>
                </a:ext>
              </a:extLst>
            </p:cNvPr>
            <p:cNvSpPr/>
            <p:nvPr/>
          </p:nvSpPr>
          <p:spPr>
            <a:xfrm>
              <a:off x="3974264" y="2900373"/>
              <a:ext cx="36525" cy="181278"/>
            </a:xfrm>
            <a:custGeom>
              <a:avLst/>
              <a:gdLst/>
              <a:ahLst/>
              <a:cxnLst/>
              <a:rect l="l" t="t" r="r" b="b"/>
              <a:pathLst>
                <a:path w="380" h="1886" extrusionOk="0">
                  <a:moveTo>
                    <a:pt x="227" y="0"/>
                  </a:moveTo>
                  <a:cubicBezTo>
                    <a:pt x="223" y="391"/>
                    <a:pt x="214" y="786"/>
                    <a:pt x="206" y="1177"/>
                  </a:cubicBezTo>
                  <a:lnTo>
                    <a:pt x="206" y="1257"/>
                  </a:lnTo>
                  <a:cubicBezTo>
                    <a:pt x="219" y="1269"/>
                    <a:pt x="223" y="1290"/>
                    <a:pt x="214" y="1306"/>
                  </a:cubicBezTo>
                  <a:cubicBezTo>
                    <a:pt x="223" y="1471"/>
                    <a:pt x="239" y="1693"/>
                    <a:pt x="122" y="1785"/>
                  </a:cubicBezTo>
                  <a:cubicBezTo>
                    <a:pt x="90" y="1813"/>
                    <a:pt x="49" y="1830"/>
                    <a:pt x="1" y="1834"/>
                  </a:cubicBezTo>
                  <a:lnTo>
                    <a:pt x="9" y="1886"/>
                  </a:lnTo>
                  <a:cubicBezTo>
                    <a:pt x="17" y="1882"/>
                    <a:pt x="29" y="1882"/>
                    <a:pt x="37" y="1882"/>
                  </a:cubicBezTo>
                  <a:cubicBezTo>
                    <a:pt x="311" y="1846"/>
                    <a:pt x="380" y="1709"/>
                    <a:pt x="376" y="1479"/>
                  </a:cubicBezTo>
                  <a:cubicBezTo>
                    <a:pt x="376" y="1326"/>
                    <a:pt x="364" y="1173"/>
                    <a:pt x="360" y="1016"/>
                  </a:cubicBezTo>
                  <a:cubicBezTo>
                    <a:pt x="343" y="677"/>
                    <a:pt x="327" y="343"/>
                    <a:pt x="323" y="4"/>
                  </a:cubicBezTo>
                  <a:cubicBezTo>
                    <a:pt x="312" y="6"/>
                    <a:pt x="299" y="7"/>
                    <a:pt x="285" y="7"/>
                  </a:cubicBezTo>
                  <a:cubicBezTo>
                    <a:pt x="266" y="7"/>
                    <a:pt x="245" y="5"/>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09;p35">
              <a:extLst>
                <a:ext uri="{FF2B5EF4-FFF2-40B4-BE49-F238E27FC236}">
                  <a16:creationId xmlns:a16="http://schemas.microsoft.com/office/drawing/2014/main" id="{F7DA6527-0009-4EA6-AE5A-CC88B809378F}"/>
                </a:ext>
              </a:extLst>
            </p:cNvPr>
            <p:cNvSpPr/>
            <p:nvPr/>
          </p:nvSpPr>
          <p:spPr>
            <a:xfrm>
              <a:off x="3965422" y="2782630"/>
              <a:ext cx="40754" cy="70935"/>
            </a:xfrm>
            <a:custGeom>
              <a:avLst/>
              <a:gdLst/>
              <a:ahLst/>
              <a:cxnLst/>
              <a:rect l="l" t="t" r="r" b="b"/>
              <a:pathLst>
                <a:path w="424" h="738" extrusionOk="0">
                  <a:moveTo>
                    <a:pt x="0" y="0"/>
                  </a:moveTo>
                  <a:cubicBezTo>
                    <a:pt x="69" y="242"/>
                    <a:pt x="133" y="484"/>
                    <a:pt x="194" y="725"/>
                  </a:cubicBezTo>
                  <a:cubicBezTo>
                    <a:pt x="270" y="730"/>
                    <a:pt x="347" y="730"/>
                    <a:pt x="423" y="738"/>
                  </a:cubicBezTo>
                  <a:cubicBezTo>
                    <a:pt x="343" y="476"/>
                    <a:pt x="226" y="238"/>
                    <a:pt x="85" y="0"/>
                  </a:cubicBezTo>
                  <a:cubicBezTo>
                    <a:pt x="81" y="4"/>
                    <a:pt x="73" y="4"/>
                    <a:pt x="69" y="4"/>
                  </a:cubicBezTo>
                  <a:cubicBezTo>
                    <a:pt x="49" y="0"/>
                    <a:pt x="24"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10;p35">
              <a:extLst>
                <a:ext uri="{FF2B5EF4-FFF2-40B4-BE49-F238E27FC236}">
                  <a16:creationId xmlns:a16="http://schemas.microsoft.com/office/drawing/2014/main" id="{503408EB-1F2D-45B6-95B8-599DEB42F9FC}"/>
                </a:ext>
              </a:extLst>
            </p:cNvPr>
            <p:cNvSpPr/>
            <p:nvPr/>
          </p:nvSpPr>
          <p:spPr>
            <a:xfrm>
              <a:off x="3603642" y="2859716"/>
              <a:ext cx="385912" cy="168878"/>
            </a:xfrm>
            <a:custGeom>
              <a:avLst/>
              <a:gdLst/>
              <a:ahLst/>
              <a:cxnLst/>
              <a:rect l="l" t="t" r="r" b="b"/>
              <a:pathLst>
                <a:path w="4015" h="1757" extrusionOk="0">
                  <a:moveTo>
                    <a:pt x="2886" y="0"/>
                  </a:moveTo>
                  <a:cubicBezTo>
                    <a:pt x="2890" y="141"/>
                    <a:pt x="2781" y="266"/>
                    <a:pt x="2640" y="274"/>
                  </a:cubicBezTo>
                  <a:cubicBezTo>
                    <a:pt x="2632" y="275"/>
                    <a:pt x="2625" y="275"/>
                    <a:pt x="2617" y="275"/>
                  </a:cubicBezTo>
                  <a:cubicBezTo>
                    <a:pt x="2459" y="275"/>
                    <a:pt x="2376" y="155"/>
                    <a:pt x="2338" y="20"/>
                  </a:cubicBezTo>
                  <a:cubicBezTo>
                    <a:pt x="2309" y="166"/>
                    <a:pt x="2187" y="299"/>
                    <a:pt x="2039" y="299"/>
                  </a:cubicBezTo>
                  <a:cubicBezTo>
                    <a:pt x="2023" y="299"/>
                    <a:pt x="2007" y="297"/>
                    <a:pt x="1991" y="294"/>
                  </a:cubicBezTo>
                  <a:cubicBezTo>
                    <a:pt x="1882" y="278"/>
                    <a:pt x="1794" y="185"/>
                    <a:pt x="1774" y="81"/>
                  </a:cubicBezTo>
                  <a:cubicBezTo>
                    <a:pt x="1718" y="180"/>
                    <a:pt x="1616" y="256"/>
                    <a:pt x="1500" y="256"/>
                  </a:cubicBezTo>
                  <a:cubicBezTo>
                    <a:pt x="1489" y="256"/>
                    <a:pt x="1479" y="255"/>
                    <a:pt x="1467" y="254"/>
                  </a:cubicBezTo>
                  <a:cubicBezTo>
                    <a:pt x="1379" y="246"/>
                    <a:pt x="1306" y="189"/>
                    <a:pt x="1274" y="117"/>
                  </a:cubicBezTo>
                  <a:cubicBezTo>
                    <a:pt x="1232" y="217"/>
                    <a:pt x="1134" y="295"/>
                    <a:pt x="1031" y="295"/>
                  </a:cubicBezTo>
                  <a:cubicBezTo>
                    <a:pt x="1026" y="295"/>
                    <a:pt x="1021" y="295"/>
                    <a:pt x="1016" y="294"/>
                  </a:cubicBezTo>
                  <a:cubicBezTo>
                    <a:pt x="907" y="290"/>
                    <a:pt x="815" y="206"/>
                    <a:pt x="794" y="101"/>
                  </a:cubicBezTo>
                  <a:cubicBezTo>
                    <a:pt x="746" y="189"/>
                    <a:pt x="666" y="254"/>
                    <a:pt x="561" y="262"/>
                  </a:cubicBezTo>
                  <a:cubicBezTo>
                    <a:pt x="460" y="262"/>
                    <a:pt x="359" y="193"/>
                    <a:pt x="323" y="105"/>
                  </a:cubicBezTo>
                  <a:cubicBezTo>
                    <a:pt x="272" y="215"/>
                    <a:pt x="177" y="305"/>
                    <a:pt x="48" y="305"/>
                  </a:cubicBezTo>
                  <a:cubicBezTo>
                    <a:pt x="35" y="305"/>
                    <a:pt x="22" y="304"/>
                    <a:pt x="9" y="302"/>
                  </a:cubicBezTo>
                  <a:lnTo>
                    <a:pt x="1" y="302"/>
                  </a:lnTo>
                  <a:cubicBezTo>
                    <a:pt x="29" y="600"/>
                    <a:pt x="29" y="895"/>
                    <a:pt x="41" y="1193"/>
                  </a:cubicBezTo>
                  <a:cubicBezTo>
                    <a:pt x="45" y="1350"/>
                    <a:pt x="49" y="1507"/>
                    <a:pt x="57" y="1656"/>
                  </a:cubicBezTo>
                  <a:lnTo>
                    <a:pt x="57" y="1757"/>
                  </a:lnTo>
                  <a:lnTo>
                    <a:pt x="65" y="1757"/>
                  </a:lnTo>
                  <a:cubicBezTo>
                    <a:pt x="1371" y="1729"/>
                    <a:pt x="2676" y="1749"/>
                    <a:pt x="3986" y="1672"/>
                  </a:cubicBezTo>
                  <a:cubicBezTo>
                    <a:pt x="3986" y="1555"/>
                    <a:pt x="3990" y="1439"/>
                    <a:pt x="3990" y="1326"/>
                  </a:cubicBezTo>
                  <a:cubicBezTo>
                    <a:pt x="3994" y="1011"/>
                    <a:pt x="3998" y="705"/>
                    <a:pt x="4010" y="395"/>
                  </a:cubicBezTo>
                  <a:cubicBezTo>
                    <a:pt x="4010" y="391"/>
                    <a:pt x="4014" y="387"/>
                    <a:pt x="4014" y="383"/>
                  </a:cubicBezTo>
                  <a:cubicBezTo>
                    <a:pt x="3994" y="371"/>
                    <a:pt x="3978" y="355"/>
                    <a:pt x="3970" y="326"/>
                  </a:cubicBezTo>
                  <a:cubicBezTo>
                    <a:pt x="3925" y="270"/>
                    <a:pt x="3909" y="202"/>
                    <a:pt x="3909" y="129"/>
                  </a:cubicBezTo>
                  <a:cubicBezTo>
                    <a:pt x="3865" y="234"/>
                    <a:pt x="3788" y="326"/>
                    <a:pt x="3684" y="330"/>
                  </a:cubicBezTo>
                  <a:cubicBezTo>
                    <a:pt x="3681" y="331"/>
                    <a:pt x="3679" y="331"/>
                    <a:pt x="3676" y="331"/>
                  </a:cubicBezTo>
                  <a:cubicBezTo>
                    <a:pt x="3544" y="331"/>
                    <a:pt x="3474" y="228"/>
                    <a:pt x="3442" y="113"/>
                  </a:cubicBezTo>
                  <a:cubicBezTo>
                    <a:pt x="3391" y="223"/>
                    <a:pt x="3313" y="306"/>
                    <a:pt x="3189" y="306"/>
                  </a:cubicBezTo>
                  <a:cubicBezTo>
                    <a:pt x="3186" y="306"/>
                    <a:pt x="3183" y="306"/>
                    <a:pt x="3180" y="306"/>
                  </a:cubicBezTo>
                  <a:cubicBezTo>
                    <a:pt x="3007" y="302"/>
                    <a:pt x="2910" y="149"/>
                    <a:pt x="2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11;p35">
              <a:extLst>
                <a:ext uri="{FF2B5EF4-FFF2-40B4-BE49-F238E27FC236}">
                  <a16:creationId xmlns:a16="http://schemas.microsoft.com/office/drawing/2014/main" id="{B9586763-FDD9-4CB5-AA78-62FD6D626DF1}"/>
                </a:ext>
              </a:extLst>
            </p:cNvPr>
            <p:cNvSpPr/>
            <p:nvPr/>
          </p:nvSpPr>
          <p:spPr>
            <a:xfrm>
              <a:off x="3608351" y="3027727"/>
              <a:ext cx="381586" cy="42868"/>
            </a:xfrm>
            <a:custGeom>
              <a:avLst/>
              <a:gdLst/>
              <a:ahLst/>
              <a:cxnLst/>
              <a:rect l="l" t="t" r="r" b="b"/>
              <a:pathLst>
                <a:path w="3970" h="446" extrusionOk="0">
                  <a:moveTo>
                    <a:pt x="3929" y="1"/>
                  </a:moveTo>
                  <a:lnTo>
                    <a:pt x="3929" y="1"/>
                  </a:lnTo>
                  <a:cubicBezTo>
                    <a:pt x="3088" y="53"/>
                    <a:pt x="2233" y="99"/>
                    <a:pt x="1382" y="99"/>
                  </a:cubicBezTo>
                  <a:cubicBezTo>
                    <a:pt x="925" y="99"/>
                    <a:pt x="469" y="86"/>
                    <a:pt x="16" y="53"/>
                  </a:cubicBezTo>
                  <a:cubicBezTo>
                    <a:pt x="12" y="53"/>
                    <a:pt x="8" y="49"/>
                    <a:pt x="8" y="49"/>
                  </a:cubicBezTo>
                  <a:lnTo>
                    <a:pt x="8" y="49"/>
                  </a:lnTo>
                  <a:cubicBezTo>
                    <a:pt x="0" y="190"/>
                    <a:pt x="8" y="376"/>
                    <a:pt x="89" y="424"/>
                  </a:cubicBezTo>
                  <a:cubicBezTo>
                    <a:pt x="116" y="440"/>
                    <a:pt x="160" y="445"/>
                    <a:pt x="212" y="445"/>
                  </a:cubicBezTo>
                  <a:cubicBezTo>
                    <a:pt x="314" y="445"/>
                    <a:pt x="442" y="424"/>
                    <a:pt x="504" y="424"/>
                  </a:cubicBezTo>
                  <a:lnTo>
                    <a:pt x="2792" y="424"/>
                  </a:lnTo>
                  <a:cubicBezTo>
                    <a:pt x="2983" y="424"/>
                    <a:pt x="3188" y="442"/>
                    <a:pt x="3387" y="442"/>
                  </a:cubicBezTo>
                  <a:cubicBezTo>
                    <a:pt x="3487" y="442"/>
                    <a:pt x="3585" y="437"/>
                    <a:pt x="3679" y="424"/>
                  </a:cubicBezTo>
                  <a:cubicBezTo>
                    <a:pt x="3969" y="384"/>
                    <a:pt x="3929" y="222"/>
                    <a:pt x="3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12;p35">
              <a:extLst>
                <a:ext uri="{FF2B5EF4-FFF2-40B4-BE49-F238E27FC236}">
                  <a16:creationId xmlns:a16="http://schemas.microsoft.com/office/drawing/2014/main" id="{DE3DECB4-92C2-44BF-9191-9ECB33AAE152}"/>
                </a:ext>
              </a:extLst>
            </p:cNvPr>
            <p:cNvSpPr/>
            <p:nvPr/>
          </p:nvSpPr>
          <p:spPr>
            <a:xfrm>
              <a:off x="3918902" y="2781861"/>
              <a:ext cx="60938" cy="70550"/>
            </a:xfrm>
            <a:custGeom>
              <a:avLst/>
              <a:gdLst/>
              <a:ahLst/>
              <a:cxnLst/>
              <a:rect l="l" t="t" r="r" b="b"/>
              <a:pathLst>
                <a:path w="634" h="734" extrusionOk="0">
                  <a:moveTo>
                    <a:pt x="1" y="0"/>
                  </a:moveTo>
                  <a:cubicBezTo>
                    <a:pt x="49" y="242"/>
                    <a:pt x="114" y="476"/>
                    <a:pt x="182" y="717"/>
                  </a:cubicBezTo>
                  <a:cubicBezTo>
                    <a:pt x="327" y="725"/>
                    <a:pt x="476" y="729"/>
                    <a:pt x="625" y="733"/>
                  </a:cubicBezTo>
                  <a:cubicBezTo>
                    <a:pt x="629" y="729"/>
                    <a:pt x="629" y="729"/>
                    <a:pt x="633" y="729"/>
                  </a:cubicBezTo>
                  <a:cubicBezTo>
                    <a:pt x="553" y="492"/>
                    <a:pt x="484" y="250"/>
                    <a:pt x="416" y="12"/>
                  </a:cubicBezTo>
                  <a:cubicBezTo>
                    <a:pt x="275" y="8"/>
                    <a:pt x="134" y="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13;p35">
              <a:extLst>
                <a:ext uri="{FF2B5EF4-FFF2-40B4-BE49-F238E27FC236}">
                  <a16:creationId xmlns:a16="http://schemas.microsoft.com/office/drawing/2014/main" id="{3329C407-0641-4BF5-AB7E-016B83AC9874}"/>
                </a:ext>
              </a:extLst>
            </p:cNvPr>
            <p:cNvSpPr/>
            <p:nvPr/>
          </p:nvSpPr>
          <p:spPr>
            <a:xfrm>
              <a:off x="3938317" y="2859331"/>
              <a:ext cx="37678" cy="26817"/>
            </a:xfrm>
            <a:custGeom>
              <a:avLst/>
              <a:gdLst/>
              <a:ahLst/>
              <a:cxnLst/>
              <a:rect l="l" t="t" r="r" b="b"/>
              <a:pathLst>
                <a:path w="392" h="279" extrusionOk="0">
                  <a:moveTo>
                    <a:pt x="8" y="0"/>
                  </a:moveTo>
                  <a:cubicBezTo>
                    <a:pt x="4" y="12"/>
                    <a:pt x="0" y="28"/>
                    <a:pt x="0" y="44"/>
                  </a:cubicBezTo>
                  <a:cubicBezTo>
                    <a:pt x="26" y="150"/>
                    <a:pt x="71" y="279"/>
                    <a:pt x="183" y="279"/>
                  </a:cubicBezTo>
                  <a:cubicBezTo>
                    <a:pt x="195" y="279"/>
                    <a:pt x="208" y="277"/>
                    <a:pt x="222" y="274"/>
                  </a:cubicBezTo>
                  <a:cubicBezTo>
                    <a:pt x="327" y="254"/>
                    <a:pt x="367" y="121"/>
                    <a:pt x="391" y="12"/>
                  </a:cubicBezTo>
                  <a:cubicBezTo>
                    <a:pt x="266" y="8"/>
                    <a:pt x="133" y="4"/>
                    <a:pt x="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14;p35">
              <a:extLst>
                <a:ext uri="{FF2B5EF4-FFF2-40B4-BE49-F238E27FC236}">
                  <a16:creationId xmlns:a16="http://schemas.microsoft.com/office/drawing/2014/main" id="{61EFE011-1C40-4A8A-8A81-69EC247F5AFA}"/>
                </a:ext>
              </a:extLst>
            </p:cNvPr>
            <p:cNvSpPr/>
            <p:nvPr/>
          </p:nvSpPr>
          <p:spPr>
            <a:xfrm>
              <a:off x="3566906" y="2886148"/>
              <a:ext cx="386969" cy="204730"/>
            </a:xfrm>
            <a:custGeom>
              <a:avLst/>
              <a:gdLst/>
              <a:ahLst/>
              <a:cxnLst/>
              <a:rect l="l" t="t" r="r" b="b"/>
              <a:pathLst>
                <a:path w="4026" h="2130" extrusionOk="0">
                  <a:moveTo>
                    <a:pt x="57" y="1"/>
                  </a:moveTo>
                  <a:cubicBezTo>
                    <a:pt x="61" y="307"/>
                    <a:pt x="57" y="613"/>
                    <a:pt x="57" y="916"/>
                  </a:cubicBezTo>
                  <a:cubicBezTo>
                    <a:pt x="49" y="1202"/>
                    <a:pt x="0" y="1544"/>
                    <a:pt x="69" y="1826"/>
                  </a:cubicBezTo>
                  <a:cubicBezTo>
                    <a:pt x="131" y="2079"/>
                    <a:pt x="373" y="2129"/>
                    <a:pt x="626" y="2129"/>
                  </a:cubicBezTo>
                  <a:cubicBezTo>
                    <a:pt x="783" y="2129"/>
                    <a:pt x="945" y="2110"/>
                    <a:pt x="1068" y="2108"/>
                  </a:cubicBezTo>
                  <a:cubicBezTo>
                    <a:pt x="1395" y="2104"/>
                    <a:pt x="1721" y="2092"/>
                    <a:pt x="2052" y="2088"/>
                  </a:cubicBezTo>
                  <a:cubicBezTo>
                    <a:pt x="2374" y="2080"/>
                    <a:pt x="2700" y="2072"/>
                    <a:pt x="3027" y="2068"/>
                  </a:cubicBezTo>
                  <a:cubicBezTo>
                    <a:pt x="3053" y="2068"/>
                    <a:pt x="3080" y="2068"/>
                    <a:pt x="3107" y="2068"/>
                  </a:cubicBezTo>
                  <a:cubicBezTo>
                    <a:pt x="3263" y="2068"/>
                    <a:pt x="3424" y="2072"/>
                    <a:pt x="3583" y="2072"/>
                  </a:cubicBezTo>
                  <a:cubicBezTo>
                    <a:pt x="3733" y="2072"/>
                    <a:pt x="3882" y="2068"/>
                    <a:pt x="4026" y="2052"/>
                  </a:cubicBezTo>
                  <a:lnTo>
                    <a:pt x="4018" y="2000"/>
                  </a:lnTo>
                  <a:cubicBezTo>
                    <a:pt x="3988" y="2002"/>
                    <a:pt x="3957" y="2002"/>
                    <a:pt x="3927" y="2002"/>
                  </a:cubicBezTo>
                  <a:cubicBezTo>
                    <a:pt x="3896" y="2002"/>
                    <a:pt x="3865" y="2002"/>
                    <a:pt x="3833" y="2004"/>
                  </a:cubicBezTo>
                  <a:cubicBezTo>
                    <a:pt x="3647" y="2004"/>
                    <a:pt x="3462" y="2000"/>
                    <a:pt x="3272" y="2000"/>
                  </a:cubicBezTo>
                  <a:cubicBezTo>
                    <a:pt x="2902" y="2000"/>
                    <a:pt x="2527" y="1992"/>
                    <a:pt x="2156" y="1992"/>
                  </a:cubicBezTo>
                  <a:cubicBezTo>
                    <a:pt x="1782" y="1992"/>
                    <a:pt x="1411" y="1987"/>
                    <a:pt x="1036" y="1987"/>
                  </a:cubicBezTo>
                  <a:cubicBezTo>
                    <a:pt x="851" y="1987"/>
                    <a:pt x="665" y="1983"/>
                    <a:pt x="480" y="1983"/>
                  </a:cubicBezTo>
                  <a:cubicBezTo>
                    <a:pt x="436" y="1983"/>
                    <a:pt x="380" y="1993"/>
                    <a:pt x="327" y="1993"/>
                  </a:cubicBezTo>
                  <a:cubicBezTo>
                    <a:pt x="273" y="1993"/>
                    <a:pt x="222" y="1983"/>
                    <a:pt x="186" y="1947"/>
                  </a:cubicBezTo>
                  <a:cubicBezTo>
                    <a:pt x="142" y="1907"/>
                    <a:pt x="158" y="1782"/>
                    <a:pt x="158" y="1734"/>
                  </a:cubicBezTo>
                  <a:cubicBezTo>
                    <a:pt x="150" y="1544"/>
                    <a:pt x="146" y="1363"/>
                    <a:pt x="142" y="1178"/>
                  </a:cubicBezTo>
                  <a:cubicBezTo>
                    <a:pt x="129" y="799"/>
                    <a:pt x="101" y="416"/>
                    <a:pt x="117" y="41"/>
                  </a:cubicBezTo>
                  <a:cubicBezTo>
                    <a:pt x="97" y="29"/>
                    <a:pt x="77" y="13"/>
                    <a:pt x="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15;p35">
              <a:extLst>
                <a:ext uri="{FF2B5EF4-FFF2-40B4-BE49-F238E27FC236}">
                  <a16:creationId xmlns:a16="http://schemas.microsoft.com/office/drawing/2014/main" id="{F8A914C1-0AD3-4611-A188-773A600A8AC5}"/>
                </a:ext>
              </a:extLst>
            </p:cNvPr>
            <p:cNvSpPr/>
            <p:nvPr/>
          </p:nvSpPr>
          <p:spPr>
            <a:xfrm>
              <a:off x="3952638" y="2730728"/>
              <a:ext cx="4710" cy="2884"/>
            </a:xfrm>
            <a:custGeom>
              <a:avLst/>
              <a:gdLst/>
              <a:ahLst/>
              <a:cxnLst/>
              <a:rect l="l" t="t" r="r" b="b"/>
              <a:pathLst>
                <a:path w="49" h="30" extrusionOk="0">
                  <a:moveTo>
                    <a:pt x="0" y="0"/>
                  </a:moveTo>
                  <a:lnTo>
                    <a:pt x="0" y="8"/>
                  </a:lnTo>
                  <a:cubicBezTo>
                    <a:pt x="0" y="22"/>
                    <a:pt x="13" y="29"/>
                    <a:pt x="25" y="29"/>
                  </a:cubicBezTo>
                  <a:cubicBezTo>
                    <a:pt x="38" y="29"/>
                    <a:pt x="49" y="22"/>
                    <a:pt x="45" y="8"/>
                  </a:cubicBezTo>
                  <a:cubicBezTo>
                    <a:pt x="33" y="0"/>
                    <a:pt x="16" y="0"/>
                    <a:pt x="0"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16;p35">
              <a:extLst>
                <a:ext uri="{FF2B5EF4-FFF2-40B4-BE49-F238E27FC236}">
                  <a16:creationId xmlns:a16="http://schemas.microsoft.com/office/drawing/2014/main" id="{D406699E-243C-4693-86AC-11270D555489}"/>
                </a:ext>
              </a:extLst>
            </p:cNvPr>
            <p:cNvSpPr/>
            <p:nvPr/>
          </p:nvSpPr>
          <p:spPr>
            <a:xfrm>
              <a:off x="3940239" y="2708621"/>
              <a:ext cx="12111" cy="22203"/>
            </a:xfrm>
            <a:custGeom>
              <a:avLst/>
              <a:gdLst/>
              <a:ahLst/>
              <a:cxnLst/>
              <a:rect l="l" t="t" r="r" b="b"/>
              <a:pathLst>
                <a:path w="126" h="231" extrusionOk="0">
                  <a:moveTo>
                    <a:pt x="109" y="1"/>
                  </a:moveTo>
                  <a:cubicBezTo>
                    <a:pt x="73" y="5"/>
                    <a:pt x="41" y="9"/>
                    <a:pt x="0" y="9"/>
                  </a:cubicBezTo>
                  <a:cubicBezTo>
                    <a:pt x="4" y="81"/>
                    <a:pt x="8" y="150"/>
                    <a:pt x="20" y="226"/>
                  </a:cubicBezTo>
                  <a:cubicBezTo>
                    <a:pt x="53" y="230"/>
                    <a:pt x="89" y="230"/>
                    <a:pt x="125" y="230"/>
                  </a:cubicBezTo>
                  <a:cubicBezTo>
                    <a:pt x="121" y="154"/>
                    <a:pt x="113" y="77"/>
                    <a:pt x="1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17;p35">
              <a:extLst>
                <a:ext uri="{FF2B5EF4-FFF2-40B4-BE49-F238E27FC236}">
                  <a16:creationId xmlns:a16="http://schemas.microsoft.com/office/drawing/2014/main" id="{DF2D3939-3CFF-4713-8BD5-A8236D684259}"/>
                </a:ext>
              </a:extLst>
            </p:cNvPr>
            <p:cNvSpPr/>
            <p:nvPr/>
          </p:nvSpPr>
          <p:spPr>
            <a:xfrm>
              <a:off x="3938317" y="2730728"/>
              <a:ext cx="4325" cy="4710"/>
            </a:xfrm>
            <a:custGeom>
              <a:avLst/>
              <a:gdLst/>
              <a:ahLst/>
              <a:cxnLst/>
              <a:rect l="l" t="t" r="r" b="b"/>
              <a:pathLst>
                <a:path w="45" h="49" extrusionOk="0">
                  <a:moveTo>
                    <a:pt x="0" y="0"/>
                  </a:moveTo>
                  <a:cubicBezTo>
                    <a:pt x="0" y="12"/>
                    <a:pt x="0" y="20"/>
                    <a:pt x="4" y="32"/>
                  </a:cubicBezTo>
                  <a:cubicBezTo>
                    <a:pt x="8" y="41"/>
                    <a:pt x="12" y="49"/>
                    <a:pt x="24" y="49"/>
                  </a:cubicBezTo>
                  <a:cubicBezTo>
                    <a:pt x="32" y="49"/>
                    <a:pt x="45" y="36"/>
                    <a:pt x="45" y="20"/>
                  </a:cubicBezTo>
                  <a:lnTo>
                    <a:pt x="45" y="0"/>
                  </a:ln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18;p35">
              <a:extLst>
                <a:ext uri="{FF2B5EF4-FFF2-40B4-BE49-F238E27FC236}">
                  <a16:creationId xmlns:a16="http://schemas.microsoft.com/office/drawing/2014/main" id="{020A83DD-F24D-41CB-AC5B-7857385D4F07}"/>
                </a:ext>
              </a:extLst>
            </p:cNvPr>
            <p:cNvSpPr/>
            <p:nvPr/>
          </p:nvSpPr>
          <p:spPr>
            <a:xfrm>
              <a:off x="3726093" y="2730151"/>
              <a:ext cx="214630" cy="18455"/>
            </a:xfrm>
            <a:custGeom>
              <a:avLst/>
              <a:gdLst/>
              <a:ahLst/>
              <a:cxnLst/>
              <a:rect l="l" t="t" r="r" b="b"/>
              <a:pathLst>
                <a:path w="2233" h="192" extrusionOk="0">
                  <a:moveTo>
                    <a:pt x="1947" y="1"/>
                  </a:moveTo>
                  <a:cubicBezTo>
                    <a:pt x="1655" y="1"/>
                    <a:pt x="1361" y="7"/>
                    <a:pt x="1068" y="22"/>
                  </a:cubicBezTo>
                  <a:cubicBezTo>
                    <a:pt x="762" y="38"/>
                    <a:pt x="459" y="63"/>
                    <a:pt x="153" y="91"/>
                  </a:cubicBezTo>
                  <a:lnTo>
                    <a:pt x="153" y="111"/>
                  </a:lnTo>
                  <a:cubicBezTo>
                    <a:pt x="156" y="128"/>
                    <a:pt x="144" y="137"/>
                    <a:pt x="132" y="137"/>
                  </a:cubicBezTo>
                  <a:cubicBezTo>
                    <a:pt x="124" y="137"/>
                    <a:pt x="116" y="133"/>
                    <a:pt x="113" y="123"/>
                  </a:cubicBezTo>
                  <a:cubicBezTo>
                    <a:pt x="113" y="111"/>
                    <a:pt x="105" y="107"/>
                    <a:pt x="105" y="99"/>
                  </a:cubicBezTo>
                  <a:cubicBezTo>
                    <a:pt x="77" y="103"/>
                    <a:pt x="52" y="103"/>
                    <a:pt x="20" y="107"/>
                  </a:cubicBezTo>
                  <a:cubicBezTo>
                    <a:pt x="20" y="115"/>
                    <a:pt x="24" y="123"/>
                    <a:pt x="24" y="127"/>
                  </a:cubicBezTo>
                  <a:cubicBezTo>
                    <a:pt x="24" y="147"/>
                    <a:pt x="16" y="159"/>
                    <a:pt x="0" y="159"/>
                  </a:cubicBezTo>
                  <a:lnTo>
                    <a:pt x="4" y="192"/>
                  </a:lnTo>
                  <a:cubicBezTo>
                    <a:pt x="258" y="167"/>
                    <a:pt x="504" y="143"/>
                    <a:pt x="758" y="127"/>
                  </a:cubicBezTo>
                  <a:cubicBezTo>
                    <a:pt x="1136" y="99"/>
                    <a:pt x="1512" y="88"/>
                    <a:pt x="1891" y="88"/>
                  </a:cubicBezTo>
                  <a:cubicBezTo>
                    <a:pt x="2005" y="88"/>
                    <a:pt x="2118" y="89"/>
                    <a:pt x="2232" y="91"/>
                  </a:cubicBezTo>
                  <a:lnTo>
                    <a:pt x="2232" y="55"/>
                  </a:lnTo>
                  <a:cubicBezTo>
                    <a:pt x="2228" y="55"/>
                    <a:pt x="2216" y="47"/>
                    <a:pt x="2208" y="30"/>
                  </a:cubicBezTo>
                  <a:cubicBezTo>
                    <a:pt x="2208" y="22"/>
                    <a:pt x="2200" y="10"/>
                    <a:pt x="2200" y="2"/>
                  </a:cubicBezTo>
                  <a:cubicBezTo>
                    <a:pt x="2116" y="1"/>
                    <a:pt x="2031" y="1"/>
                    <a:pt x="1947" y="1"/>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19;p35">
              <a:extLst>
                <a:ext uri="{FF2B5EF4-FFF2-40B4-BE49-F238E27FC236}">
                  <a16:creationId xmlns:a16="http://schemas.microsoft.com/office/drawing/2014/main" id="{692DF721-BDA9-4674-84C0-0FF270943B7F}"/>
                </a:ext>
              </a:extLst>
            </p:cNvPr>
            <p:cNvSpPr/>
            <p:nvPr/>
          </p:nvSpPr>
          <p:spPr>
            <a:xfrm>
              <a:off x="3884877" y="2857697"/>
              <a:ext cx="46905" cy="26144"/>
            </a:xfrm>
            <a:custGeom>
              <a:avLst/>
              <a:gdLst/>
              <a:ahLst/>
              <a:cxnLst/>
              <a:rect l="l" t="t" r="r" b="b"/>
              <a:pathLst>
                <a:path w="488" h="272" extrusionOk="0">
                  <a:moveTo>
                    <a:pt x="0" y="1"/>
                  </a:moveTo>
                  <a:lnTo>
                    <a:pt x="0" y="1"/>
                  </a:lnTo>
                  <a:cubicBezTo>
                    <a:pt x="35" y="125"/>
                    <a:pt x="107" y="272"/>
                    <a:pt x="249" y="272"/>
                  </a:cubicBezTo>
                  <a:cubicBezTo>
                    <a:pt x="255" y="272"/>
                    <a:pt x="260" y="271"/>
                    <a:pt x="266" y="271"/>
                  </a:cubicBezTo>
                  <a:cubicBezTo>
                    <a:pt x="403" y="263"/>
                    <a:pt x="455" y="126"/>
                    <a:pt x="488" y="9"/>
                  </a:cubicBezTo>
                  <a:cubicBezTo>
                    <a:pt x="327" y="5"/>
                    <a:pt x="165" y="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20;p35">
              <a:extLst>
                <a:ext uri="{FF2B5EF4-FFF2-40B4-BE49-F238E27FC236}">
                  <a16:creationId xmlns:a16="http://schemas.microsoft.com/office/drawing/2014/main" id="{7C2E9F8D-1653-4EA4-AD71-B40DEC122C2C}"/>
                </a:ext>
              </a:extLst>
            </p:cNvPr>
            <p:cNvSpPr/>
            <p:nvPr/>
          </p:nvSpPr>
          <p:spPr>
            <a:xfrm>
              <a:off x="3874400" y="2780708"/>
              <a:ext cx="57382" cy="69781"/>
            </a:xfrm>
            <a:custGeom>
              <a:avLst/>
              <a:gdLst/>
              <a:ahLst/>
              <a:cxnLst/>
              <a:rect l="l" t="t" r="r" b="b"/>
              <a:pathLst>
                <a:path w="597" h="726" extrusionOk="0">
                  <a:moveTo>
                    <a:pt x="0" y="0"/>
                  </a:moveTo>
                  <a:cubicBezTo>
                    <a:pt x="41" y="234"/>
                    <a:pt x="101" y="480"/>
                    <a:pt x="105" y="717"/>
                  </a:cubicBezTo>
                  <a:cubicBezTo>
                    <a:pt x="270" y="717"/>
                    <a:pt x="431" y="721"/>
                    <a:pt x="597" y="725"/>
                  </a:cubicBezTo>
                  <a:cubicBezTo>
                    <a:pt x="508" y="496"/>
                    <a:pt x="444" y="246"/>
                    <a:pt x="3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21;p35">
              <a:extLst>
                <a:ext uri="{FF2B5EF4-FFF2-40B4-BE49-F238E27FC236}">
                  <a16:creationId xmlns:a16="http://schemas.microsoft.com/office/drawing/2014/main" id="{BA8E49DC-05AB-4B8D-AB6C-550A8889DD75}"/>
                </a:ext>
              </a:extLst>
            </p:cNvPr>
            <p:cNvSpPr/>
            <p:nvPr/>
          </p:nvSpPr>
          <p:spPr>
            <a:xfrm>
              <a:off x="3824035" y="2780708"/>
              <a:ext cx="56613" cy="69012"/>
            </a:xfrm>
            <a:custGeom>
              <a:avLst/>
              <a:gdLst/>
              <a:ahLst/>
              <a:cxnLst/>
              <a:rect l="l" t="t" r="r" b="b"/>
              <a:pathLst>
                <a:path w="589" h="718" extrusionOk="0">
                  <a:moveTo>
                    <a:pt x="456" y="0"/>
                  </a:moveTo>
                  <a:cubicBezTo>
                    <a:pt x="307" y="0"/>
                    <a:pt x="150" y="0"/>
                    <a:pt x="0" y="4"/>
                  </a:cubicBezTo>
                  <a:cubicBezTo>
                    <a:pt x="29" y="238"/>
                    <a:pt x="53" y="476"/>
                    <a:pt x="73" y="705"/>
                  </a:cubicBezTo>
                  <a:cubicBezTo>
                    <a:pt x="246" y="709"/>
                    <a:pt x="416" y="709"/>
                    <a:pt x="589" y="717"/>
                  </a:cubicBezTo>
                  <a:cubicBezTo>
                    <a:pt x="516" y="488"/>
                    <a:pt x="496" y="238"/>
                    <a:pt x="4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22;p35">
              <a:extLst>
                <a:ext uri="{FF2B5EF4-FFF2-40B4-BE49-F238E27FC236}">
                  <a16:creationId xmlns:a16="http://schemas.microsoft.com/office/drawing/2014/main" id="{339CB7BB-5E3D-4A2B-AB0B-83DC73E5966A}"/>
                </a:ext>
              </a:extLst>
            </p:cNvPr>
            <p:cNvSpPr/>
            <p:nvPr/>
          </p:nvSpPr>
          <p:spPr>
            <a:xfrm>
              <a:off x="3831821" y="2856544"/>
              <a:ext cx="43061" cy="24222"/>
            </a:xfrm>
            <a:custGeom>
              <a:avLst/>
              <a:gdLst/>
              <a:ahLst/>
              <a:cxnLst/>
              <a:rect l="l" t="t" r="r" b="b"/>
              <a:pathLst>
                <a:path w="448" h="252" extrusionOk="0">
                  <a:moveTo>
                    <a:pt x="0" y="1"/>
                  </a:moveTo>
                  <a:cubicBezTo>
                    <a:pt x="32" y="114"/>
                    <a:pt x="85" y="239"/>
                    <a:pt x="226" y="251"/>
                  </a:cubicBezTo>
                  <a:cubicBezTo>
                    <a:pt x="230" y="251"/>
                    <a:pt x="235" y="251"/>
                    <a:pt x="240" y="251"/>
                  </a:cubicBezTo>
                  <a:cubicBezTo>
                    <a:pt x="379" y="251"/>
                    <a:pt x="447" y="134"/>
                    <a:pt x="447" y="9"/>
                  </a:cubicBezTo>
                  <a:cubicBezTo>
                    <a:pt x="302" y="9"/>
                    <a:pt x="149"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23;p35">
              <a:extLst>
                <a:ext uri="{FF2B5EF4-FFF2-40B4-BE49-F238E27FC236}">
                  <a16:creationId xmlns:a16="http://schemas.microsoft.com/office/drawing/2014/main" id="{61B32827-D22E-484B-BF42-4E36FBF65B5A}"/>
                </a:ext>
              </a:extLst>
            </p:cNvPr>
            <p:cNvSpPr/>
            <p:nvPr/>
          </p:nvSpPr>
          <p:spPr>
            <a:xfrm>
              <a:off x="3662561" y="3104428"/>
              <a:ext cx="192908" cy="113226"/>
            </a:xfrm>
            <a:custGeom>
              <a:avLst/>
              <a:gdLst/>
              <a:ahLst/>
              <a:cxnLst/>
              <a:rect l="l" t="t" r="r" b="b"/>
              <a:pathLst>
                <a:path w="2007" h="1178" extrusionOk="0">
                  <a:moveTo>
                    <a:pt x="999" y="0"/>
                  </a:moveTo>
                  <a:cubicBezTo>
                    <a:pt x="423" y="0"/>
                    <a:pt x="70" y="552"/>
                    <a:pt x="20" y="1085"/>
                  </a:cubicBezTo>
                  <a:cubicBezTo>
                    <a:pt x="20" y="1093"/>
                    <a:pt x="16" y="1101"/>
                    <a:pt x="12" y="1105"/>
                  </a:cubicBezTo>
                  <a:cubicBezTo>
                    <a:pt x="16" y="1121"/>
                    <a:pt x="16" y="1145"/>
                    <a:pt x="0" y="1153"/>
                  </a:cubicBezTo>
                  <a:lnTo>
                    <a:pt x="137" y="1173"/>
                  </a:lnTo>
                  <a:cubicBezTo>
                    <a:pt x="181" y="1081"/>
                    <a:pt x="246" y="988"/>
                    <a:pt x="355" y="968"/>
                  </a:cubicBezTo>
                  <a:cubicBezTo>
                    <a:pt x="613" y="919"/>
                    <a:pt x="907" y="944"/>
                    <a:pt x="1169" y="928"/>
                  </a:cubicBezTo>
                  <a:cubicBezTo>
                    <a:pt x="1322" y="919"/>
                    <a:pt x="1471" y="907"/>
                    <a:pt x="1624" y="903"/>
                  </a:cubicBezTo>
                  <a:cubicBezTo>
                    <a:pt x="1654" y="903"/>
                    <a:pt x="1692" y="898"/>
                    <a:pt x="1729" y="898"/>
                  </a:cubicBezTo>
                  <a:cubicBezTo>
                    <a:pt x="1766" y="898"/>
                    <a:pt x="1803" y="903"/>
                    <a:pt x="1834" y="923"/>
                  </a:cubicBezTo>
                  <a:cubicBezTo>
                    <a:pt x="1874" y="948"/>
                    <a:pt x="1882" y="988"/>
                    <a:pt x="1902" y="1024"/>
                  </a:cubicBezTo>
                  <a:cubicBezTo>
                    <a:pt x="1922" y="1069"/>
                    <a:pt x="1942" y="1125"/>
                    <a:pt x="1963" y="1177"/>
                  </a:cubicBezTo>
                  <a:lnTo>
                    <a:pt x="2007" y="1161"/>
                  </a:lnTo>
                  <a:lnTo>
                    <a:pt x="2007" y="1149"/>
                  </a:lnTo>
                  <a:cubicBezTo>
                    <a:pt x="1971" y="625"/>
                    <a:pt x="1668" y="69"/>
                    <a:pt x="1088" y="5"/>
                  </a:cubicBezTo>
                  <a:cubicBezTo>
                    <a:pt x="1058" y="2"/>
                    <a:pt x="1028" y="0"/>
                    <a:pt x="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24;p35">
              <a:extLst>
                <a:ext uri="{FF2B5EF4-FFF2-40B4-BE49-F238E27FC236}">
                  <a16:creationId xmlns:a16="http://schemas.microsoft.com/office/drawing/2014/main" id="{7A421D69-082E-4140-A8D3-7C626B228363}"/>
                </a:ext>
              </a:extLst>
            </p:cNvPr>
            <p:cNvSpPr/>
            <p:nvPr/>
          </p:nvSpPr>
          <p:spPr>
            <a:xfrm>
              <a:off x="3694279" y="3197469"/>
              <a:ext cx="136871" cy="92753"/>
            </a:xfrm>
            <a:custGeom>
              <a:avLst/>
              <a:gdLst/>
              <a:ahLst/>
              <a:cxnLst/>
              <a:rect l="l" t="t" r="r" b="b"/>
              <a:pathLst>
                <a:path w="1424" h="965" extrusionOk="0">
                  <a:moveTo>
                    <a:pt x="1350" y="1"/>
                  </a:moveTo>
                  <a:cubicBezTo>
                    <a:pt x="1333" y="1"/>
                    <a:pt x="1315" y="5"/>
                    <a:pt x="1294" y="12"/>
                  </a:cubicBezTo>
                  <a:cubicBezTo>
                    <a:pt x="1266" y="8"/>
                    <a:pt x="1237" y="6"/>
                    <a:pt x="1206" y="6"/>
                  </a:cubicBezTo>
                  <a:cubicBezTo>
                    <a:pt x="1122" y="6"/>
                    <a:pt x="1030" y="19"/>
                    <a:pt x="948" y="28"/>
                  </a:cubicBezTo>
                  <a:cubicBezTo>
                    <a:pt x="1103" y="237"/>
                    <a:pt x="984" y="556"/>
                    <a:pt x="717" y="556"/>
                  </a:cubicBezTo>
                  <a:cubicBezTo>
                    <a:pt x="701" y="556"/>
                    <a:pt x="683" y="554"/>
                    <a:pt x="665" y="552"/>
                  </a:cubicBezTo>
                  <a:cubicBezTo>
                    <a:pt x="532" y="532"/>
                    <a:pt x="432" y="431"/>
                    <a:pt x="428" y="298"/>
                  </a:cubicBezTo>
                  <a:cubicBezTo>
                    <a:pt x="428" y="201"/>
                    <a:pt x="472" y="97"/>
                    <a:pt x="557" y="52"/>
                  </a:cubicBezTo>
                  <a:lnTo>
                    <a:pt x="557" y="52"/>
                  </a:lnTo>
                  <a:cubicBezTo>
                    <a:pt x="488" y="56"/>
                    <a:pt x="416" y="56"/>
                    <a:pt x="347" y="60"/>
                  </a:cubicBezTo>
                  <a:cubicBezTo>
                    <a:pt x="323" y="60"/>
                    <a:pt x="297" y="60"/>
                    <a:pt x="272" y="60"/>
                  </a:cubicBezTo>
                  <a:cubicBezTo>
                    <a:pt x="220" y="60"/>
                    <a:pt x="167" y="62"/>
                    <a:pt x="121" y="72"/>
                  </a:cubicBezTo>
                  <a:cubicBezTo>
                    <a:pt x="105" y="76"/>
                    <a:pt x="93" y="76"/>
                    <a:pt x="85" y="80"/>
                  </a:cubicBezTo>
                  <a:cubicBezTo>
                    <a:pt x="1" y="499"/>
                    <a:pt x="234" y="935"/>
                    <a:pt x="694" y="963"/>
                  </a:cubicBezTo>
                  <a:cubicBezTo>
                    <a:pt x="710" y="964"/>
                    <a:pt x="726" y="965"/>
                    <a:pt x="742" y="965"/>
                  </a:cubicBezTo>
                  <a:cubicBezTo>
                    <a:pt x="941" y="965"/>
                    <a:pt x="1119" y="874"/>
                    <a:pt x="1250" y="721"/>
                  </a:cubicBezTo>
                  <a:cubicBezTo>
                    <a:pt x="1423" y="520"/>
                    <a:pt x="1423" y="290"/>
                    <a:pt x="1383" y="32"/>
                  </a:cubicBezTo>
                  <a:lnTo>
                    <a:pt x="1383" y="8"/>
                  </a:lnTo>
                  <a:cubicBezTo>
                    <a:pt x="1373" y="3"/>
                    <a:pt x="1362" y="1"/>
                    <a:pt x="13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25;p35">
              <a:extLst>
                <a:ext uri="{FF2B5EF4-FFF2-40B4-BE49-F238E27FC236}">
                  <a16:creationId xmlns:a16="http://schemas.microsoft.com/office/drawing/2014/main" id="{7D0A3DF3-AE6D-4271-A445-B182AEDB9D89}"/>
                </a:ext>
              </a:extLst>
            </p:cNvPr>
            <p:cNvSpPr/>
            <p:nvPr/>
          </p:nvSpPr>
          <p:spPr>
            <a:xfrm>
              <a:off x="3772902" y="2781861"/>
              <a:ext cx="54306" cy="66706"/>
            </a:xfrm>
            <a:custGeom>
              <a:avLst/>
              <a:gdLst/>
              <a:ahLst/>
              <a:cxnLst/>
              <a:rect l="l" t="t" r="r" b="b"/>
              <a:pathLst>
                <a:path w="565" h="694" extrusionOk="0">
                  <a:moveTo>
                    <a:pt x="472" y="0"/>
                  </a:moveTo>
                  <a:cubicBezTo>
                    <a:pt x="315" y="8"/>
                    <a:pt x="158" y="12"/>
                    <a:pt x="1" y="24"/>
                  </a:cubicBezTo>
                  <a:cubicBezTo>
                    <a:pt x="21" y="246"/>
                    <a:pt x="33" y="472"/>
                    <a:pt x="33" y="693"/>
                  </a:cubicBezTo>
                  <a:lnTo>
                    <a:pt x="565" y="693"/>
                  </a:lnTo>
                  <a:cubicBezTo>
                    <a:pt x="524" y="459"/>
                    <a:pt x="500" y="230"/>
                    <a:pt x="4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26;p35">
              <a:extLst>
                <a:ext uri="{FF2B5EF4-FFF2-40B4-BE49-F238E27FC236}">
                  <a16:creationId xmlns:a16="http://schemas.microsoft.com/office/drawing/2014/main" id="{75EBAB54-E992-4F70-9943-1B16A8B38973}"/>
                </a:ext>
              </a:extLst>
            </p:cNvPr>
            <p:cNvSpPr/>
            <p:nvPr/>
          </p:nvSpPr>
          <p:spPr>
            <a:xfrm>
              <a:off x="3675729" y="2524077"/>
              <a:ext cx="153019" cy="129278"/>
            </a:xfrm>
            <a:custGeom>
              <a:avLst/>
              <a:gdLst/>
              <a:ahLst/>
              <a:cxnLst/>
              <a:rect l="l" t="t" r="r" b="b"/>
              <a:pathLst>
                <a:path w="1592" h="1345" extrusionOk="0">
                  <a:moveTo>
                    <a:pt x="1472" y="1"/>
                  </a:moveTo>
                  <a:cubicBezTo>
                    <a:pt x="1441" y="1"/>
                    <a:pt x="1407" y="16"/>
                    <a:pt x="1386" y="35"/>
                  </a:cubicBezTo>
                  <a:cubicBezTo>
                    <a:pt x="1354" y="67"/>
                    <a:pt x="1334" y="99"/>
                    <a:pt x="1314" y="135"/>
                  </a:cubicBezTo>
                  <a:cubicBezTo>
                    <a:pt x="1311" y="146"/>
                    <a:pt x="1301" y="150"/>
                    <a:pt x="1290" y="150"/>
                  </a:cubicBezTo>
                  <a:cubicBezTo>
                    <a:pt x="1285" y="150"/>
                    <a:pt x="1279" y="149"/>
                    <a:pt x="1273" y="148"/>
                  </a:cubicBezTo>
                  <a:cubicBezTo>
                    <a:pt x="1261" y="141"/>
                    <a:pt x="1248" y="139"/>
                    <a:pt x="1235" y="139"/>
                  </a:cubicBezTo>
                  <a:cubicBezTo>
                    <a:pt x="1181" y="139"/>
                    <a:pt x="1136" y="190"/>
                    <a:pt x="1136" y="248"/>
                  </a:cubicBezTo>
                  <a:cubicBezTo>
                    <a:pt x="1136" y="256"/>
                    <a:pt x="1128" y="268"/>
                    <a:pt x="1116" y="268"/>
                  </a:cubicBezTo>
                  <a:cubicBezTo>
                    <a:pt x="1116" y="285"/>
                    <a:pt x="1103" y="298"/>
                    <a:pt x="1088" y="298"/>
                  </a:cubicBezTo>
                  <a:cubicBezTo>
                    <a:pt x="1082" y="298"/>
                    <a:pt x="1074" y="295"/>
                    <a:pt x="1068" y="289"/>
                  </a:cubicBezTo>
                  <a:cubicBezTo>
                    <a:pt x="1044" y="260"/>
                    <a:pt x="1015" y="247"/>
                    <a:pt x="986" y="247"/>
                  </a:cubicBezTo>
                  <a:cubicBezTo>
                    <a:pt x="946" y="247"/>
                    <a:pt x="906" y="272"/>
                    <a:pt x="883" y="317"/>
                  </a:cubicBezTo>
                  <a:cubicBezTo>
                    <a:pt x="871" y="333"/>
                    <a:pt x="871" y="357"/>
                    <a:pt x="854" y="373"/>
                  </a:cubicBezTo>
                  <a:cubicBezTo>
                    <a:pt x="834" y="397"/>
                    <a:pt x="830" y="381"/>
                    <a:pt x="806" y="393"/>
                  </a:cubicBezTo>
                  <a:cubicBezTo>
                    <a:pt x="804" y="395"/>
                    <a:pt x="801" y="396"/>
                    <a:pt x="799" y="396"/>
                  </a:cubicBezTo>
                  <a:cubicBezTo>
                    <a:pt x="779" y="396"/>
                    <a:pt x="764" y="339"/>
                    <a:pt x="750" y="321"/>
                  </a:cubicBezTo>
                  <a:lnTo>
                    <a:pt x="734" y="321"/>
                  </a:lnTo>
                  <a:cubicBezTo>
                    <a:pt x="725" y="337"/>
                    <a:pt x="709" y="377"/>
                    <a:pt x="689" y="474"/>
                  </a:cubicBezTo>
                  <a:cubicBezTo>
                    <a:pt x="685" y="494"/>
                    <a:pt x="693" y="518"/>
                    <a:pt x="693" y="538"/>
                  </a:cubicBezTo>
                  <a:cubicBezTo>
                    <a:pt x="693" y="554"/>
                    <a:pt x="679" y="567"/>
                    <a:pt x="664" y="567"/>
                  </a:cubicBezTo>
                  <a:cubicBezTo>
                    <a:pt x="659" y="567"/>
                    <a:pt x="654" y="565"/>
                    <a:pt x="649" y="563"/>
                  </a:cubicBezTo>
                  <a:lnTo>
                    <a:pt x="544" y="611"/>
                  </a:lnTo>
                  <a:cubicBezTo>
                    <a:pt x="544" y="627"/>
                    <a:pt x="532" y="638"/>
                    <a:pt x="515" y="638"/>
                  </a:cubicBezTo>
                  <a:cubicBezTo>
                    <a:pt x="510" y="638"/>
                    <a:pt x="505" y="637"/>
                    <a:pt x="500" y="635"/>
                  </a:cubicBezTo>
                  <a:cubicBezTo>
                    <a:pt x="477" y="623"/>
                    <a:pt x="454" y="617"/>
                    <a:pt x="432" y="617"/>
                  </a:cubicBezTo>
                  <a:cubicBezTo>
                    <a:pt x="360" y="617"/>
                    <a:pt x="300" y="677"/>
                    <a:pt x="306" y="760"/>
                  </a:cubicBezTo>
                  <a:cubicBezTo>
                    <a:pt x="306" y="779"/>
                    <a:pt x="292" y="788"/>
                    <a:pt x="278" y="788"/>
                  </a:cubicBezTo>
                  <a:cubicBezTo>
                    <a:pt x="268" y="788"/>
                    <a:pt x="259" y="784"/>
                    <a:pt x="254" y="776"/>
                  </a:cubicBezTo>
                  <a:cubicBezTo>
                    <a:pt x="246" y="763"/>
                    <a:pt x="238" y="758"/>
                    <a:pt x="230" y="758"/>
                  </a:cubicBezTo>
                  <a:cubicBezTo>
                    <a:pt x="203" y="758"/>
                    <a:pt x="181" y="818"/>
                    <a:pt x="177" y="837"/>
                  </a:cubicBezTo>
                  <a:cubicBezTo>
                    <a:pt x="173" y="857"/>
                    <a:pt x="181" y="885"/>
                    <a:pt x="181" y="905"/>
                  </a:cubicBezTo>
                  <a:cubicBezTo>
                    <a:pt x="181" y="921"/>
                    <a:pt x="165" y="925"/>
                    <a:pt x="157" y="925"/>
                  </a:cubicBezTo>
                  <a:cubicBezTo>
                    <a:pt x="161" y="940"/>
                    <a:pt x="148" y="958"/>
                    <a:pt x="130" y="958"/>
                  </a:cubicBezTo>
                  <a:cubicBezTo>
                    <a:pt x="129" y="958"/>
                    <a:pt x="127" y="958"/>
                    <a:pt x="125" y="957"/>
                  </a:cubicBezTo>
                  <a:cubicBezTo>
                    <a:pt x="113" y="954"/>
                    <a:pt x="102" y="952"/>
                    <a:pt x="93" y="952"/>
                  </a:cubicBezTo>
                  <a:cubicBezTo>
                    <a:pt x="7" y="952"/>
                    <a:pt x="54" y="1112"/>
                    <a:pt x="73" y="1159"/>
                  </a:cubicBezTo>
                  <a:cubicBezTo>
                    <a:pt x="77" y="1167"/>
                    <a:pt x="77" y="1195"/>
                    <a:pt x="57" y="1195"/>
                  </a:cubicBezTo>
                  <a:cubicBezTo>
                    <a:pt x="16" y="1195"/>
                    <a:pt x="0" y="1219"/>
                    <a:pt x="20" y="1264"/>
                  </a:cubicBezTo>
                  <a:cubicBezTo>
                    <a:pt x="2" y="1316"/>
                    <a:pt x="14" y="1341"/>
                    <a:pt x="61" y="1341"/>
                  </a:cubicBezTo>
                  <a:cubicBezTo>
                    <a:pt x="65" y="1341"/>
                    <a:pt x="69" y="1341"/>
                    <a:pt x="73" y="1340"/>
                  </a:cubicBezTo>
                  <a:cubicBezTo>
                    <a:pt x="77" y="1340"/>
                    <a:pt x="81" y="1344"/>
                    <a:pt x="81" y="1344"/>
                  </a:cubicBezTo>
                  <a:lnTo>
                    <a:pt x="85" y="1344"/>
                  </a:lnTo>
                  <a:cubicBezTo>
                    <a:pt x="117" y="1308"/>
                    <a:pt x="157" y="1288"/>
                    <a:pt x="202" y="1280"/>
                  </a:cubicBezTo>
                  <a:cubicBezTo>
                    <a:pt x="111" y="1162"/>
                    <a:pt x="195" y="984"/>
                    <a:pt x="346" y="984"/>
                  </a:cubicBezTo>
                  <a:cubicBezTo>
                    <a:pt x="356" y="984"/>
                    <a:pt x="365" y="984"/>
                    <a:pt x="375" y="986"/>
                  </a:cubicBezTo>
                  <a:cubicBezTo>
                    <a:pt x="360" y="897"/>
                    <a:pt x="424" y="836"/>
                    <a:pt x="497" y="836"/>
                  </a:cubicBezTo>
                  <a:cubicBezTo>
                    <a:pt x="523" y="836"/>
                    <a:pt x="551" y="844"/>
                    <a:pt x="576" y="861"/>
                  </a:cubicBezTo>
                  <a:cubicBezTo>
                    <a:pt x="610" y="790"/>
                    <a:pt x="682" y="751"/>
                    <a:pt x="757" y="751"/>
                  </a:cubicBezTo>
                  <a:cubicBezTo>
                    <a:pt x="789" y="751"/>
                    <a:pt x="821" y="758"/>
                    <a:pt x="850" y="772"/>
                  </a:cubicBezTo>
                  <a:cubicBezTo>
                    <a:pt x="858" y="668"/>
                    <a:pt x="952" y="577"/>
                    <a:pt x="1049" y="577"/>
                  </a:cubicBezTo>
                  <a:cubicBezTo>
                    <a:pt x="1057" y="577"/>
                    <a:pt x="1064" y="578"/>
                    <a:pt x="1072" y="579"/>
                  </a:cubicBezTo>
                  <a:cubicBezTo>
                    <a:pt x="1044" y="498"/>
                    <a:pt x="1108" y="389"/>
                    <a:pt x="1169" y="337"/>
                  </a:cubicBezTo>
                  <a:cubicBezTo>
                    <a:pt x="1193" y="320"/>
                    <a:pt x="1223" y="311"/>
                    <a:pt x="1253" y="311"/>
                  </a:cubicBezTo>
                  <a:cubicBezTo>
                    <a:pt x="1294" y="311"/>
                    <a:pt x="1333" y="327"/>
                    <a:pt x="1354" y="357"/>
                  </a:cubicBezTo>
                  <a:cubicBezTo>
                    <a:pt x="1394" y="228"/>
                    <a:pt x="1487" y="148"/>
                    <a:pt x="1592" y="115"/>
                  </a:cubicBezTo>
                  <a:cubicBezTo>
                    <a:pt x="1584" y="115"/>
                    <a:pt x="1576" y="107"/>
                    <a:pt x="1576" y="95"/>
                  </a:cubicBezTo>
                  <a:lnTo>
                    <a:pt x="1576" y="87"/>
                  </a:lnTo>
                  <a:cubicBezTo>
                    <a:pt x="1556" y="87"/>
                    <a:pt x="1543" y="71"/>
                    <a:pt x="1539" y="67"/>
                  </a:cubicBezTo>
                  <a:cubicBezTo>
                    <a:pt x="1535" y="18"/>
                    <a:pt x="1506" y="1"/>
                    <a:pt x="1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27;p35">
              <a:extLst>
                <a:ext uri="{FF2B5EF4-FFF2-40B4-BE49-F238E27FC236}">
                  <a16:creationId xmlns:a16="http://schemas.microsoft.com/office/drawing/2014/main" id="{C865C738-74F4-4481-977C-155B2598667C}"/>
                </a:ext>
              </a:extLst>
            </p:cNvPr>
            <p:cNvSpPr/>
            <p:nvPr/>
          </p:nvSpPr>
          <p:spPr>
            <a:xfrm>
              <a:off x="3774632" y="2856160"/>
              <a:ext cx="48347" cy="26913"/>
            </a:xfrm>
            <a:custGeom>
              <a:avLst/>
              <a:gdLst/>
              <a:ahLst/>
              <a:cxnLst/>
              <a:rect l="l" t="t" r="r" b="b"/>
              <a:pathLst>
                <a:path w="503" h="280" extrusionOk="0">
                  <a:moveTo>
                    <a:pt x="39" y="1"/>
                  </a:moveTo>
                  <a:cubicBezTo>
                    <a:pt x="1" y="135"/>
                    <a:pt x="104" y="280"/>
                    <a:pt x="240" y="280"/>
                  </a:cubicBezTo>
                  <a:cubicBezTo>
                    <a:pt x="246" y="280"/>
                    <a:pt x="254" y="280"/>
                    <a:pt x="261" y="279"/>
                  </a:cubicBezTo>
                  <a:cubicBezTo>
                    <a:pt x="402" y="263"/>
                    <a:pt x="482" y="138"/>
                    <a:pt x="502" y="5"/>
                  </a:cubicBezTo>
                  <a:cubicBezTo>
                    <a:pt x="353" y="5"/>
                    <a:pt x="200" y="1"/>
                    <a:pt x="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28;p35">
              <a:extLst>
                <a:ext uri="{FF2B5EF4-FFF2-40B4-BE49-F238E27FC236}">
                  <a16:creationId xmlns:a16="http://schemas.microsoft.com/office/drawing/2014/main" id="{47062A5D-63CE-4F5C-9FD0-D8A145D62125}"/>
                </a:ext>
              </a:extLst>
            </p:cNvPr>
            <p:cNvSpPr/>
            <p:nvPr/>
          </p:nvSpPr>
          <p:spPr>
            <a:xfrm>
              <a:off x="3736474" y="3201314"/>
              <a:ext cx="56998" cy="44502"/>
            </a:xfrm>
            <a:custGeom>
              <a:avLst/>
              <a:gdLst/>
              <a:ahLst/>
              <a:cxnLst/>
              <a:rect l="l" t="t" r="r" b="b"/>
              <a:pathLst>
                <a:path w="593" h="463" extrusionOk="0">
                  <a:moveTo>
                    <a:pt x="440" y="0"/>
                  </a:moveTo>
                  <a:cubicBezTo>
                    <a:pt x="432" y="4"/>
                    <a:pt x="416" y="4"/>
                    <a:pt x="408" y="4"/>
                  </a:cubicBezTo>
                  <a:cubicBezTo>
                    <a:pt x="335" y="12"/>
                    <a:pt x="271" y="12"/>
                    <a:pt x="206" y="16"/>
                  </a:cubicBezTo>
                  <a:cubicBezTo>
                    <a:pt x="206" y="20"/>
                    <a:pt x="198" y="24"/>
                    <a:pt x="194" y="32"/>
                  </a:cubicBezTo>
                  <a:cubicBezTo>
                    <a:pt x="9" y="125"/>
                    <a:pt x="1" y="423"/>
                    <a:pt x="239" y="459"/>
                  </a:cubicBezTo>
                  <a:cubicBezTo>
                    <a:pt x="253" y="462"/>
                    <a:pt x="266" y="462"/>
                    <a:pt x="279" y="462"/>
                  </a:cubicBezTo>
                  <a:cubicBezTo>
                    <a:pt x="500" y="462"/>
                    <a:pt x="593" y="188"/>
                    <a:pt x="452" y="24"/>
                  </a:cubicBezTo>
                  <a:cubicBezTo>
                    <a:pt x="440" y="16"/>
                    <a:pt x="440" y="8"/>
                    <a:pt x="4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29;p35">
              <a:extLst>
                <a:ext uri="{FF2B5EF4-FFF2-40B4-BE49-F238E27FC236}">
                  <a16:creationId xmlns:a16="http://schemas.microsoft.com/office/drawing/2014/main" id="{45B48737-37A3-4DE1-91E1-C93C2E8E46A7}"/>
                </a:ext>
              </a:extLst>
            </p:cNvPr>
            <p:cNvSpPr/>
            <p:nvPr/>
          </p:nvSpPr>
          <p:spPr>
            <a:xfrm>
              <a:off x="3726382" y="2856544"/>
              <a:ext cx="44310" cy="22876"/>
            </a:xfrm>
            <a:custGeom>
              <a:avLst/>
              <a:gdLst/>
              <a:ahLst/>
              <a:cxnLst/>
              <a:rect l="l" t="t" r="r" b="b"/>
              <a:pathLst>
                <a:path w="461" h="238" extrusionOk="0">
                  <a:moveTo>
                    <a:pt x="37" y="1"/>
                  </a:moveTo>
                  <a:cubicBezTo>
                    <a:pt x="0" y="126"/>
                    <a:pt x="95" y="238"/>
                    <a:pt x="219" y="238"/>
                  </a:cubicBezTo>
                  <a:cubicBezTo>
                    <a:pt x="231" y="238"/>
                    <a:pt x="243" y="237"/>
                    <a:pt x="255" y="235"/>
                  </a:cubicBezTo>
                  <a:cubicBezTo>
                    <a:pt x="380" y="214"/>
                    <a:pt x="432" y="114"/>
                    <a:pt x="4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930;p35">
              <a:extLst>
                <a:ext uri="{FF2B5EF4-FFF2-40B4-BE49-F238E27FC236}">
                  <a16:creationId xmlns:a16="http://schemas.microsoft.com/office/drawing/2014/main" id="{86E44A1D-774B-4540-9431-805798D8C0B0}"/>
                </a:ext>
              </a:extLst>
            </p:cNvPr>
            <p:cNvGrpSpPr/>
            <p:nvPr/>
          </p:nvGrpSpPr>
          <p:grpSpPr>
            <a:xfrm>
              <a:off x="3756658" y="2585015"/>
              <a:ext cx="215684" cy="87658"/>
              <a:chOff x="3756658" y="2585015"/>
              <a:chExt cx="215684" cy="87658"/>
            </a:xfrm>
          </p:grpSpPr>
          <p:sp>
            <p:nvSpPr>
              <p:cNvPr id="99" name="Google Shape;931;p35">
                <a:extLst>
                  <a:ext uri="{FF2B5EF4-FFF2-40B4-BE49-F238E27FC236}">
                    <a16:creationId xmlns:a16="http://schemas.microsoft.com/office/drawing/2014/main" id="{437A90EB-4AC3-4D44-9753-2BB4C7D3BE19}"/>
                  </a:ext>
                </a:extLst>
              </p:cNvPr>
              <p:cNvSpPr/>
              <p:nvPr/>
            </p:nvSpPr>
            <p:spPr>
              <a:xfrm>
                <a:off x="3955906" y="2645280"/>
                <a:ext cx="16436" cy="7786"/>
              </a:xfrm>
              <a:custGeom>
                <a:avLst/>
                <a:gdLst/>
                <a:ahLst/>
                <a:cxnLst/>
                <a:rect l="l" t="t" r="r" b="b"/>
                <a:pathLst>
                  <a:path w="171" h="81" extrusionOk="0">
                    <a:moveTo>
                      <a:pt x="23" y="1"/>
                    </a:moveTo>
                    <a:cubicBezTo>
                      <a:pt x="12" y="1"/>
                      <a:pt x="0" y="13"/>
                      <a:pt x="7" y="23"/>
                    </a:cubicBezTo>
                    <a:cubicBezTo>
                      <a:pt x="26" y="49"/>
                      <a:pt x="70" y="81"/>
                      <a:pt x="107" y="81"/>
                    </a:cubicBezTo>
                    <a:cubicBezTo>
                      <a:pt x="116" y="81"/>
                      <a:pt x="124" y="79"/>
                      <a:pt x="131" y="75"/>
                    </a:cubicBezTo>
                    <a:cubicBezTo>
                      <a:pt x="170" y="59"/>
                      <a:pt x="144" y="14"/>
                      <a:pt x="118" y="14"/>
                    </a:cubicBezTo>
                    <a:cubicBezTo>
                      <a:pt x="111" y="14"/>
                      <a:pt x="105" y="17"/>
                      <a:pt x="99" y="23"/>
                    </a:cubicBezTo>
                    <a:cubicBezTo>
                      <a:pt x="99" y="31"/>
                      <a:pt x="91" y="35"/>
                      <a:pt x="91" y="39"/>
                    </a:cubicBezTo>
                    <a:cubicBezTo>
                      <a:pt x="83" y="39"/>
                      <a:pt x="79" y="35"/>
                      <a:pt x="71" y="35"/>
                    </a:cubicBezTo>
                    <a:cubicBezTo>
                      <a:pt x="59" y="23"/>
                      <a:pt x="47" y="15"/>
                      <a:pt x="31" y="3"/>
                    </a:cubicBezTo>
                    <a:cubicBezTo>
                      <a:pt x="28" y="1"/>
                      <a:pt x="26" y="1"/>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932;p35">
                <a:extLst>
                  <a:ext uri="{FF2B5EF4-FFF2-40B4-BE49-F238E27FC236}">
                    <a16:creationId xmlns:a16="http://schemas.microsoft.com/office/drawing/2014/main" id="{4A1CA8DB-AD4D-4D56-B012-0ECAED33BED5}"/>
                  </a:ext>
                </a:extLst>
              </p:cNvPr>
              <p:cNvSpPr/>
              <p:nvPr/>
            </p:nvSpPr>
            <p:spPr>
              <a:xfrm>
                <a:off x="3938894" y="2661235"/>
                <a:ext cx="24318" cy="11438"/>
              </a:xfrm>
              <a:custGeom>
                <a:avLst/>
                <a:gdLst/>
                <a:ahLst/>
                <a:cxnLst/>
                <a:rect l="l" t="t" r="r" b="b"/>
                <a:pathLst>
                  <a:path w="253" h="119" extrusionOk="0">
                    <a:moveTo>
                      <a:pt x="120" y="0"/>
                    </a:moveTo>
                    <a:cubicBezTo>
                      <a:pt x="76" y="0"/>
                      <a:pt x="32" y="18"/>
                      <a:pt x="6" y="54"/>
                    </a:cubicBezTo>
                    <a:cubicBezTo>
                      <a:pt x="0" y="66"/>
                      <a:pt x="12" y="80"/>
                      <a:pt x="25" y="80"/>
                    </a:cubicBezTo>
                    <a:cubicBezTo>
                      <a:pt x="30" y="80"/>
                      <a:pt x="34" y="79"/>
                      <a:pt x="39" y="74"/>
                    </a:cubicBezTo>
                    <a:cubicBezTo>
                      <a:pt x="58" y="52"/>
                      <a:pt x="85" y="41"/>
                      <a:pt x="111" y="41"/>
                    </a:cubicBezTo>
                    <a:cubicBezTo>
                      <a:pt x="150" y="41"/>
                      <a:pt x="189" y="64"/>
                      <a:pt x="204" y="103"/>
                    </a:cubicBezTo>
                    <a:cubicBezTo>
                      <a:pt x="209" y="114"/>
                      <a:pt x="218" y="119"/>
                      <a:pt x="227" y="119"/>
                    </a:cubicBezTo>
                    <a:cubicBezTo>
                      <a:pt x="240" y="119"/>
                      <a:pt x="253" y="108"/>
                      <a:pt x="248" y="91"/>
                    </a:cubicBezTo>
                    <a:cubicBezTo>
                      <a:pt x="234" y="31"/>
                      <a:pt x="178"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933;p35">
                <a:extLst>
                  <a:ext uri="{FF2B5EF4-FFF2-40B4-BE49-F238E27FC236}">
                    <a16:creationId xmlns:a16="http://schemas.microsoft.com/office/drawing/2014/main" id="{FAF2F48D-64A6-4998-81FA-DD6466CC4B4F}"/>
                  </a:ext>
                </a:extLst>
              </p:cNvPr>
              <p:cNvSpPr/>
              <p:nvPr/>
            </p:nvSpPr>
            <p:spPr>
              <a:xfrm>
                <a:off x="3933319" y="2635476"/>
                <a:ext cx="7017" cy="13649"/>
              </a:xfrm>
              <a:custGeom>
                <a:avLst/>
                <a:gdLst/>
                <a:ahLst/>
                <a:cxnLst/>
                <a:rect l="l" t="t" r="r" b="b"/>
                <a:pathLst>
                  <a:path w="73" h="142" extrusionOk="0">
                    <a:moveTo>
                      <a:pt x="23" y="0"/>
                    </a:moveTo>
                    <a:cubicBezTo>
                      <a:pt x="12" y="0"/>
                      <a:pt x="1" y="15"/>
                      <a:pt x="4" y="24"/>
                    </a:cubicBezTo>
                    <a:cubicBezTo>
                      <a:pt x="24" y="56"/>
                      <a:pt x="24" y="85"/>
                      <a:pt x="16" y="117"/>
                    </a:cubicBezTo>
                    <a:cubicBezTo>
                      <a:pt x="14" y="131"/>
                      <a:pt x="24" y="141"/>
                      <a:pt x="35" y="141"/>
                    </a:cubicBezTo>
                    <a:cubicBezTo>
                      <a:pt x="43" y="141"/>
                      <a:pt x="51" y="136"/>
                      <a:pt x="56" y="125"/>
                    </a:cubicBezTo>
                    <a:cubicBezTo>
                      <a:pt x="72" y="81"/>
                      <a:pt x="60" y="40"/>
                      <a:pt x="32" y="4"/>
                    </a:cubicBezTo>
                    <a:cubicBezTo>
                      <a:pt x="29" y="1"/>
                      <a:pt x="26" y="0"/>
                      <a:pt x="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34;p35">
                <a:extLst>
                  <a:ext uri="{FF2B5EF4-FFF2-40B4-BE49-F238E27FC236}">
                    <a16:creationId xmlns:a16="http://schemas.microsoft.com/office/drawing/2014/main" id="{657F92A7-BDBE-4419-A236-469026DC837D}"/>
                  </a:ext>
                </a:extLst>
              </p:cNvPr>
              <p:cNvSpPr/>
              <p:nvPr/>
            </p:nvSpPr>
            <p:spPr>
              <a:xfrm>
                <a:off x="3871132" y="2602412"/>
                <a:ext cx="25471" cy="12015"/>
              </a:xfrm>
              <a:custGeom>
                <a:avLst/>
                <a:gdLst/>
                <a:ahLst/>
                <a:cxnLst/>
                <a:rect l="l" t="t" r="r" b="b"/>
                <a:pathLst>
                  <a:path w="265" h="125" extrusionOk="0">
                    <a:moveTo>
                      <a:pt x="27" y="0"/>
                    </a:moveTo>
                    <a:cubicBezTo>
                      <a:pt x="11" y="0"/>
                      <a:pt x="1" y="23"/>
                      <a:pt x="18" y="34"/>
                    </a:cubicBezTo>
                    <a:cubicBezTo>
                      <a:pt x="87" y="62"/>
                      <a:pt x="155" y="94"/>
                      <a:pt x="220" y="122"/>
                    </a:cubicBezTo>
                    <a:cubicBezTo>
                      <a:pt x="224" y="124"/>
                      <a:pt x="229" y="125"/>
                      <a:pt x="232" y="125"/>
                    </a:cubicBezTo>
                    <a:cubicBezTo>
                      <a:pt x="258" y="125"/>
                      <a:pt x="264" y="92"/>
                      <a:pt x="240" y="78"/>
                    </a:cubicBezTo>
                    <a:cubicBezTo>
                      <a:pt x="167" y="54"/>
                      <a:pt x="103" y="22"/>
                      <a:pt x="34" y="1"/>
                    </a:cubicBezTo>
                    <a:cubicBezTo>
                      <a:pt x="32" y="0"/>
                      <a:pt x="29" y="0"/>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935;p35">
                <a:extLst>
                  <a:ext uri="{FF2B5EF4-FFF2-40B4-BE49-F238E27FC236}">
                    <a16:creationId xmlns:a16="http://schemas.microsoft.com/office/drawing/2014/main" id="{2B9A4FC5-ED62-4744-8AB2-417F9E3811A0}"/>
                  </a:ext>
                </a:extLst>
              </p:cNvPr>
              <p:cNvSpPr/>
              <p:nvPr/>
            </p:nvSpPr>
            <p:spPr>
              <a:xfrm>
                <a:off x="3856042" y="2585015"/>
                <a:ext cx="13745" cy="11342"/>
              </a:xfrm>
              <a:custGeom>
                <a:avLst/>
                <a:gdLst/>
                <a:ahLst/>
                <a:cxnLst/>
                <a:rect l="l" t="t" r="r" b="b"/>
                <a:pathLst>
                  <a:path w="143" h="118" extrusionOk="0">
                    <a:moveTo>
                      <a:pt x="126" y="1"/>
                    </a:moveTo>
                    <a:cubicBezTo>
                      <a:pt x="125" y="1"/>
                      <a:pt x="124" y="1"/>
                      <a:pt x="123" y="1"/>
                    </a:cubicBezTo>
                    <a:cubicBezTo>
                      <a:pt x="78" y="17"/>
                      <a:pt x="34" y="45"/>
                      <a:pt x="10" y="90"/>
                    </a:cubicBezTo>
                    <a:cubicBezTo>
                      <a:pt x="0" y="102"/>
                      <a:pt x="13" y="118"/>
                      <a:pt x="27" y="118"/>
                    </a:cubicBezTo>
                    <a:cubicBezTo>
                      <a:pt x="31" y="118"/>
                      <a:pt x="35" y="117"/>
                      <a:pt x="38" y="114"/>
                    </a:cubicBezTo>
                    <a:cubicBezTo>
                      <a:pt x="54" y="90"/>
                      <a:pt x="62" y="78"/>
                      <a:pt x="78" y="62"/>
                    </a:cubicBezTo>
                    <a:cubicBezTo>
                      <a:pt x="99" y="45"/>
                      <a:pt x="115" y="33"/>
                      <a:pt x="135" y="21"/>
                    </a:cubicBezTo>
                    <a:cubicBezTo>
                      <a:pt x="142" y="18"/>
                      <a:pt x="136"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36;p35">
                <a:extLst>
                  <a:ext uri="{FF2B5EF4-FFF2-40B4-BE49-F238E27FC236}">
                    <a16:creationId xmlns:a16="http://schemas.microsoft.com/office/drawing/2014/main" id="{C7D620AA-6F76-4CAF-B642-7F6D1F9BFBF6}"/>
                  </a:ext>
                </a:extLst>
              </p:cNvPr>
              <p:cNvSpPr/>
              <p:nvPr/>
            </p:nvSpPr>
            <p:spPr>
              <a:xfrm>
                <a:off x="3784243" y="2625480"/>
                <a:ext cx="18935" cy="11438"/>
              </a:xfrm>
              <a:custGeom>
                <a:avLst/>
                <a:gdLst/>
                <a:ahLst/>
                <a:cxnLst/>
                <a:rect l="l" t="t" r="r" b="b"/>
                <a:pathLst>
                  <a:path w="197" h="119" extrusionOk="0">
                    <a:moveTo>
                      <a:pt x="92" y="0"/>
                    </a:moveTo>
                    <a:cubicBezTo>
                      <a:pt x="57" y="0"/>
                      <a:pt x="23" y="17"/>
                      <a:pt x="3" y="56"/>
                    </a:cubicBezTo>
                    <a:cubicBezTo>
                      <a:pt x="1" y="64"/>
                      <a:pt x="10" y="74"/>
                      <a:pt x="21" y="74"/>
                    </a:cubicBezTo>
                    <a:cubicBezTo>
                      <a:pt x="26" y="74"/>
                      <a:pt x="31" y="73"/>
                      <a:pt x="36" y="68"/>
                    </a:cubicBezTo>
                    <a:cubicBezTo>
                      <a:pt x="49" y="43"/>
                      <a:pt x="71" y="32"/>
                      <a:pt x="93" y="32"/>
                    </a:cubicBezTo>
                    <a:cubicBezTo>
                      <a:pt x="125" y="32"/>
                      <a:pt x="157" y="57"/>
                      <a:pt x="157" y="100"/>
                    </a:cubicBezTo>
                    <a:cubicBezTo>
                      <a:pt x="157" y="112"/>
                      <a:pt x="167" y="118"/>
                      <a:pt x="177" y="118"/>
                    </a:cubicBezTo>
                    <a:cubicBezTo>
                      <a:pt x="187" y="118"/>
                      <a:pt x="197" y="112"/>
                      <a:pt x="197" y="100"/>
                    </a:cubicBezTo>
                    <a:cubicBezTo>
                      <a:pt x="197" y="39"/>
                      <a:pt x="144"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937;p35">
                <a:extLst>
                  <a:ext uri="{FF2B5EF4-FFF2-40B4-BE49-F238E27FC236}">
                    <a16:creationId xmlns:a16="http://schemas.microsoft.com/office/drawing/2014/main" id="{E7CB1A64-8AFB-4EC1-A6EA-114979B2D623}"/>
                  </a:ext>
                </a:extLst>
              </p:cNvPr>
              <p:cNvSpPr/>
              <p:nvPr/>
            </p:nvSpPr>
            <p:spPr>
              <a:xfrm>
                <a:off x="3769826" y="2649125"/>
                <a:ext cx="23549" cy="11342"/>
              </a:xfrm>
              <a:custGeom>
                <a:avLst/>
                <a:gdLst/>
                <a:ahLst/>
                <a:cxnLst/>
                <a:rect l="l" t="t" r="r" b="b"/>
                <a:pathLst>
                  <a:path w="245" h="118" extrusionOk="0">
                    <a:moveTo>
                      <a:pt x="20" y="1"/>
                    </a:moveTo>
                    <a:cubicBezTo>
                      <a:pt x="9" y="1"/>
                      <a:pt x="1" y="10"/>
                      <a:pt x="8" y="23"/>
                    </a:cubicBezTo>
                    <a:cubicBezTo>
                      <a:pt x="35" y="79"/>
                      <a:pt x="97" y="117"/>
                      <a:pt x="156" y="117"/>
                    </a:cubicBezTo>
                    <a:cubicBezTo>
                      <a:pt x="178" y="117"/>
                      <a:pt x="199" y="112"/>
                      <a:pt x="218" y="100"/>
                    </a:cubicBezTo>
                    <a:cubicBezTo>
                      <a:pt x="245" y="92"/>
                      <a:pt x="232" y="59"/>
                      <a:pt x="210" y="59"/>
                    </a:cubicBezTo>
                    <a:cubicBezTo>
                      <a:pt x="208" y="59"/>
                      <a:pt x="207" y="59"/>
                      <a:pt x="206" y="59"/>
                    </a:cubicBezTo>
                    <a:cubicBezTo>
                      <a:pt x="186" y="64"/>
                      <a:pt x="166" y="68"/>
                      <a:pt x="147" y="68"/>
                    </a:cubicBezTo>
                    <a:cubicBezTo>
                      <a:pt x="105" y="68"/>
                      <a:pt x="67" y="53"/>
                      <a:pt x="37" y="11"/>
                    </a:cubicBezTo>
                    <a:cubicBezTo>
                      <a:pt x="32" y="4"/>
                      <a:pt x="26" y="1"/>
                      <a:pt x="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938;p35">
                <a:extLst>
                  <a:ext uri="{FF2B5EF4-FFF2-40B4-BE49-F238E27FC236}">
                    <a16:creationId xmlns:a16="http://schemas.microsoft.com/office/drawing/2014/main" id="{BA374008-C118-4874-8CB9-F33822A69FED}"/>
                  </a:ext>
                </a:extLst>
              </p:cNvPr>
              <p:cNvSpPr/>
              <p:nvPr/>
            </p:nvSpPr>
            <p:spPr>
              <a:xfrm>
                <a:off x="3756658" y="2637302"/>
                <a:ext cx="14033" cy="13456"/>
              </a:xfrm>
              <a:custGeom>
                <a:avLst/>
                <a:gdLst/>
                <a:ahLst/>
                <a:cxnLst/>
                <a:rect l="l" t="t" r="r" b="b"/>
                <a:pathLst>
                  <a:path w="146" h="140" extrusionOk="0">
                    <a:moveTo>
                      <a:pt x="115" y="1"/>
                    </a:moveTo>
                    <a:cubicBezTo>
                      <a:pt x="53" y="1"/>
                      <a:pt x="0" y="60"/>
                      <a:pt x="0" y="122"/>
                    </a:cubicBezTo>
                    <a:cubicBezTo>
                      <a:pt x="0" y="133"/>
                      <a:pt x="8" y="139"/>
                      <a:pt x="15" y="139"/>
                    </a:cubicBezTo>
                    <a:cubicBezTo>
                      <a:pt x="21" y="139"/>
                      <a:pt x="27" y="135"/>
                      <a:pt x="29" y="126"/>
                    </a:cubicBezTo>
                    <a:cubicBezTo>
                      <a:pt x="41" y="78"/>
                      <a:pt x="77" y="45"/>
                      <a:pt x="121" y="41"/>
                    </a:cubicBezTo>
                    <a:cubicBezTo>
                      <a:pt x="145" y="37"/>
                      <a:pt x="145" y="1"/>
                      <a:pt x="121" y="1"/>
                    </a:cubicBezTo>
                    <a:cubicBezTo>
                      <a:pt x="119" y="1"/>
                      <a:pt x="117"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939;p35">
              <a:extLst>
                <a:ext uri="{FF2B5EF4-FFF2-40B4-BE49-F238E27FC236}">
                  <a16:creationId xmlns:a16="http://schemas.microsoft.com/office/drawing/2014/main" id="{37E37DE8-BAFC-4269-8415-5C75D6C09217}"/>
                </a:ext>
              </a:extLst>
            </p:cNvPr>
            <p:cNvSpPr/>
            <p:nvPr/>
          </p:nvSpPr>
          <p:spPr>
            <a:xfrm>
              <a:off x="3726093" y="2784168"/>
              <a:ext cx="45752" cy="64783"/>
            </a:xfrm>
            <a:custGeom>
              <a:avLst/>
              <a:gdLst/>
              <a:ahLst/>
              <a:cxnLst/>
              <a:rect l="l" t="t" r="r" b="b"/>
              <a:pathLst>
                <a:path w="476" h="674" extrusionOk="0">
                  <a:moveTo>
                    <a:pt x="423" y="0"/>
                  </a:moveTo>
                  <a:cubicBezTo>
                    <a:pt x="302" y="4"/>
                    <a:pt x="181" y="16"/>
                    <a:pt x="52" y="29"/>
                  </a:cubicBezTo>
                  <a:cubicBezTo>
                    <a:pt x="56" y="33"/>
                    <a:pt x="56" y="41"/>
                    <a:pt x="56" y="49"/>
                  </a:cubicBezTo>
                  <a:cubicBezTo>
                    <a:pt x="24" y="258"/>
                    <a:pt x="20" y="468"/>
                    <a:pt x="0" y="673"/>
                  </a:cubicBezTo>
                  <a:cubicBezTo>
                    <a:pt x="161" y="669"/>
                    <a:pt x="318" y="669"/>
                    <a:pt x="475" y="669"/>
                  </a:cubicBezTo>
                  <a:cubicBezTo>
                    <a:pt x="447" y="448"/>
                    <a:pt x="435" y="222"/>
                    <a:pt x="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40;p35">
              <a:extLst>
                <a:ext uri="{FF2B5EF4-FFF2-40B4-BE49-F238E27FC236}">
                  <a16:creationId xmlns:a16="http://schemas.microsoft.com/office/drawing/2014/main" id="{7D31DB26-BE27-4156-A33E-7C70A52CBB7D}"/>
                </a:ext>
              </a:extLst>
            </p:cNvPr>
            <p:cNvSpPr/>
            <p:nvPr/>
          </p:nvSpPr>
          <p:spPr>
            <a:xfrm>
              <a:off x="3685340" y="2601451"/>
              <a:ext cx="77951" cy="66802"/>
            </a:xfrm>
            <a:custGeom>
              <a:avLst/>
              <a:gdLst/>
              <a:ahLst/>
              <a:cxnLst/>
              <a:rect l="l" t="t" r="r" b="b"/>
              <a:pathLst>
                <a:path w="811" h="695" extrusionOk="0">
                  <a:moveTo>
                    <a:pt x="662" y="0"/>
                  </a:moveTo>
                  <a:cubicBezTo>
                    <a:pt x="599" y="0"/>
                    <a:pt x="538" y="35"/>
                    <a:pt x="513" y="104"/>
                  </a:cubicBezTo>
                  <a:cubicBezTo>
                    <a:pt x="510" y="112"/>
                    <a:pt x="499" y="120"/>
                    <a:pt x="487" y="120"/>
                  </a:cubicBezTo>
                  <a:cubicBezTo>
                    <a:pt x="480" y="120"/>
                    <a:pt x="474" y="118"/>
                    <a:pt x="468" y="112"/>
                  </a:cubicBezTo>
                  <a:cubicBezTo>
                    <a:pt x="457" y="92"/>
                    <a:pt x="444" y="82"/>
                    <a:pt x="429" y="82"/>
                  </a:cubicBezTo>
                  <a:cubicBezTo>
                    <a:pt x="412" y="82"/>
                    <a:pt x="393" y="96"/>
                    <a:pt x="376" y="124"/>
                  </a:cubicBezTo>
                  <a:cubicBezTo>
                    <a:pt x="323" y="128"/>
                    <a:pt x="303" y="152"/>
                    <a:pt x="311" y="189"/>
                  </a:cubicBezTo>
                  <a:cubicBezTo>
                    <a:pt x="311" y="193"/>
                    <a:pt x="307" y="205"/>
                    <a:pt x="303" y="205"/>
                  </a:cubicBezTo>
                  <a:cubicBezTo>
                    <a:pt x="299" y="217"/>
                    <a:pt x="291" y="229"/>
                    <a:pt x="279" y="229"/>
                  </a:cubicBezTo>
                  <a:cubicBezTo>
                    <a:pt x="277" y="229"/>
                    <a:pt x="275" y="229"/>
                    <a:pt x="273" y="229"/>
                  </a:cubicBezTo>
                  <a:cubicBezTo>
                    <a:pt x="128" y="229"/>
                    <a:pt x="51" y="372"/>
                    <a:pt x="162" y="475"/>
                  </a:cubicBezTo>
                  <a:cubicBezTo>
                    <a:pt x="178" y="491"/>
                    <a:pt x="166" y="515"/>
                    <a:pt x="146" y="515"/>
                  </a:cubicBezTo>
                  <a:cubicBezTo>
                    <a:pt x="140" y="515"/>
                    <a:pt x="134" y="515"/>
                    <a:pt x="128" y="515"/>
                  </a:cubicBezTo>
                  <a:cubicBezTo>
                    <a:pt x="76" y="515"/>
                    <a:pt x="34" y="531"/>
                    <a:pt x="1" y="568"/>
                  </a:cubicBezTo>
                  <a:cubicBezTo>
                    <a:pt x="43" y="652"/>
                    <a:pt x="86" y="695"/>
                    <a:pt x="131" y="695"/>
                  </a:cubicBezTo>
                  <a:cubicBezTo>
                    <a:pt x="167" y="695"/>
                    <a:pt x="205" y="666"/>
                    <a:pt x="243" y="608"/>
                  </a:cubicBezTo>
                  <a:cubicBezTo>
                    <a:pt x="279" y="572"/>
                    <a:pt x="311" y="535"/>
                    <a:pt x="347" y="495"/>
                  </a:cubicBezTo>
                  <a:cubicBezTo>
                    <a:pt x="404" y="435"/>
                    <a:pt x="464" y="374"/>
                    <a:pt x="525" y="318"/>
                  </a:cubicBezTo>
                  <a:cubicBezTo>
                    <a:pt x="617" y="233"/>
                    <a:pt x="710" y="152"/>
                    <a:pt x="811" y="72"/>
                  </a:cubicBezTo>
                  <a:lnTo>
                    <a:pt x="787" y="36"/>
                  </a:lnTo>
                  <a:cubicBezTo>
                    <a:pt x="785" y="40"/>
                    <a:pt x="780" y="42"/>
                    <a:pt x="775" y="42"/>
                  </a:cubicBezTo>
                  <a:cubicBezTo>
                    <a:pt x="771" y="42"/>
                    <a:pt x="767" y="40"/>
                    <a:pt x="767" y="36"/>
                  </a:cubicBezTo>
                  <a:cubicBezTo>
                    <a:pt x="735" y="12"/>
                    <a:pt x="698" y="0"/>
                    <a:pt x="6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41;p35">
              <a:extLst>
                <a:ext uri="{FF2B5EF4-FFF2-40B4-BE49-F238E27FC236}">
                  <a16:creationId xmlns:a16="http://schemas.microsoft.com/office/drawing/2014/main" id="{5CFEC2F1-7866-4E32-9F04-79DFBAFBEF30}"/>
                </a:ext>
              </a:extLst>
            </p:cNvPr>
            <p:cNvSpPr/>
            <p:nvPr/>
          </p:nvSpPr>
          <p:spPr>
            <a:xfrm>
              <a:off x="3736858" y="2739186"/>
              <a:ext cx="4614" cy="4614"/>
            </a:xfrm>
            <a:custGeom>
              <a:avLst/>
              <a:gdLst/>
              <a:ahLst/>
              <a:cxnLst/>
              <a:rect l="l" t="t" r="r" b="b"/>
              <a:pathLst>
                <a:path w="48" h="48" extrusionOk="0">
                  <a:moveTo>
                    <a:pt x="45" y="1"/>
                  </a:moveTo>
                  <a:cubicBezTo>
                    <a:pt x="29" y="1"/>
                    <a:pt x="13" y="5"/>
                    <a:pt x="1" y="5"/>
                  </a:cubicBezTo>
                  <a:cubicBezTo>
                    <a:pt x="1" y="13"/>
                    <a:pt x="1" y="21"/>
                    <a:pt x="5" y="29"/>
                  </a:cubicBezTo>
                  <a:cubicBezTo>
                    <a:pt x="8" y="42"/>
                    <a:pt x="16" y="47"/>
                    <a:pt x="24" y="47"/>
                  </a:cubicBezTo>
                  <a:cubicBezTo>
                    <a:pt x="35" y="47"/>
                    <a:pt x="48" y="36"/>
                    <a:pt x="45" y="21"/>
                  </a:cubicBezTo>
                  <a:lnTo>
                    <a:pt x="45" y="1"/>
                  </a:ln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42;p35">
              <a:extLst>
                <a:ext uri="{FF2B5EF4-FFF2-40B4-BE49-F238E27FC236}">
                  <a16:creationId xmlns:a16="http://schemas.microsoft.com/office/drawing/2014/main" id="{02F0F07F-021B-4156-A3FA-48433EB29279}"/>
                </a:ext>
              </a:extLst>
            </p:cNvPr>
            <p:cNvSpPr/>
            <p:nvPr/>
          </p:nvSpPr>
          <p:spPr>
            <a:xfrm>
              <a:off x="3731187" y="2678344"/>
              <a:ext cx="7689" cy="5190"/>
            </a:xfrm>
            <a:custGeom>
              <a:avLst/>
              <a:gdLst/>
              <a:ahLst/>
              <a:cxnLst/>
              <a:rect l="l" t="t" r="r" b="b"/>
              <a:pathLst>
                <a:path w="80" h="54" extrusionOk="0">
                  <a:moveTo>
                    <a:pt x="61" y="0"/>
                  </a:moveTo>
                  <a:cubicBezTo>
                    <a:pt x="53" y="0"/>
                    <a:pt x="46" y="4"/>
                    <a:pt x="44" y="13"/>
                  </a:cubicBezTo>
                  <a:cubicBezTo>
                    <a:pt x="44" y="21"/>
                    <a:pt x="32" y="25"/>
                    <a:pt x="28" y="25"/>
                  </a:cubicBezTo>
                  <a:cubicBezTo>
                    <a:pt x="27" y="25"/>
                    <a:pt x="26" y="25"/>
                    <a:pt x="25" y="25"/>
                  </a:cubicBezTo>
                  <a:cubicBezTo>
                    <a:pt x="16" y="25"/>
                    <a:pt x="1" y="38"/>
                    <a:pt x="11" y="46"/>
                  </a:cubicBezTo>
                  <a:cubicBezTo>
                    <a:pt x="21" y="51"/>
                    <a:pt x="31" y="53"/>
                    <a:pt x="41" y="53"/>
                  </a:cubicBezTo>
                  <a:cubicBezTo>
                    <a:pt x="62" y="53"/>
                    <a:pt x="80" y="42"/>
                    <a:pt x="80" y="17"/>
                  </a:cubicBezTo>
                  <a:cubicBezTo>
                    <a:pt x="80" y="6"/>
                    <a:pt x="70" y="0"/>
                    <a:pt x="61" y="0"/>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43;p35">
              <a:extLst>
                <a:ext uri="{FF2B5EF4-FFF2-40B4-BE49-F238E27FC236}">
                  <a16:creationId xmlns:a16="http://schemas.microsoft.com/office/drawing/2014/main" id="{5C31E946-CD60-4721-A98D-BD3BF775758C}"/>
                </a:ext>
              </a:extLst>
            </p:cNvPr>
            <p:cNvSpPr/>
            <p:nvPr/>
          </p:nvSpPr>
          <p:spPr>
            <a:xfrm>
              <a:off x="3724075" y="2704392"/>
              <a:ext cx="12111" cy="36044"/>
            </a:xfrm>
            <a:custGeom>
              <a:avLst/>
              <a:gdLst/>
              <a:ahLst/>
              <a:cxnLst/>
              <a:rect l="l" t="t" r="r" b="b"/>
              <a:pathLst>
                <a:path w="126" h="375" extrusionOk="0">
                  <a:moveTo>
                    <a:pt x="9" y="0"/>
                  </a:moveTo>
                  <a:cubicBezTo>
                    <a:pt x="1" y="125"/>
                    <a:pt x="17" y="250"/>
                    <a:pt x="41" y="375"/>
                  </a:cubicBezTo>
                  <a:cubicBezTo>
                    <a:pt x="73" y="371"/>
                    <a:pt x="98" y="371"/>
                    <a:pt x="126" y="367"/>
                  </a:cubicBezTo>
                  <a:cubicBezTo>
                    <a:pt x="98" y="250"/>
                    <a:pt x="98" y="121"/>
                    <a:pt x="118" y="8"/>
                  </a:cubicBezTo>
                  <a:cubicBezTo>
                    <a:pt x="81" y="4"/>
                    <a:pt x="45" y="0"/>
                    <a:pt x="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44;p35">
              <a:extLst>
                <a:ext uri="{FF2B5EF4-FFF2-40B4-BE49-F238E27FC236}">
                  <a16:creationId xmlns:a16="http://schemas.microsoft.com/office/drawing/2014/main" id="{98457CFD-276A-4189-8927-FAEDA87C829A}"/>
                </a:ext>
              </a:extLst>
            </p:cNvPr>
            <p:cNvSpPr/>
            <p:nvPr/>
          </p:nvSpPr>
          <p:spPr>
            <a:xfrm>
              <a:off x="3723306" y="2740339"/>
              <a:ext cx="5959" cy="5190"/>
            </a:xfrm>
            <a:custGeom>
              <a:avLst/>
              <a:gdLst/>
              <a:ahLst/>
              <a:cxnLst/>
              <a:rect l="l" t="t" r="r" b="b"/>
              <a:pathLst>
                <a:path w="62" h="54" extrusionOk="0">
                  <a:moveTo>
                    <a:pt x="49" y="1"/>
                  </a:moveTo>
                  <a:cubicBezTo>
                    <a:pt x="33" y="1"/>
                    <a:pt x="13" y="9"/>
                    <a:pt x="1" y="9"/>
                  </a:cubicBezTo>
                  <a:cubicBezTo>
                    <a:pt x="5" y="17"/>
                    <a:pt x="5" y="25"/>
                    <a:pt x="9" y="37"/>
                  </a:cubicBezTo>
                  <a:cubicBezTo>
                    <a:pt x="9" y="49"/>
                    <a:pt x="21" y="53"/>
                    <a:pt x="29" y="53"/>
                  </a:cubicBezTo>
                  <a:cubicBezTo>
                    <a:pt x="45" y="53"/>
                    <a:pt x="61" y="41"/>
                    <a:pt x="53" y="21"/>
                  </a:cubicBezTo>
                  <a:cubicBezTo>
                    <a:pt x="53" y="17"/>
                    <a:pt x="49" y="9"/>
                    <a:pt x="49" y="1"/>
                  </a:cubicBezTo>
                  <a:close/>
                </a:path>
              </a:pathLst>
            </a:custGeom>
            <a:solidFill>
              <a:srgbClr val="222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45;p35">
              <a:extLst>
                <a:ext uri="{FF2B5EF4-FFF2-40B4-BE49-F238E27FC236}">
                  <a16:creationId xmlns:a16="http://schemas.microsoft.com/office/drawing/2014/main" id="{0D27F0BA-CBA3-4278-BF60-820AF919F731}"/>
                </a:ext>
              </a:extLst>
            </p:cNvPr>
            <p:cNvSpPr/>
            <p:nvPr/>
          </p:nvSpPr>
          <p:spPr>
            <a:xfrm>
              <a:off x="3684956" y="2786860"/>
              <a:ext cx="41619" cy="62092"/>
            </a:xfrm>
            <a:custGeom>
              <a:avLst/>
              <a:gdLst/>
              <a:ahLst/>
              <a:cxnLst/>
              <a:rect l="l" t="t" r="r" b="b"/>
              <a:pathLst>
                <a:path w="433" h="646" extrusionOk="0">
                  <a:moveTo>
                    <a:pt x="432" y="1"/>
                  </a:moveTo>
                  <a:lnTo>
                    <a:pt x="432" y="1"/>
                  </a:lnTo>
                  <a:cubicBezTo>
                    <a:pt x="343" y="13"/>
                    <a:pt x="251" y="21"/>
                    <a:pt x="162" y="29"/>
                  </a:cubicBezTo>
                  <a:cubicBezTo>
                    <a:pt x="102" y="234"/>
                    <a:pt x="45" y="436"/>
                    <a:pt x="1" y="645"/>
                  </a:cubicBezTo>
                  <a:cubicBezTo>
                    <a:pt x="130" y="645"/>
                    <a:pt x="259" y="641"/>
                    <a:pt x="388" y="641"/>
                  </a:cubicBezTo>
                  <a:cubicBezTo>
                    <a:pt x="372" y="432"/>
                    <a:pt x="404" y="206"/>
                    <a:pt x="4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46;p35">
              <a:extLst>
                <a:ext uri="{FF2B5EF4-FFF2-40B4-BE49-F238E27FC236}">
                  <a16:creationId xmlns:a16="http://schemas.microsoft.com/office/drawing/2014/main" id="{F925B033-2D6B-4663-A409-CA2ECB4B1AA0}"/>
                </a:ext>
              </a:extLst>
            </p:cNvPr>
            <p:cNvSpPr/>
            <p:nvPr/>
          </p:nvSpPr>
          <p:spPr>
            <a:xfrm>
              <a:off x="3681015" y="2856544"/>
              <a:ext cx="40465" cy="26625"/>
            </a:xfrm>
            <a:custGeom>
              <a:avLst/>
              <a:gdLst/>
              <a:ahLst/>
              <a:cxnLst/>
              <a:rect l="l" t="t" r="r" b="b"/>
              <a:pathLst>
                <a:path w="421" h="277" extrusionOk="0">
                  <a:moveTo>
                    <a:pt x="421" y="1"/>
                  </a:moveTo>
                  <a:cubicBezTo>
                    <a:pt x="300" y="1"/>
                    <a:pt x="171" y="1"/>
                    <a:pt x="46" y="9"/>
                  </a:cubicBezTo>
                  <a:lnTo>
                    <a:pt x="46" y="13"/>
                  </a:lnTo>
                  <a:cubicBezTo>
                    <a:pt x="0" y="130"/>
                    <a:pt x="94" y="277"/>
                    <a:pt x="219" y="277"/>
                  </a:cubicBezTo>
                  <a:cubicBezTo>
                    <a:pt x="227" y="277"/>
                    <a:pt x="235" y="276"/>
                    <a:pt x="243" y="275"/>
                  </a:cubicBezTo>
                  <a:cubicBezTo>
                    <a:pt x="380" y="255"/>
                    <a:pt x="421" y="118"/>
                    <a:pt x="4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7;p35">
              <a:extLst>
                <a:ext uri="{FF2B5EF4-FFF2-40B4-BE49-F238E27FC236}">
                  <a16:creationId xmlns:a16="http://schemas.microsoft.com/office/drawing/2014/main" id="{0609D161-9DCC-47AB-B93E-E4E62BDBADC7}"/>
                </a:ext>
              </a:extLst>
            </p:cNvPr>
            <p:cNvSpPr/>
            <p:nvPr/>
          </p:nvSpPr>
          <p:spPr>
            <a:xfrm>
              <a:off x="3639301" y="2790320"/>
              <a:ext cx="55460" cy="60170"/>
            </a:xfrm>
            <a:custGeom>
              <a:avLst/>
              <a:gdLst/>
              <a:ahLst/>
              <a:cxnLst/>
              <a:rect l="l" t="t" r="r" b="b"/>
              <a:pathLst>
                <a:path w="577" h="626" extrusionOk="0">
                  <a:moveTo>
                    <a:pt x="577" y="1"/>
                  </a:moveTo>
                  <a:lnTo>
                    <a:pt x="577" y="1"/>
                  </a:lnTo>
                  <a:cubicBezTo>
                    <a:pt x="464" y="13"/>
                    <a:pt x="355" y="25"/>
                    <a:pt x="242" y="37"/>
                  </a:cubicBezTo>
                  <a:cubicBezTo>
                    <a:pt x="242" y="41"/>
                    <a:pt x="238" y="41"/>
                    <a:pt x="238" y="45"/>
                  </a:cubicBezTo>
                  <a:cubicBezTo>
                    <a:pt x="141" y="234"/>
                    <a:pt x="73" y="428"/>
                    <a:pt x="0" y="625"/>
                  </a:cubicBezTo>
                  <a:cubicBezTo>
                    <a:pt x="149" y="625"/>
                    <a:pt x="291" y="621"/>
                    <a:pt x="432" y="617"/>
                  </a:cubicBezTo>
                  <a:cubicBezTo>
                    <a:pt x="460" y="408"/>
                    <a:pt x="500" y="198"/>
                    <a:pt x="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48;p35">
              <a:extLst>
                <a:ext uri="{FF2B5EF4-FFF2-40B4-BE49-F238E27FC236}">
                  <a16:creationId xmlns:a16="http://schemas.microsoft.com/office/drawing/2014/main" id="{3AA1A1B2-D72B-479D-8055-0F4C4F31F92E}"/>
                </a:ext>
              </a:extLst>
            </p:cNvPr>
            <p:cNvSpPr/>
            <p:nvPr/>
          </p:nvSpPr>
          <p:spPr>
            <a:xfrm>
              <a:off x="3494070" y="3196988"/>
              <a:ext cx="181758" cy="42772"/>
            </a:xfrm>
            <a:custGeom>
              <a:avLst/>
              <a:gdLst/>
              <a:ahLst/>
              <a:cxnLst/>
              <a:rect l="l" t="t" r="r" b="b"/>
              <a:pathLst>
                <a:path w="1891" h="445" extrusionOk="0">
                  <a:moveTo>
                    <a:pt x="166" y="1"/>
                  </a:moveTo>
                  <a:cubicBezTo>
                    <a:pt x="165" y="1"/>
                    <a:pt x="163" y="1"/>
                    <a:pt x="161" y="1"/>
                  </a:cubicBezTo>
                  <a:cubicBezTo>
                    <a:pt x="0" y="17"/>
                    <a:pt x="61" y="319"/>
                    <a:pt x="69" y="444"/>
                  </a:cubicBezTo>
                  <a:cubicBezTo>
                    <a:pt x="359" y="428"/>
                    <a:pt x="653" y="428"/>
                    <a:pt x="943" y="416"/>
                  </a:cubicBezTo>
                  <a:cubicBezTo>
                    <a:pt x="1241" y="400"/>
                    <a:pt x="1544" y="359"/>
                    <a:pt x="1842" y="355"/>
                  </a:cubicBezTo>
                  <a:cubicBezTo>
                    <a:pt x="1854" y="307"/>
                    <a:pt x="1870" y="263"/>
                    <a:pt x="1890" y="218"/>
                  </a:cubicBezTo>
                  <a:lnTo>
                    <a:pt x="1753" y="198"/>
                  </a:lnTo>
                  <a:cubicBezTo>
                    <a:pt x="1750" y="201"/>
                    <a:pt x="1745" y="204"/>
                    <a:pt x="1739" y="204"/>
                  </a:cubicBezTo>
                  <a:cubicBezTo>
                    <a:pt x="1736" y="204"/>
                    <a:pt x="1733" y="203"/>
                    <a:pt x="1729" y="202"/>
                  </a:cubicBezTo>
                  <a:cubicBezTo>
                    <a:pt x="1362" y="166"/>
                    <a:pt x="984" y="182"/>
                    <a:pt x="621" y="126"/>
                  </a:cubicBezTo>
                  <a:cubicBezTo>
                    <a:pt x="552" y="118"/>
                    <a:pt x="484" y="102"/>
                    <a:pt x="419" y="85"/>
                  </a:cubicBezTo>
                  <a:cubicBezTo>
                    <a:pt x="357" y="74"/>
                    <a:pt x="229" y="1"/>
                    <a:pt x="1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49;p35">
              <a:extLst>
                <a:ext uri="{FF2B5EF4-FFF2-40B4-BE49-F238E27FC236}">
                  <a16:creationId xmlns:a16="http://schemas.microsoft.com/office/drawing/2014/main" id="{872CB015-3C52-4C94-ACBC-438445EAD511}"/>
                </a:ext>
              </a:extLst>
            </p:cNvPr>
            <p:cNvSpPr/>
            <p:nvPr/>
          </p:nvSpPr>
          <p:spPr>
            <a:xfrm>
              <a:off x="3636129" y="2857313"/>
              <a:ext cx="42772" cy="22011"/>
            </a:xfrm>
            <a:custGeom>
              <a:avLst/>
              <a:gdLst/>
              <a:ahLst/>
              <a:cxnLst/>
              <a:rect l="l" t="t" r="r" b="b"/>
              <a:pathLst>
                <a:path w="445" h="229" extrusionOk="0">
                  <a:moveTo>
                    <a:pt x="444" y="1"/>
                  </a:moveTo>
                  <a:lnTo>
                    <a:pt x="444" y="1"/>
                  </a:lnTo>
                  <a:cubicBezTo>
                    <a:pt x="303" y="5"/>
                    <a:pt x="162" y="5"/>
                    <a:pt x="21" y="5"/>
                  </a:cubicBezTo>
                  <a:lnTo>
                    <a:pt x="21" y="9"/>
                  </a:lnTo>
                  <a:cubicBezTo>
                    <a:pt x="0" y="129"/>
                    <a:pt x="104" y="228"/>
                    <a:pt x="217" y="228"/>
                  </a:cubicBezTo>
                  <a:cubicBezTo>
                    <a:pt x="232" y="228"/>
                    <a:pt x="248" y="226"/>
                    <a:pt x="263" y="223"/>
                  </a:cubicBezTo>
                  <a:cubicBezTo>
                    <a:pt x="364" y="194"/>
                    <a:pt x="428" y="94"/>
                    <a:pt x="4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50;p35">
              <a:extLst>
                <a:ext uri="{FF2B5EF4-FFF2-40B4-BE49-F238E27FC236}">
                  <a16:creationId xmlns:a16="http://schemas.microsoft.com/office/drawing/2014/main" id="{DFD237A9-690F-4B4A-A0F3-43BBF9B87A33}"/>
                </a:ext>
              </a:extLst>
            </p:cNvPr>
            <p:cNvSpPr/>
            <p:nvPr/>
          </p:nvSpPr>
          <p:spPr>
            <a:xfrm>
              <a:off x="3599413" y="2794645"/>
              <a:ext cx="57382" cy="57767"/>
            </a:xfrm>
            <a:custGeom>
              <a:avLst/>
              <a:gdLst/>
              <a:ahLst/>
              <a:cxnLst/>
              <a:rect l="l" t="t" r="r" b="b"/>
              <a:pathLst>
                <a:path w="597" h="601" extrusionOk="0">
                  <a:moveTo>
                    <a:pt x="597" y="0"/>
                  </a:moveTo>
                  <a:lnTo>
                    <a:pt x="597" y="0"/>
                  </a:lnTo>
                  <a:cubicBezTo>
                    <a:pt x="524" y="12"/>
                    <a:pt x="452" y="20"/>
                    <a:pt x="375" y="32"/>
                  </a:cubicBezTo>
                  <a:lnTo>
                    <a:pt x="355" y="32"/>
                  </a:lnTo>
                  <a:cubicBezTo>
                    <a:pt x="246" y="222"/>
                    <a:pt x="121" y="415"/>
                    <a:pt x="0" y="600"/>
                  </a:cubicBezTo>
                  <a:cubicBezTo>
                    <a:pt x="129" y="596"/>
                    <a:pt x="254" y="592"/>
                    <a:pt x="383" y="584"/>
                  </a:cubicBezTo>
                  <a:cubicBezTo>
                    <a:pt x="432" y="379"/>
                    <a:pt x="508" y="189"/>
                    <a:pt x="5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51;p35">
              <a:extLst>
                <a:ext uri="{FF2B5EF4-FFF2-40B4-BE49-F238E27FC236}">
                  <a16:creationId xmlns:a16="http://schemas.microsoft.com/office/drawing/2014/main" id="{408CB877-B81D-43FD-848F-86D137BED493}"/>
                </a:ext>
              </a:extLst>
            </p:cNvPr>
            <p:cNvSpPr/>
            <p:nvPr/>
          </p:nvSpPr>
          <p:spPr>
            <a:xfrm>
              <a:off x="3588263" y="2858082"/>
              <a:ext cx="43349" cy="25567"/>
            </a:xfrm>
            <a:custGeom>
              <a:avLst/>
              <a:gdLst/>
              <a:ahLst/>
              <a:cxnLst/>
              <a:rect l="l" t="t" r="r" b="b"/>
              <a:pathLst>
                <a:path w="451" h="266" extrusionOk="0">
                  <a:moveTo>
                    <a:pt x="451" y="1"/>
                  </a:moveTo>
                  <a:lnTo>
                    <a:pt x="451" y="1"/>
                  </a:lnTo>
                  <a:cubicBezTo>
                    <a:pt x="326" y="5"/>
                    <a:pt x="197" y="13"/>
                    <a:pt x="60" y="13"/>
                  </a:cubicBezTo>
                  <a:lnTo>
                    <a:pt x="60" y="17"/>
                  </a:lnTo>
                  <a:cubicBezTo>
                    <a:pt x="1" y="143"/>
                    <a:pt x="81" y="266"/>
                    <a:pt x="207" y="266"/>
                  </a:cubicBezTo>
                  <a:cubicBezTo>
                    <a:pt x="218" y="266"/>
                    <a:pt x="230" y="265"/>
                    <a:pt x="241" y="263"/>
                  </a:cubicBezTo>
                  <a:cubicBezTo>
                    <a:pt x="378" y="243"/>
                    <a:pt x="431" y="122"/>
                    <a:pt x="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20677286"/>
      </p:ext>
    </p:extLst>
  </p:cSld>
  <p:clrMapOvr>
    <a:masterClrMapping/>
  </p:clrMapOvr>
</p:sld>
</file>

<file path=ppt/theme/theme1.xml><?xml version="1.0" encoding="utf-8"?>
<a:theme xmlns:a="http://schemas.openxmlformats.org/drawingml/2006/main" name="Fast Food Truck Company Profile by Slidesgo">
  <a:themeElements>
    <a:clrScheme name="Simple Light">
      <a:dk1>
        <a:srgbClr val="000000"/>
      </a:dk1>
      <a:lt1>
        <a:srgbClr val="FFFFFF"/>
      </a:lt1>
      <a:dk2>
        <a:srgbClr val="595959"/>
      </a:dk2>
      <a:lt2>
        <a:srgbClr val="EEEEEE"/>
      </a:lt2>
      <a:accent1>
        <a:srgbClr val="F3DFB6"/>
      </a:accent1>
      <a:accent2>
        <a:srgbClr val="E28287"/>
      </a:accent2>
      <a:accent3>
        <a:srgbClr val="2C5A50"/>
      </a:accent3>
      <a:accent4>
        <a:srgbClr val="3BA99C"/>
      </a:accent4>
      <a:accent5>
        <a:srgbClr val="FFBC42"/>
      </a:accent5>
      <a:accent6>
        <a:srgbClr val="E08906"/>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3748</Words>
  <Application>Microsoft Office PowerPoint</Application>
  <PresentationFormat>On-screen Show (16:9)</PresentationFormat>
  <Paragraphs>339</Paragraphs>
  <Slides>53</Slides>
  <Notes>10</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72" baseType="lpstr">
      <vt:lpstr>Dubai Medium</vt:lpstr>
      <vt:lpstr>Lato</vt:lpstr>
      <vt:lpstr>Franklin Gothic Medium Cond</vt:lpstr>
      <vt:lpstr>Gill Sans Ultra Bold</vt:lpstr>
      <vt:lpstr>Calibri</vt:lpstr>
      <vt:lpstr>Exo</vt:lpstr>
      <vt:lpstr>Symbol</vt:lpstr>
      <vt:lpstr>Franklin Gothic Medium</vt:lpstr>
      <vt:lpstr>Times New Roman</vt:lpstr>
      <vt:lpstr>Open Sans</vt:lpstr>
      <vt:lpstr>Cambria Math</vt:lpstr>
      <vt:lpstr>Pacifico</vt:lpstr>
      <vt:lpstr>Viga</vt:lpstr>
      <vt:lpstr>Arial Black</vt:lpstr>
      <vt:lpstr>Arial</vt:lpstr>
      <vt:lpstr>Wingdings</vt:lpstr>
      <vt:lpstr>Fast Food Truck Company Profile by Slidesgo</vt:lpstr>
      <vt:lpstr>Worksheet</vt:lpstr>
      <vt:lpstr>Microsoft Excel Worksheet</vt:lpstr>
      <vt:lpstr>Food Truck Korean Mix     </vt:lpstr>
      <vt:lpstr>PowerPoint Presentation</vt:lpstr>
      <vt:lpstr>        Menu     </vt:lpstr>
      <vt:lpstr>Bussines plan </vt:lpstr>
      <vt:lpstr>RINGKASAN EKSEKUTIF </vt:lpstr>
      <vt:lpstr>Konsep Bisnis </vt:lpstr>
      <vt:lpstr>PROSES BRANDING   1. Melakukan penelitian konsumen yang dituju dan penelitian pesaing food truck yang telah ada di pasaran. Tahapan ini bertujuan untuk memahami siapa target yang dituju, mengetahui pesaing yang sudah ada, dan mengetahui apa minat konsumen yang sedang menjadi tren atau popular pada saat ini sebelum bergerak maju, karena ini akan menginformasikan apa yang harus menjadi fokus merek kami dan bagaimana merek kami dapat memposisikan dirinya terpisah dari pesaing yang ada.  2. Memilih fokus dan kepribadian dari food truck. Tahapan ini bertujuan untuk memahami bisnis food truck ini sendiri agar fokus terhadap apa tujuan yang akan dibuat dan dicapai dari bisnis ini serta dapat menentukan kepribadian sendiri yang membuat bisnis  food truck kami berbeda dari pesaing lainnya.   3. Memilih brand/merk dan menulis slogan untuk food truck. Tahapan ini bertujuan untuk menentukan kepribadian, tindakan, dan reputasi merek serta tanda pengenal yang menggambarkan food truck ini berbeda dari pesaingnya. Kemudian dapat menentukan slogan yang tepat dan dapat mudah diingat oleh sebagian besar orang   4. Merancang logo food truck. Tahapan ini bertujuan untuk memberikan identitas guna membangun brand dari food truck ini agar dapat diingat dengan mudah dan dapat menarik perhatian pengunjung. </vt:lpstr>
      <vt:lpstr>Analisa Lingkungan Mikro Eksekutif</vt:lpstr>
      <vt:lpstr>PowerPoint Presentation</vt:lpstr>
      <vt:lpstr>3.1.2 Reaksi pesaing yang masuk  </vt:lpstr>
      <vt:lpstr>PowerPoint Presentation</vt:lpstr>
      <vt:lpstr>3.3 Bargaining power of Buyer  Konsumen memiliki kecenderungan tinggi untuk memilih produk atau layanan yang memiliki kualitas terbaik pada jangkauan harganya. Oleh karena itu, untuk berkompetisi dalam menarik konsumen agar membeli produk yang ditawarkan, dibutuhkan pendekatan serta penawaran yang menarik. Beberapa aspek yang kami pertimbangkan untuk mengukur ancaman yang hadir dari sisi bargaining power of Buyer yaitu:   </vt:lpstr>
      <vt:lpstr>3.4 Bargaining power of Supplier Kekuatan pemasok merupakan sebuah variabel yang cenderung memiliki dampak yang signifikan terhadap bisnis Korean mix. Hal ini disebabkan karena pada industri makanan, banyak yang membutuhkan kebutuhan seperti beras, daging dan kebutuhan pokok lainnya. Untuk menjaga kualitas produk yang disajikan, diperlukan bahan-bahan yang berkualitas dan terjangkau. Berdasarkan premis tersebut, berikut adalah beberapa indikator pengukuran untuk mengukur tinggi rendahnya ancaman dari sisi penyedia bahan baku:  </vt:lpstr>
      <vt:lpstr>3.5 Business Rivalry  Hal ini dapat mendukung usaha Korean mix untuk bersaing dengan kompetitor yang berkecimpung pada tema yang serupa dengan mengusung produk yang unik sehingga dapat meningkatkan diferensiasi produk. Berdasarkan berbagai asumsi dan premis yang telah kami kumpulkan, kami menyempitkan menjadi empat indikator utama yang dapat membantu Korean mix untuk mengukur ancaman dari sisi persaingan bisnis.    </vt:lpstr>
      <vt:lpstr>Analisa industry </vt:lpstr>
      <vt:lpstr>PowerPoint Presentation</vt:lpstr>
      <vt:lpstr>PowerPoint Presentation</vt:lpstr>
      <vt:lpstr>Analisa Peluang Bisnis</vt:lpstr>
      <vt:lpstr>PowerPoint Presentation</vt:lpstr>
      <vt:lpstr>PowerPoint Presentation</vt:lpstr>
      <vt:lpstr>5.1.3 Data Konsumsi (Daya Serap Masyarakat saat ini)    Dalam kondisi negara yang sedang dilanda pandemi Covid-19 ini, tentunya menjadi penghalang bagi kami yang ingin menjual produk dengan konsep food truck dimana konsumen harus datang ke tempat. Meskipun begitu, sudah banyak perkembangan teknologi yang bisa kami manfaatkan seperti bekerja sama dengan aplikasi online yang menyediakan fitur memesan makanan secara online (Grab Food, Go Food, Shopee Food, Traveloka Eats, dsb) sehingga konsumen bisa mengurangi kerumunan dan tidak perlu datang ke tempat untuk mencoba produk kami. Walaupun begitu, kami tetap beroperasi secara offline, sehingga para pekerja yang bekerja secara WFO, dapat mampir ke food truck kami untuk mencoba produk kami dan juga para anak muda yang berkuliah secara offline juga dapat mampir sehingga kami beroperasi secara online juga offline. </vt:lpstr>
      <vt:lpstr>PowerPoint Presentation</vt:lpstr>
      <vt:lpstr>PowerPoint Presentation</vt:lpstr>
      <vt:lpstr>Profil Perusahaan </vt:lpstr>
      <vt:lpstr>Struktur Permodalan </vt:lpstr>
      <vt:lpstr>Lingkup Bisnis Perusahaan </vt:lpstr>
      <vt:lpstr>6.1.4 Visi,Misi,Tujuan,Sasaran </vt:lpstr>
      <vt:lpstr>Strategi Marketing</vt:lpstr>
      <vt:lpstr>   STP  Segmenting a). Dalam segmentasi geografis, daerah/lokasi usaha food truck kami saat ini hanya mencakup kota Jakarta. Jakarta merupakan ibukota dari Indonesia dan memiliki penduduk yang padat dibandingkan daerah lainnya. Di mana ini akan memastikan juga tingginya permintaan terlebih untuk makanan dan minuman yang merupakan kebutuhan pokok yang tidak dapat dihindari. Setelah pangsa pasar telah terbentuk, maka untuk melakukan ekspansi akan lebih mudah ke luar kota Jakarta.  </vt:lpstr>
      <vt:lpstr>PowerPoint Presentation</vt:lpstr>
      <vt:lpstr>PowerPoint Presentation</vt:lpstr>
      <vt:lpstr>PowerPoint Presentation</vt:lpstr>
      <vt:lpstr>PowerPoint Presentation</vt:lpstr>
      <vt:lpstr>Targeting</vt:lpstr>
      <vt:lpstr>Positioning</vt:lpstr>
      <vt:lpstr>SWOT</vt:lpstr>
      <vt:lpstr>Marketing Mix</vt:lpstr>
      <vt:lpstr>Harga</vt:lpstr>
      <vt:lpstr>Promosi</vt:lpstr>
      <vt:lpstr>Lokasi</vt:lpstr>
      <vt:lpstr>Target Penjualan</vt:lpstr>
      <vt:lpstr>Strategi Produk (SOP)</vt:lpstr>
      <vt:lpstr>Biaya Rutin</vt:lpstr>
      <vt:lpstr>PowerPoint Presentation</vt:lpstr>
      <vt:lpstr>Strategi SDM</vt:lpstr>
      <vt:lpstr>Tabel Salary SDM</vt:lpstr>
      <vt:lpstr>Strategi Keuangan</vt:lpstr>
      <vt:lpstr>PowerPoint Presentation</vt:lpstr>
      <vt:lpstr>PowerPoint Presentation</vt:lpstr>
      <vt:lpstr>PowerPoint Presentation</vt:lpstr>
      <vt:lpstr>Income Statement</vt:lpstr>
      <vt:lpstr>Kesimpulan</vt:lpstr>
      <vt:lpstr>Thankyou   Menggoreng ikan dicampur bakmi  Digoreng terpisah,jangan sekaligus  cukup sekian presentasi kami  moga mendapat nilai bagus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Truck Korean Mix</dc:title>
  <dc:creator>brigitta victoria</dc:creator>
  <cp:lastModifiedBy>Samuel Imanuel Jordan</cp:lastModifiedBy>
  <cp:revision>18</cp:revision>
  <dcterms:modified xsi:type="dcterms:W3CDTF">2022-06-06T13:43:02Z</dcterms:modified>
</cp:coreProperties>
</file>