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2" r:id="rId4"/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9753600" cx="130048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13.xml" Type="http://schemas.openxmlformats.org/officeDocument/2006/relationships/slide" Id="rId21"/><Relationship Target="presProps.xml" Type="http://schemas.openxmlformats.org/officeDocument/2006/relationships/presProps" Id="rId2"/><Relationship Target="slides/slide4.xml" Type="http://schemas.openxmlformats.org/officeDocument/2006/relationships/slide" Id="rId12"/><Relationship Target="theme/theme5.xml" Type="http://schemas.openxmlformats.org/officeDocument/2006/relationships/theme" Id="rId1"/><Relationship Target="slides/slide5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2.xml" Type="http://schemas.openxmlformats.org/officeDocument/2006/relationships/slide" Id="rId10"/><Relationship Target="tableStyles.xml" Type="http://schemas.openxmlformats.org/officeDocument/2006/relationships/tableStyles" Id="rId3"/><Relationship Target="slides/slide3.xml" Type="http://schemas.openxmlformats.org/officeDocument/2006/relationships/slide" Id="rId11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3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4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y="6311900" x="1270000"/>
            <a:ext cy="1524000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y="79248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1pPr>
            <a:lvl2pPr algn="ctr" rtl="0" indent="0" marL="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2pPr>
            <a:lvl3pPr algn="ctr" rtl="0" indent="0" marL="635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3pPr>
            <a:lvl4pPr algn="ctr" rtl="0" indent="0" marL="977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4pPr>
            <a:lvl5pPr algn="ctr" rtl="0" indent="0" marL="132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5pPr>
            <a:lvl6pPr algn="ctr" rtl="0" indent="0" marL="166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6pPr>
            <a:lvl7pPr algn="ctr" rtl="0" indent="0" marL="2006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7pPr>
            <a:lvl8pPr algn="ctr" rtl="0" indent="0" marL="2349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8pPr>
            <a:lvl9pPr algn="ctr" rtl="0" indent="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4384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50292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1pPr>
            <a:lvl2pPr algn="ctr" rtl="0" indent="0" marL="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2pPr>
            <a:lvl3pPr algn="ctr" rtl="0" indent="0" marL="635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3pPr>
            <a:lvl4pPr algn="ctr" rtl="0" indent="0" marL="977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4pPr>
            <a:lvl5pPr algn="ctr" rtl="0" indent="0" marL="132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5pPr>
            <a:lvl6pPr algn="ctr" rtl="0" indent="0" marL="166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6pPr>
            <a:lvl7pPr algn="ctr" rtl="0" indent="0" marL="2006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7pPr>
            <a:lvl8pPr algn="ctr" rtl="0" indent="0" marL="2349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8pPr>
            <a:lvl9pPr algn="ctr" rtl="0" indent="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1pPr>
            <a:lvl2pPr algn="l" rtl="0" indent="-234950" marL="711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2pPr>
            <a:lvl3pPr algn="l" rtl="0" indent="-234950" marL="1092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3pPr>
            <a:lvl4pPr algn="l" rtl="0" indent="-234950" marL="1473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4pPr>
            <a:lvl5pPr algn="l" rtl="0" indent="-234950" marL="1854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5pPr>
            <a:lvl6pPr algn="l" rtl="0" indent="-234950" marL="2235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6pPr>
            <a:lvl7pPr algn="l" rtl="0" indent="-234950" marL="2616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7pPr>
            <a:lvl8pPr algn="l" rtl="0" indent="-234950" marL="2997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8pPr>
            <a:lvl9pPr algn="l" rtl="0" indent="-234950" marL="3378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theme/theme6.xml" Type="http://schemas.openxmlformats.org/officeDocument/2006/relationships/theme" Id="rId3"/></Relationships>
</file>

<file path=ppt/slideMasters/_rels/slideMaster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media/image00.jpg" Type="http://schemas.openxmlformats.org/officeDocument/2006/relationships/image" Id="rId1"/><Relationship Target="../theme/theme3.xml" Type="http://schemas.openxmlformats.org/officeDocument/2006/relationships/theme" Id="rId3"/></Relationships>
</file>

<file path=ppt/slideMasters/_rels/slideMaster3.xml.rels><?xml version="1.0" encoding="UTF-8" standalone="yes"?><Relationships xmlns="http://schemas.openxmlformats.org/package/2006/relationships"><Relationship Target="../slideLayouts/slideLayout3.xml" Type="http://schemas.openxmlformats.org/officeDocument/2006/relationships/slideLayout" Id="rId2"/><Relationship Target="../media/image00.jpg" Type="http://schemas.openxmlformats.org/officeDocument/2006/relationships/image" Id="rId1"/><Relationship Target="../theme/theme2.xml" Type="http://schemas.openxmlformats.org/officeDocument/2006/relationships/theme" Id="rId3"/></Relationships>
</file>

<file path=ppt/slideMasters/_rels/slideMaster4.xml.rels><?xml version="1.0" encoding="UTF-8" standalone="yes"?><Relationships xmlns="http://schemas.openxmlformats.org/package/2006/relationships"><Relationship Target="../slideLayouts/slideLayout4.xml" Type="http://schemas.openxmlformats.org/officeDocument/2006/relationships/slideLayout" Id="rId2"/><Relationship Target="../media/image00.jpg" Type="http://schemas.openxmlformats.org/officeDocument/2006/relationships/image" Id="rId1"/><Relationship Target="../theme/theme4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311900" x="1270000"/>
            <a:ext cy="1524000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79248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635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977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32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166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006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2349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50292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635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977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32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166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006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2349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14605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34950" marL="711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34950" marL="1092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34950" marL="1473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34950" marL="1854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34950" marL="2235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34950" marL="2616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34950" marL="2997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34950" marL="3378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Font typeface="Arial"/>
              <a:buChar char="•"/>
              <a:defRPr strike="noStrike" u="none" b="0" cap="none" baseline="0" sz="3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0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1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www.google.com" Type="http://schemas.openxmlformats.org/officeDocument/2006/relationships/hyperlink" TargetMode="External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1003300" x="3454400"/>
            <a:ext cy="4572000" cx="6095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8" name="Shape 28"/>
          <p:cNvSpPr txBox="1"/>
          <p:nvPr>
            <p:ph type="title"/>
          </p:nvPr>
        </p:nvSpPr>
        <p:spPr>
          <a:xfrm>
            <a:off y="6311900" x="1270000"/>
            <a:ext cy="1524000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Primary Sources?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882900" x="584200"/>
            <a:ext cy="5410200" cx="3174999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was this made?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the where important?</a:t>
            </a:r>
          </a:p>
        </p:txBody>
      </p:sp>
      <p:sp>
        <p:nvSpPr>
          <p:cNvPr id="84" name="Shape 84"/>
          <p:cNvSpPr/>
          <p:nvPr/>
        </p:nvSpPr>
        <p:spPr>
          <a:xfrm>
            <a:off y="3022600" x="4252912"/>
            <a:ext cy="4571999" cx="74501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723900" x="6159500"/>
            <a:ext cy="2247900" cx="54610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2667000" x="6515100"/>
            <a:ext cy="5918200" cx="4749799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was this created?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was the purpose for the creation of this record?</a:t>
            </a:r>
          </a:p>
        </p:txBody>
      </p:sp>
      <p:sp>
        <p:nvSpPr>
          <p:cNvPr id="91" name="Shape 91"/>
          <p:cNvSpPr/>
          <p:nvPr/>
        </p:nvSpPr>
        <p:spPr>
          <a:xfrm>
            <a:off y="1511300" x="698500"/>
            <a:ext cy="6716711" cx="472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2" name="Shape 92"/>
          <p:cNvSpPr txBox="1"/>
          <p:nvPr/>
        </p:nvSpPr>
        <p:spPr>
          <a:xfrm>
            <a:off y="8445500" x="636587"/>
            <a:ext cy="838199" cx="4851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1802, Barralet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"The Apotheosis of Washington"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54000" x="8255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else?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2768600" x="8255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information do I need to understand this source?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contextual information do I need to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76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you locate Primary Sources?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781300" x="1016000"/>
            <a:ext cy="6146799" cx="9728199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Database (</a:t>
            </a:r>
            <a:r>
              <a:rPr strike="noStrike" u="sng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library.gcsu.edu</a:t>
            </a: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-381000" marL="71120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Library of Georgia</a:t>
            </a:r>
          </a:p>
          <a:p>
            <a:pPr algn="l" rtl="0" lvl="1" marR="0" indent="-381000" marL="71120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Catalogs</a:t>
            </a:r>
          </a:p>
          <a:p>
            <a:pPr algn="l" rtl="0" lvl="1" marR="0" indent="-381000" marL="71120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GALILEO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(</a:t>
            </a:r>
            <a:r>
              <a:rPr strike="noStrike" u="sng" b="0" cap="none" baseline="0" sz="31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www.google.com</a:t>
            </a: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-381000" marL="71120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them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FEFFFE"/>
              </a:buClr>
              <a:buSzPct val="99462"/>
              <a:buFont typeface="Arial"/>
              <a:buChar char="•"/>
            </a:pPr>
            <a:r>
              <a:rPr strike="noStrike" u="none" b="0" cap="none" baseline="0" sz="3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Visiting an Archive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4384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types of sources?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Tertiary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Primary Sources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4083050" x="2025650"/>
            <a:ext cy="3060700" cx="8940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primary sources is a </a:t>
            </a:r>
            <a:r>
              <a:rPr strike="noStrike" u="none" b="1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sz="4800" lang="en-US">
                <a:solidFill>
                  <a:schemeClr val="dk1"/>
                </a:solidFill>
              </a:rPr>
              <a:t>an</a:t>
            </a: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 or occurrence in some </a:t>
            </a:r>
            <a:r>
              <a:rPr strike="noStrike" u="none" b="1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comes from a particular </a:t>
            </a:r>
            <a:r>
              <a:rPr strike="noStrike" u="none" b="1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of view</a:t>
            </a: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33274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76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Primary Sources So Special?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76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Working With Primary Sources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FEFFFE"/>
              </a:buClr>
              <a:buSzPct val="100490"/>
              <a:buFont typeface="Arial"/>
              <a:buChar char="•"/>
            </a:pPr>
            <a:r>
              <a:rPr strike="noStrike" u="none" b="0" cap="none" baseline="0" sz="3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else do I need?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2794000" x="787400"/>
            <a:ext cy="5651499" cx="5384799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made this?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group made this?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creator important for some reason?</a:t>
            </a:r>
          </a:p>
        </p:txBody>
      </p:sp>
      <p:sp>
        <p:nvSpPr>
          <p:cNvPr id="63" name="Shape 63"/>
          <p:cNvSpPr/>
          <p:nvPr/>
        </p:nvSpPr>
        <p:spPr>
          <a:xfrm>
            <a:off y="2460625" x="6210300"/>
            <a:ext cy="6719887" cx="5359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152400" x="6985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768600" x="304800"/>
            <a:ext cy="6388099" cx="54610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this?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“what” important?</a:t>
            </a:r>
          </a:p>
          <a:p>
            <a:pPr algn="l" rtl="0" lvl="1" marR="0" indent="-381000" marL="71120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format, design, layout?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it tell you?</a:t>
            </a:r>
          </a:p>
        </p:txBody>
      </p:sp>
      <p:sp>
        <p:nvSpPr>
          <p:cNvPr id="70" name="Shape 70"/>
          <p:cNvSpPr/>
          <p:nvPr/>
        </p:nvSpPr>
        <p:spPr>
          <a:xfrm>
            <a:off y="1981200" x="6210300"/>
            <a:ext cy="7277100" cx="5207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strike="noStrike" u="none" b="0" cap="none" baseline="0" sz="80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2768600" x="762000"/>
            <a:ext cy="5714999" cx="6807199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date of the record?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EFFFE"/>
              </a:buClr>
              <a:buSzPct val="100877"/>
              <a:buFont typeface="Arial"/>
              <a:buChar char="•"/>
            </a:pPr>
            <a:r>
              <a:rPr strike="noStrike" u="none" b="0" cap="none" baseline="0" sz="3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guess at the date?</a:t>
            </a:r>
          </a:p>
        </p:txBody>
      </p:sp>
      <p:sp>
        <p:nvSpPr>
          <p:cNvPr id="77" name="Shape 77"/>
          <p:cNvSpPr/>
          <p:nvPr/>
        </p:nvSpPr>
        <p:spPr>
          <a:xfrm>
            <a:off y="2544761" x="7899400"/>
            <a:ext cy="6148386" cx="39115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FEFFFE"/>
      </a:dk1>
      <a:lt1>
        <a:srgbClr val="010001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010001"/>
      </a:accent3>
      <a:accent4>
        <a:srgbClr val="BBE0E3"/>
      </a:accent4>
      <a:accent5>
        <a:srgbClr val="333399"/>
      </a:accent5>
      <a:accent6>
        <a:srgbClr val="010001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FEFFFE"/>
      </a:dk1>
      <a:lt1>
        <a:srgbClr val="010001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010001"/>
      </a:accent3>
      <a:accent4>
        <a:srgbClr val="BBE0E3"/>
      </a:accent4>
      <a:accent5>
        <a:srgbClr val="333399"/>
      </a:accent5>
      <a:accent6>
        <a:srgbClr val="010001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FEFFFE"/>
      </a:dk1>
      <a:lt1>
        <a:srgbClr val="010001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010001"/>
      </a:accent3>
      <a:accent4>
        <a:srgbClr val="BBE0E3"/>
      </a:accent4>
      <a:accent5>
        <a:srgbClr val="333399"/>
      </a:accent5>
      <a:accent6>
        <a:srgbClr val="010001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Cover 1">
      <a:dk1>
        <a:srgbClr val="FEFFFE"/>
      </a:dk1>
      <a:lt1>
        <a:srgbClr val="010001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010001"/>
      </a:accent3>
      <a:accent4>
        <a:srgbClr val="BBE0E3"/>
      </a:accent4>
      <a:accent5>
        <a:srgbClr val="333399"/>
      </a:accent5>
      <a:accent6>
        <a:srgbClr val="010001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