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59" r:id="rId7"/>
    <p:sldId id="261" r:id="rId8"/>
    <p:sldId id="274" r:id="rId9"/>
    <p:sldId id="272" r:id="rId10"/>
    <p:sldId id="273" r:id="rId11"/>
    <p:sldId id="275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29E157-F88F-4932-8294-23B3AD60153C}" v="138" dt="2022-04-28T14:57:00.7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81" d="100"/>
          <a:sy n="81" d="100"/>
        </p:scale>
        <p:origin x="114" y="10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Mandel" userId="5ab08e393749868c" providerId="LiveId" clId="{BB29E157-F88F-4932-8294-23B3AD60153C}"/>
    <pc:docChg chg="undo custSel addSld delSld modSld sldOrd">
      <pc:chgData name="Joshua Mandel" userId="5ab08e393749868c" providerId="LiveId" clId="{BB29E157-F88F-4932-8294-23B3AD60153C}" dt="2022-04-28T14:57:00.714" v="2257"/>
      <pc:docMkLst>
        <pc:docMk/>
      </pc:docMkLst>
      <pc:sldChg chg="addSp delSp modSp mod">
        <pc:chgData name="Joshua Mandel" userId="5ab08e393749868c" providerId="LiveId" clId="{BB29E157-F88F-4932-8294-23B3AD60153C}" dt="2022-04-28T14:50:09.981" v="2183" actId="1076"/>
        <pc:sldMkLst>
          <pc:docMk/>
          <pc:sldMk cId="1332291891" sldId="257"/>
        </pc:sldMkLst>
        <pc:picChg chg="del">
          <ac:chgData name="Joshua Mandel" userId="5ab08e393749868c" providerId="LiveId" clId="{BB29E157-F88F-4932-8294-23B3AD60153C}" dt="2022-04-28T14:50:03.150" v="2181" actId="478"/>
          <ac:picMkLst>
            <pc:docMk/>
            <pc:sldMk cId="1332291891" sldId="257"/>
            <ac:picMk id="4" creationId="{47F81378-E9BC-49C3-A83E-3E4CB538C177}"/>
          </ac:picMkLst>
        </pc:picChg>
        <pc:picChg chg="add mod">
          <ac:chgData name="Joshua Mandel" userId="5ab08e393749868c" providerId="LiveId" clId="{BB29E157-F88F-4932-8294-23B3AD60153C}" dt="2022-04-28T14:50:09.981" v="2183" actId="1076"/>
          <ac:picMkLst>
            <pc:docMk/>
            <pc:sldMk cId="1332291891" sldId="257"/>
            <ac:picMk id="6" creationId="{1C541A75-8E16-4F51-AFDF-5F6DAC420CD6}"/>
          </ac:picMkLst>
        </pc:picChg>
      </pc:sldChg>
      <pc:sldChg chg="addSp modSp mod">
        <pc:chgData name="Joshua Mandel" userId="5ab08e393749868c" providerId="LiveId" clId="{BB29E157-F88F-4932-8294-23B3AD60153C}" dt="2022-04-28T14:49:48.779" v="2180" actId="20577"/>
        <pc:sldMkLst>
          <pc:docMk/>
          <pc:sldMk cId="4264977537" sldId="259"/>
        </pc:sldMkLst>
        <pc:spChg chg="mod">
          <ac:chgData name="Joshua Mandel" userId="5ab08e393749868c" providerId="LiveId" clId="{BB29E157-F88F-4932-8294-23B3AD60153C}" dt="2022-04-28T14:42:43.767" v="1732" actId="20577"/>
          <ac:spMkLst>
            <pc:docMk/>
            <pc:sldMk cId="4264977537" sldId="259"/>
            <ac:spMk id="4" creationId="{00000000-0000-0000-0000-000000000000}"/>
          </ac:spMkLst>
        </pc:spChg>
        <pc:spChg chg="mod">
          <ac:chgData name="Joshua Mandel" userId="5ab08e393749868c" providerId="LiveId" clId="{BB29E157-F88F-4932-8294-23B3AD60153C}" dt="2022-04-28T14:49:48.779" v="2180" actId="20577"/>
          <ac:spMkLst>
            <pc:docMk/>
            <pc:sldMk cId="4264977537" sldId="259"/>
            <ac:spMk id="5" creationId="{00000000-0000-0000-0000-000000000000}"/>
          </ac:spMkLst>
        </pc:spChg>
        <pc:picChg chg="add mod">
          <ac:chgData name="Joshua Mandel" userId="5ab08e393749868c" providerId="LiveId" clId="{BB29E157-F88F-4932-8294-23B3AD60153C}" dt="2022-04-28T14:49:40.887" v="2149" actId="14100"/>
          <ac:picMkLst>
            <pc:docMk/>
            <pc:sldMk cId="4264977537" sldId="259"/>
            <ac:picMk id="6" creationId="{93439587-AE02-402D-A338-22583732940B}"/>
          </ac:picMkLst>
        </pc:picChg>
      </pc:sldChg>
      <pc:sldChg chg="addSp delSp modSp mod modAnim">
        <pc:chgData name="Joshua Mandel" userId="5ab08e393749868c" providerId="LiveId" clId="{BB29E157-F88F-4932-8294-23B3AD60153C}" dt="2022-04-28T14:52:15.688" v="2194"/>
        <pc:sldMkLst>
          <pc:docMk/>
          <pc:sldMk cId="2672039197" sldId="261"/>
        </pc:sldMkLst>
        <pc:spChg chg="mod">
          <ac:chgData name="Joshua Mandel" userId="5ab08e393749868c" providerId="LiveId" clId="{BB29E157-F88F-4932-8294-23B3AD60153C}" dt="2022-04-28T14:43:17.754" v="1809" actId="20577"/>
          <ac:spMkLst>
            <pc:docMk/>
            <pc:sldMk cId="2672039197" sldId="261"/>
            <ac:spMk id="7" creationId="{00000000-0000-0000-0000-000000000000}"/>
          </ac:spMkLst>
        </pc:spChg>
        <pc:spChg chg="mod">
          <ac:chgData name="Joshua Mandel" userId="5ab08e393749868c" providerId="LiveId" clId="{BB29E157-F88F-4932-8294-23B3AD60153C}" dt="2022-04-28T14:43:34.118" v="1815" actId="20577"/>
          <ac:spMkLst>
            <pc:docMk/>
            <pc:sldMk cId="2672039197" sldId="261"/>
            <ac:spMk id="8" creationId="{00000000-0000-0000-0000-000000000000}"/>
          </ac:spMkLst>
        </pc:spChg>
        <pc:spChg chg="mod">
          <ac:chgData name="Joshua Mandel" userId="5ab08e393749868c" providerId="LiveId" clId="{BB29E157-F88F-4932-8294-23B3AD60153C}" dt="2022-04-28T14:43:53.283" v="1826" actId="20577"/>
          <ac:spMkLst>
            <pc:docMk/>
            <pc:sldMk cId="2672039197" sldId="261"/>
            <ac:spMk id="9" creationId="{00000000-0000-0000-0000-000000000000}"/>
          </ac:spMkLst>
        </pc:spChg>
        <pc:spChg chg="del">
          <ac:chgData name="Joshua Mandel" userId="5ab08e393749868c" providerId="LiveId" clId="{BB29E157-F88F-4932-8294-23B3AD60153C}" dt="2022-04-28T14:43:44.048" v="1816"/>
          <ac:spMkLst>
            <pc:docMk/>
            <pc:sldMk cId="2672039197" sldId="261"/>
            <ac:spMk id="10" creationId="{00000000-0000-0000-0000-000000000000}"/>
          </ac:spMkLst>
        </pc:spChg>
        <pc:spChg chg="del">
          <ac:chgData name="Joshua Mandel" userId="5ab08e393749868c" providerId="LiveId" clId="{BB29E157-F88F-4932-8294-23B3AD60153C}" dt="2022-04-28T14:43:59.069" v="1827"/>
          <ac:spMkLst>
            <pc:docMk/>
            <pc:sldMk cId="2672039197" sldId="261"/>
            <ac:spMk id="11" creationId="{00000000-0000-0000-0000-000000000000}"/>
          </ac:spMkLst>
        </pc:spChg>
        <pc:picChg chg="add mod">
          <ac:chgData name="Joshua Mandel" userId="5ab08e393749868c" providerId="LiveId" clId="{BB29E157-F88F-4932-8294-23B3AD60153C}" dt="2022-04-28T14:43:44.048" v="1816"/>
          <ac:picMkLst>
            <pc:docMk/>
            <pc:sldMk cId="2672039197" sldId="261"/>
            <ac:picMk id="12" creationId="{910DDAD5-AA75-4B3A-9F59-507327A724CC}"/>
          </ac:picMkLst>
        </pc:picChg>
        <pc:picChg chg="add mod">
          <ac:chgData name="Joshua Mandel" userId="5ab08e393749868c" providerId="LiveId" clId="{BB29E157-F88F-4932-8294-23B3AD60153C}" dt="2022-04-28T14:43:59.069" v="1827"/>
          <ac:picMkLst>
            <pc:docMk/>
            <pc:sldMk cId="2672039197" sldId="261"/>
            <ac:picMk id="13" creationId="{BD5E0558-A29D-4C95-8E0E-C4A6AA87ED88}"/>
          </ac:picMkLst>
        </pc:picChg>
        <pc:picChg chg="add mod">
          <ac:chgData name="Joshua Mandel" userId="5ab08e393749868c" providerId="LiveId" clId="{BB29E157-F88F-4932-8294-23B3AD60153C}" dt="2022-04-28T14:50:26.306" v="2184"/>
          <ac:picMkLst>
            <pc:docMk/>
            <pc:sldMk cId="2672039197" sldId="261"/>
            <ac:picMk id="14" creationId="{303D77D7-D693-4345-80D5-8FC3265AF323}"/>
          </ac:picMkLst>
        </pc:picChg>
      </pc:sldChg>
      <pc:sldChg chg="del">
        <pc:chgData name="Joshua Mandel" userId="5ab08e393749868c" providerId="LiveId" clId="{BB29E157-F88F-4932-8294-23B3AD60153C}" dt="2022-04-28T14:50:38.716" v="2187" actId="47"/>
        <pc:sldMkLst>
          <pc:docMk/>
          <pc:sldMk cId="397710800" sldId="262"/>
        </pc:sldMkLst>
      </pc:sldChg>
      <pc:sldChg chg="del">
        <pc:chgData name="Joshua Mandel" userId="5ab08e393749868c" providerId="LiveId" clId="{BB29E157-F88F-4932-8294-23B3AD60153C}" dt="2022-04-28T14:50:40.333" v="2188" actId="47"/>
        <pc:sldMkLst>
          <pc:docMk/>
          <pc:sldMk cId="1405850135" sldId="263"/>
        </pc:sldMkLst>
      </pc:sldChg>
      <pc:sldChg chg="del">
        <pc:chgData name="Joshua Mandel" userId="5ab08e393749868c" providerId="LiveId" clId="{BB29E157-F88F-4932-8294-23B3AD60153C}" dt="2022-04-28T14:50:42.886" v="2190" actId="47"/>
        <pc:sldMkLst>
          <pc:docMk/>
          <pc:sldMk cId="3480339974" sldId="265"/>
        </pc:sldMkLst>
      </pc:sldChg>
      <pc:sldChg chg="del">
        <pc:chgData name="Joshua Mandel" userId="5ab08e393749868c" providerId="LiveId" clId="{BB29E157-F88F-4932-8294-23B3AD60153C}" dt="2022-04-28T14:28:22.804" v="404" actId="2696"/>
        <pc:sldMkLst>
          <pc:docMk/>
          <pc:sldMk cId="1484811712" sldId="267"/>
        </pc:sldMkLst>
      </pc:sldChg>
      <pc:sldChg chg="addSp modSp mod modClrScheme modAnim chgLayout">
        <pc:chgData name="Joshua Mandel" userId="5ab08e393749868c" providerId="LiveId" clId="{BB29E157-F88F-4932-8294-23B3AD60153C}" dt="2022-04-28T14:51:50.746" v="2192"/>
        <pc:sldMkLst>
          <pc:docMk/>
          <pc:sldMk cId="3529114326" sldId="268"/>
        </pc:sldMkLst>
        <pc:spChg chg="mod">
          <ac:chgData name="Joshua Mandel" userId="5ab08e393749868c" providerId="LiveId" clId="{BB29E157-F88F-4932-8294-23B3AD60153C}" dt="2022-04-28T14:40:07.188" v="1693" actId="26606"/>
          <ac:spMkLst>
            <pc:docMk/>
            <pc:sldMk cId="3529114326" sldId="268"/>
            <ac:spMk id="13" creationId="{00000000-0000-0000-0000-000000000000}"/>
          </ac:spMkLst>
        </pc:spChg>
        <pc:spChg chg="mod">
          <ac:chgData name="Joshua Mandel" userId="5ab08e393749868c" providerId="LiveId" clId="{BB29E157-F88F-4932-8294-23B3AD60153C}" dt="2022-04-28T14:40:07.188" v="1693" actId="26606"/>
          <ac:spMkLst>
            <pc:docMk/>
            <pc:sldMk cId="3529114326" sldId="268"/>
            <ac:spMk id="14" creationId="{00000000-0000-0000-0000-000000000000}"/>
          </ac:spMkLst>
        </pc:spChg>
        <pc:picChg chg="add mod">
          <ac:chgData name="Joshua Mandel" userId="5ab08e393749868c" providerId="LiveId" clId="{BB29E157-F88F-4932-8294-23B3AD60153C}" dt="2022-04-28T14:40:07.188" v="1693" actId="26606"/>
          <ac:picMkLst>
            <pc:docMk/>
            <pc:sldMk cId="3529114326" sldId="268"/>
            <ac:picMk id="4" creationId="{643E0A8C-EDBD-4BDE-9C8D-28DE86B2E82B}"/>
          </ac:picMkLst>
        </pc:picChg>
      </pc:sldChg>
      <pc:sldChg chg="del">
        <pc:chgData name="Joshua Mandel" userId="5ab08e393749868c" providerId="LiveId" clId="{BB29E157-F88F-4932-8294-23B3AD60153C}" dt="2022-04-28T14:28:28.155" v="405" actId="2696"/>
        <pc:sldMkLst>
          <pc:docMk/>
          <pc:sldMk cId="2341911148" sldId="269"/>
        </pc:sldMkLst>
      </pc:sldChg>
      <pc:sldChg chg="modSp del">
        <pc:chgData name="Joshua Mandel" userId="5ab08e393749868c" providerId="LiveId" clId="{BB29E157-F88F-4932-8294-23B3AD60153C}" dt="2022-04-28T14:30:26.507" v="508" actId="2696"/>
        <pc:sldMkLst>
          <pc:docMk/>
          <pc:sldMk cId="4123189245" sldId="270"/>
        </pc:sldMkLst>
        <pc:graphicFrameChg chg="mod">
          <ac:chgData name="Joshua Mandel" userId="5ab08e393749868c" providerId="LiveId" clId="{BB29E157-F88F-4932-8294-23B3AD60153C}" dt="2022-04-28T14:30:22.337" v="507" actId="20577"/>
          <ac:graphicFrameMkLst>
            <pc:docMk/>
            <pc:sldMk cId="4123189245" sldId="270"/>
            <ac:graphicFrameMk id="5" creationId="{00000000-0000-0000-0000-000000000000}"/>
          </ac:graphicFrameMkLst>
        </pc:graphicFrameChg>
      </pc:sldChg>
      <pc:sldChg chg="del">
        <pc:chgData name="Joshua Mandel" userId="5ab08e393749868c" providerId="LiveId" clId="{BB29E157-F88F-4932-8294-23B3AD60153C}" dt="2022-04-28T14:50:41.525" v="2189" actId="47"/>
        <pc:sldMkLst>
          <pc:docMk/>
          <pc:sldMk cId="2319046984" sldId="271"/>
        </pc:sldMkLst>
      </pc:sldChg>
      <pc:sldChg chg="addSp delSp modSp add mod ord modClrScheme modAnim chgLayout">
        <pc:chgData name="Joshua Mandel" userId="5ab08e393749868c" providerId="LiveId" clId="{BB29E157-F88F-4932-8294-23B3AD60153C}" dt="2022-04-28T14:52:46.038" v="2197"/>
        <pc:sldMkLst>
          <pc:docMk/>
          <pc:sldMk cId="3610241674" sldId="272"/>
        </pc:sldMkLst>
        <pc:spChg chg="mod">
          <ac:chgData name="Joshua Mandel" userId="5ab08e393749868c" providerId="LiveId" clId="{BB29E157-F88F-4932-8294-23B3AD60153C}" dt="2022-04-28T14:40:21.617" v="1698" actId="26606"/>
          <ac:spMkLst>
            <pc:docMk/>
            <pc:sldMk cId="3610241674" sldId="272"/>
            <ac:spMk id="13" creationId="{00000000-0000-0000-0000-000000000000}"/>
          </ac:spMkLst>
        </pc:spChg>
        <pc:spChg chg="mod ord">
          <ac:chgData name="Joshua Mandel" userId="5ab08e393749868c" providerId="LiveId" clId="{BB29E157-F88F-4932-8294-23B3AD60153C}" dt="2022-04-28T14:40:21.617" v="1698" actId="26606"/>
          <ac:spMkLst>
            <pc:docMk/>
            <pc:sldMk cId="3610241674" sldId="272"/>
            <ac:spMk id="14" creationId="{00000000-0000-0000-0000-000000000000}"/>
          </ac:spMkLst>
        </pc:spChg>
        <pc:picChg chg="add mod">
          <ac:chgData name="Joshua Mandel" userId="5ab08e393749868c" providerId="LiveId" clId="{BB29E157-F88F-4932-8294-23B3AD60153C}" dt="2022-04-28T14:40:30.266" v="1700" actId="14100"/>
          <ac:picMkLst>
            <pc:docMk/>
            <pc:sldMk cId="3610241674" sldId="272"/>
            <ac:picMk id="4" creationId="{36EFD54A-1192-448E-8EA2-4D3FF42A8015}"/>
          </ac:picMkLst>
        </pc:picChg>
        <pc:picChg chg="add del mod">
          <ac:chgData name="Joshua Mandel" userId="5ab08e393749868c" providerId="LiveId" clId="{BB29E157-F88F-4932-8294-23B3AD60153C}" dt="2022-04-28T14:40:34.527" v="1702"/>
          <ac:picMkLst>
            <pc:docMk/>
            <pc:sldMk cId="3610241674" sldId="272"/>
            <ac:picMk id="5" creationId="{6D70DBC5-0682-481C-9E51-EC877F343B92}"/>
          </ac:picMkLst>
        </pc:picChg>
      </pc:sldChg>
      <pc:sldChg chg="addSp modSp add mod ord modAnim">
        <pc:chgData name="Joshua Mandel" userId="5ab08e393749868c" providerId="LiveId" clId="{BB29E157-F88F-4932-8294-23B3AD60153C}" dt="2022-04-28T14:52:53.628" v="2198"/>
        <pc:sldMkLst>
          <pc:docMk/>
          <pc:sldMk cId="1074950760" sldId="273"/>
        </pc:sldMkLst>
        <pc:spChg chg="mod">
          <ac:chgData name="Joshua Mandel" userId="5ab08e393749868c" providerId="LiveId" clId="{BB29E157-F88F-4932-8294-23B3AD60153C}" dt="2022-04-28T14:39:27.806" v="1689" actId="27636"/>
          <ac:spMkLst>
            <pc:docMk/>
            <pc:sldMk cId="1074950760" sldId="273"/>
            <ac:spMk id="14" creationId="{00000000-0000-0000-0000-000000000000}"/>
          </ac:spMkLst>
        </pc:spChg>
        <pc:picChg chg="add mod">
          <ac:chgData name="Joshua Mandel" userId="5ab08e393749868c" providerId="LiveId" clId="{BB29E157-F88F-4932-8294-23B3AD60153C}" dt="2022-04-28T14:40:41.167" v="1704" actId="14100"/>
          <ac:picMkLst>
            <pc:docMk/>
            <pc:sldMk cId="1074950760" sldId="273"/>
            <ac:picMk id="4" creationId="{A0DA24D7-471B-44ED-8BDD-F03C0B3B2B6A}"/>
          </ac:picMkLst>
        </pc:picChg>
      </pc:sldChg>
      <pc:sldChg chg="addSp delSp modSp add mod modAnim">
        <pc:chgData name="Joshua Mandel" userId="5ab08e393749868c" providerId="LiveId" clId="{BB29E157-F88F-4932-8294-23B3AD60153C}" dt="2022-04-28T14:57:00.714" v="2257"/>
        <pc:sldMkLst>
          <pc:docMk/>
          <pc:sldMk cId="3486857831" sldId="274"/>
        </pc:sldMkLst>
        <pc:spChg chg="add del mod">
          <ac:chgData name="Joshua Mandel" userId="5ab08e393749868c" providerId="LiveId" clId="{BB29E157-F88F-4932-8294-23B3AD60153C}" dt="2022-04-28T14:44:40.643" v="1839"/>
          <ac:spMkLst>
            <pc:docMk/>
            <pc:sldMk cId="3486857831" sldId="274"/>
            <ac:spMk id="3" creationId="{1B40924D-8C62-4AA2-B283-B112B570F3DC}"/>
          </ac:spMkLst>
        </pc:spChg>
        <pc:spChg chg="add mod">
          <ac:chgData name="Joshua Mandel" userId="5ab08e393749868c" providerId="LiveId" clId="{BB29E157-F88F-4932-8294-23B3AD60153C}" dt="2022-04-28T14:47:09.680" v="2140" actId="20577"/>
          <ac:spMkLst>
            <pc:docMk/>
            <pc:sldMk cId="3486857831" sldId="274"/>
            <ac:spMk id="5" creationId="{57DF9AE1-DC28-4E10-BC16-5F09C3E3C04B}"/>
          </ac:spMkLst>
        </pc:spChg>
        <pc:spChg chg="mod">
          <ac:chgData name="Joshua Mandel" userId="5ab08e393749868c" providerId="LiveId" clId="{BB29E157-F88F-4932-8294-23B3AD60153C}" dt="2022-04-28T14:44:24.931" v="1835" actId="20577"/>
          <ac:spMkLst>
            <pc:docMk/>
            <pc:sldMk cId="3486857831" sldId="274"/>
            <ac:spMk id="8" creationId="{00000000-0000-0000-0000-000000000000}"/>
          </ac:spMkLst>
        </pc:spChg>
        <pc:spChg chg="mod">
          <ac:chgData name="Joshua Mandel" userId="5ab08e393749868c" providerId="LiveId" clId="{BB29E157-F88F-4932-8294-23B3AD60153C}" dt="2022-04-28T14:45:55.242" v="1909" actId="20577"/>
          <ac:spMkLst>
            <pc:docMk/>
            <pc:sldMk cId="3486857831" sldId="274"/>
            <ac:spMk id="9" creationId="{00000000-0000-0000-0000-000000000000}"/>
          </ac:spMkLst>
        </pc:spChg>
        <pc:picChg chg="add del mod">
          <ac:chgData name="Joshua Mandel" userId="5ab08e393749868c" providerId="LiveId" clId="{BB29E157-F88F-4932-8294-23B3AD60153C}" dt="2022-04-28T14:44:35.636" v="1838" actId="478"/>
          <ac:picMkLst>
            <pc:docMk/>
            <pc:sldMk cId="3486857831" sldId="274"/>
            <ac:picMk id="10" creationId="{76C48AEA-C1A2-4AC4-AAF9-B43C15CCE794}"/>
          </ac:picMkLst>
        </pc:picChg>
        <pc:picChg chg="add mod">
          <ac:chgData name="Joshua Mandel" userId="5ab08e393749868c" providerId="LiveId" clId="{BB29E157-F88F-4932-8294-23B3AD60153C}" dt="2022-04-28T14:44:40.643" v="1839"/>
          <ac:picMkLst>
            <pc:docMk/>
            <pc:sldMk cId="3486857831" sldId="274"/>
            <ac:picMk id="11" creationId="{D551938B-6E69-469C-989E-E11757AA15A8}"/>
          </ac:picMkLst>
        </pc:picChg>
        <pc:picChg chg="del">
          <ac:chgData name="Joshua Mandel" userId="5ab08e393749868c" providerId="LiveId" clId="{BB29E157-F88F-4932-8294-23B3AD60153C}" dt="2022-04-28T14:44:33.412" v="1837" actId="478"/>
          <ac:picMkLst>
            <pc:docMk/>
            <pc:sldMk cId="3486857831" sldId="274"/>
            <ac:picMk id="12" creationId="{910DDAD5-AA75-4B3A-9F59-507327A724CC}"/>
          </ac:picMkLst>
        </pc:picChg>
        <pc:picChg chg="del">
          <ac:chgData name="Joshua Mandel" userId="5ab08e393749868c" providerId="LiveId" clId="{BB29E157-F88F-4932-8294-23B3AD60153C}" dt="2022-04-28T14:45:28.930" v="1842" actId="478"/>
          <ac:picMkLst>
            <pc:docMk/>
            <pc:sldMk cId="3486857831" sldId="274"/>
            <ac:picMk id="13" creationId="{BD5E0558-A29D-4C95-8E0E-C4A6AA87ED88}"/>
          </ac:picMkLst>
        </pc:picChg>
        <pc:picChg chg="add mod">
          <ac:chgData name="Joshua Mandel" userId="5ab08e393749868c" providerId="LiveId" clId="{BB29E157-F88F-4932-8294-23B3AD60153C}" dt="2022-04-28T14:50:32.013" v="2186" actId="14100"/>
          <ac:picMkLst>
            <pc:docMk/>
            <pc:sldMk cId="3486857831" sldId="274"/>
            <ac:picMk id="14" creationId="{BFCB7064-FEC1-407A-9DA5-4B4A02616DBC}"/>
          </ac:picMkLst>
        </pc:picChg>
      </pc:sldChg>
      <pc:sldChg chg="modSp add mod ord">
        <pc:chgData name="Joshua Mandel" userId="5ab08e393749868c" providerId="LiveId" clId="{BB29E157-F88F-4932-8294-23B3AD60153C}" dt="2022-04-28T14:53:18.991" v="2244" actId="20577"/>
        <pc:sldMkLst>
          <pc:docMk/>
          <pc:sldMk cId="3865992782" sldId="275"/>
        </pc:sldMkLst>
        <pc:spChg chg="mod">
          <ac:chgData name="Joshua Mandel" userId="5ab08e393749868c" providerId="LiveId" clId="{BB29E157-F88F-4932-8294-23B3AD60153C}" dt="2022-04-28T14:53:18.991" v="2244" actId="20577"/>
          <ac:spMkLst>
            <pc:docMk/>
            <pc:sldMk cId="3865992782" sldId="27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4/28/2022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4/28/2022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4/28/2022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AutoZone Point of Sale System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and</a:t>
            </a:r>
          </a:p>
          <a:p>
            <a:r>
              <a:rPr lang="en-US" dirty="0"/>
              <a:t>Programmed by</a:t>
            </a:r>
          </a:p>
          <a:p>
            <a:r>
              <a:rPr lang="en-US" dirty="0"/>
              <a:t>Joshua mandel</a:t>
            </a:r>
          </a:p>
        </p:txBody>
      </p:sp>
      <p:pic>
        <p:nvPicPr>
          <p:cNvPr id="6" name="Picture 5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1C541A75-8E16-4F51-AFDF-5F6DAC420C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4648200"/>
            <a:ext cx="3478636" cy="18349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Purpose of this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sz="2200" dirty="0"/>
              <a:t>Create a seamless check out experience for the customer and cashier at all AutoZone locations</a:t>
            </a:r>
          </a:p>
          <a:p>
            <a:r>
              <a:rPr lang="en-US" sz="2200" dirty="0"/>
              <a:t>Managers will be able to add, delete, and revise current products and their properties</a:t>
            </a:r>
          </a:p>
          <a:p>
            <a:pPr lvl="1"/>
            <a:r>
              <a:rPr lang="en-US" sz="2200" dirty="0"/>
              <a:t>Price</a:t>
            </a:r>
          </a:p>
          <a:p>
            <a:pPr lvl="1"/>
            <a:r>
              <a:rPr lang="en-US" sz="2200" dirty="0"/>
              <a:t>Name</a:t>
            </a:r>
          </a:p>
          <a:p>
            <a:pPr lvl="1"/>
            <a:r>
              <a:rPr lang="en-US" sz="2200" dirty="0"/>
              <a:t>Quantity in stock</a:t>
            </a:r>
          </a:p>
          <a:p>
            <a:r>
              <a:rPr lang="en-US" sz="2200" dirty="0"/>
              <a:t>Instantly update the product list with new, modified, or deleted products</a:t>
            </a:r>
          </a:p>
        </p:txBody>
      </p:sp>
      <p:pic>
        <p:nvPicPr>
          <p:cNvPr id="4" name="Picture 3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643E0A8C-EDBD-4BDE-9C8D-28DE86B2E8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707" y="2600039"/>
            <a:ext cx="5078677" cy="2679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Similar Apps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why you should choose us!</a:t>
            </a:r>
          </a:p>
        </p:txBody>
      </p:sp>
      <p:pic>
        <p:nvPicPr>
          <p:cNvPr id="6" name="Picture 5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93439587-AE02-402D-A338-2258373294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626907"/>
            <a:ext cx="3478636" cy="18349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Similar Apps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CLover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Lightspeed</a:t>
            </a:r>
          </a:p>
        </p:txBody>
      </p:sp>
      <p:pic>
        <p:nvPicPr>
          <p:cNvPr id="12" name="Content Placeholder 11" descr="Clover Point of Sale system">
            <a:extLst>
              <a:ext uri="{FF2B5EF4-FFF2-40B4-BE49-F238E27FC236}">
                <a16:creationId xmlns:a16="http://schemas.microsoft.com/office/drawing/2014/main" id="{910DDAD5-AA75-4B3A-9F59-507327A724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83591"/>
            <a:ext cx="5078413" cy="3322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Content Placeholder 12" descr="Lightspeed POS system">
            <a:extLst>
              <a:ext uri="{FF2B5EF4-FFF2-40B4-BE49-F238E27FC236}">
                <a16:creationId xmlns:a16="http://schemas.microsoft.com/office/drawing/2014/main" id="{BD5E0558-A29D-4C95-8E0E-C4A6AA87ED8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093" y="2717800"/>
            <a:ext cx="4845852" cy="34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303D77D7-D693-4345-80D5-8FC3265AF3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274637"/>
            <a:ext cx="2593283" cy="13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Similar Apps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All these apps have something in common</a:t>
            </a:r>
          </a:p>
        </p:txBody>
      </p:sp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51938B-6E69-469C-989E-E11757AA15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45" y="2717800"/>
            <a:ext cx="4573522" cy="34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DF9AE1-DC28-4E10-BC16-5F09C3E3C04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They all take a percentage of sales</a:t>
            </a:r>
          </a:p>
          <a:p>
            <a:r>
              <a:rPr lang="en-US" dirty="0"/>
              <a:t>They lack immediate tech support</a:t>
            </a:r>
          </a:p>
          <a:p>
            <a:r>
              <a:rPr lang="en-US" dirty="0"/>
              <a:t>They don’t offer flexibility in the way they are programmed</a:t>
            </a:r>
          </a:p>
        </p:txBody>
      </p:sp>
      <p:pic>
        <p:nvPicPr>
          <p:cNvPr id="14" name="Picture 13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BFCB7064-FEC1-407A-9DA5-4B4A02616D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527" y="274637"/>
            <a:ext cx="251476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57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Features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Login System</a:t>
            </a:r>
          </a:p>
          <a:p>
            <a:pPr lvl="1"/>
            <a:r>
              <a:rPr lang="en-US" dirty="0"/>
              <a:t>Checks for manager or employee login and gives appropriate permissions</a:t>
            </a:r>
          </a:p>
          <a:p>
            <a:r>
              <a:rPr lang="en-US" dirty="0"/>
              <a:t>Main Menu Drop Down Navigation</a:t>
            </a:r>
          </a:p>
          <a:p>
            <a:pPr lvl="1"/>
            <a:r>
              <a:rPr lang="en-US" dirty="0"/>
              <a:t>Main menu, Manager Mode, and Log off Tabs for simple navigation</a:t>
            </a:r>
          </a:p>
          <a:p>
            <a:r>
              <a:rPr lang="en-US" dirty="0"/>
              <a:t>Drop down List with Product Categories</a:t>
            </a:r>
          </a:p>
          <a:p>
            <a:pPr lvl="1"/>
            <a:r>
              <a:rPr lang="en-US" dirty="0"/>
              <a:t>When clicked the product buttons will populate and will be ready to be added to the cart</a:t>
            </a:r>
          </a:p>
          <a:p>
            <a:r>
              <a:rPr lang="en-US" dirty="0"/>
              <a:t>Inventory search bar</a:t>
            </a:r>
          </a:p>
          <a:p>
            <a:r>
              <a:rPr lang="en-US" dirty="0"/>
              <a:t>Receipt Preview view</a:t>
            </a:r>
          </a:p>
          <a:p>
            <a:pPr lvl="1"/>
            <a:r>
              <a:rPr lang="en-US" dirty="0"/>
              <a:t>When items in the cart are clicked, they will be deleted from the order</a:t>
            </a:r>
          </a:p>
        </p:txBody>
      </p:sp>
      <p:pic>
        <p:nvPicPr>
          <p:cNvPr id="4" name="Picture 3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36EFD54A-1192-448E-8EA2-4D3FF42A80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274637"/>
            <a:ext cx="2593283" cy="13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41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Features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Cash, Credit/Debit, Gift Card buttons for different payment options</a:t>
            </a:r>
          </a:p>
          <a:p>
            <a:r>
              <a:rPr lang="en-US" dirty="0"/>
              <a:t>Apply Coupon button to verify coupon code for discount</a:t>
            </a:r>
          </a:p>
          <a:p>
            <a:pPr lvl="1"/>
            <a:r>
              <a:rPr lang="en-US" dirty="0"/>
              <a:t>Does not allow more than one coupon to be added to the order</a:t>
            </a:r>
          </a:p>
          <a:p>
            <a:r>
              <a:rPr lang="en-US" dirty="0"/>
              <a:t>Manager Override</a:t>
            </a:r>
          </a:p>
          <a:p>
            <a:pPr lvl="1"/>
            <a:r>
              <a:rPr lang="en-US" dirty="0"/>
              <a:t>This will allow in progress orders to be cancelled and any partial payment to be refunded to customer.</a:t>
            </a:r>
          </a:p>
          <a:p>
            <a:r>
              <a:rPr lang="en-US" dirty="0"/>
              <a:t>Manager Mode gives access to add, modify, or remove products from the database and will update the program</a:t>
            </a:r>
          </a:p>
          <a:p>
            <a:r>
              <a:rPr lang="en-US" dirty="0"/>
              <a:t>Log off will return to the home page</a:t>
            </a:r>
          </a:p>
        </p:txBody>
      </p:sp>
      <p:pic>
        <p:nvPicPr>
          <p:cNvPr id="4" name="Picture 3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A0DA24D7-471B-44ED-8BDD-F03C0B3B2B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274637"/>
            <a:ext cx="2288483" cy="120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50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and</a:t>
            </a:r>
          </a:p>
          <a:p>
            <a:r>
              <a:rPr lang="en-US" dirty="0"/>
              <a:t>Programmed by</a:t>
            </a:r>
          </a:p>
          <a:p>
            <a:r>
              <a:rPr lang="en-US" dirty="0"/>
              <a:t>Joshua mandel</a:t>
            </a:r>
          </a:p>
        </p:txBody>
      </p:sp>
      <p:pic>
        <p:nvPicPr>
          <p:cNvPr id="6" name="Picture 5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1C541A75-8E16-4F51-AFDF-5F6DAC420C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4648200"/>
            <a:ext cx="3478636" cy="18349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5992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65</TotalTime>
  <Words>285</Words>
  <Application>Microsoft Office PowerPoint</Application>
  <PresentationFormat>Custom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 16x9</vt:lpstr>
      <vt:lpstr>AutoZone Point of Sale System</vt:lpstr>
      <vt:lpstr>Purpose of this Project</vt:lpstr>
      <vt:lpstr>Comparison with Similar Apps</vt:lpstr>
      <vt:lpstr>Comparison to Similar Apps</vt:lpstr>
      <vt:lpstr>Comparison to Similar Apps</vt:lpstr>
      <vt:lpstr>Program Features</vt:lpstr>
      <vt:lpstr>Program Features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AutoZone Point of Sale System</dc:title>
  <dc:creator>Joshua Mandel</dc:creator>
  <cp:lastModifiedBy>Joshua Mandel</cp:lastModifiedBy>
  <cp:revision>1</cp:revision>
  <dcterms:created xsi:type="dcterms:W3CDTF">2022-04-28T13:51:48Z</dcterms:created>
  <dcterms:modified xsi:type="dcterms:W3CDTF">2022-04-28T14:57:03Z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