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2952" y="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DC19-A2F2-40E1-BA4C-9709C49492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3FBA-8462-405A-A751-0A24516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0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DC19-A2F2-40E1-BA4C-9709C49492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3FBA-8462-405A-A751-0A24516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4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DC19-A2F2-40E1-BA4C-9709C49492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3FBA-8462-405A-A751-0A24516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9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DC19-A2F2-40E1-BA4C-9709C49492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3FBA-8462-405A-A751-0A24516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4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DC19-A2F2-40E1-BA4C-9709C49492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3FBA-8462-405A-A751-0A24516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DC19-A2F2-40E1-BA4C-9709C49492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3FBA-8462-405A-A751-0A24516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9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DC19-A2F2-40E1-BA4C-9709C49492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3FBA-8462-405A-A751-0A24516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DC19-A2F2-40E1-BA4C-9709C49492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3FBA-8462-405A-A751-0A24516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4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DC19-A2F2-40E1-BA4C-9709C49492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3FBA-8462-405A-A751-0A24516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DC19-A2F2-40E1-BA4C-9709C49492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3FBA-8462-405A-A751-0A24516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DC19-A2F2-40E1-BA4C-9709C49492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3FBA-8462-405A-A751-0A24516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7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EDC19-A2F2-40E1-BA4C-9709C49492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23FBA-8462-405A-A751-0A245163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14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Molecular Biology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Junyao Ren</dc:creator>
  <cp:lastModifiedBy>Junyao Ren</cp:lastModifiedBy>
  <cp:revision>1</cp:revision>
  <dcterms:created xsi:type="dcterms:W3CDTF">2018-05-02T17:17:35Z</dcterms:created>
  <dcterms:modified xsi:type="dcterms:W3CDTF">2018-05-02T17:19:24Z</dcterms:modified>
</cp:coreProperties>
</file>