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>
      <p:cViewPr varScale="1">
        <p:scale>
          <a:sx n="131" d="100"/>
          <a:sy n="131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303F-26EC-4B2E-AB18-013C2CB4F05F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18.datastructur.es/materials/proj/proj2/img/compliant_world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6" y="989215"/>
            <a:ext cx="9157626" cy="38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575" y="282633"/>
            <a:ext cx="789709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361" y="3502429"/>
            <a:ext cx="786937" cy="77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2298" y="2222270"/>
            <a:ext cx="465513" cy="354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8357" y="1995055"/>
            <a:ext cx="346363" cy="68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2670" y="2987040"/>
            <a:ext cx="213360" cy="97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206" y="1886988"/>
            <a:ext cx="252155" cy="53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684" y="2471652"/>
            <a:ext cx="354677" cy="43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206" y="2960717"/>
            <a:ext cx="224445" cy="4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886" y="2564749"/>
            <a:ext cx="443343" cy="818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1792" y="2115862"/>
            <a:ext cx="472441" cy="34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9805" y="4508270"/>
            <a:ext cx="562494" cy="23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738" y="4056611"/>
            <a:ext cx="822960" cy="68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5908" y="1772827"/>
            <a:ext cx="351904" cy="34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38648" y="1656456"/>
            <a:ext cx="670559" cy="3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8647" y="2121404"/>
            <a:ext cx="216131" cy="78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8662" y="3018088"/>
            <a:ext cx="784167" cy="34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23407" y="3465022"/>
            <a:ext cx="231371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V="1">
            <a:off x="1521229" y="4366259"/>
            <a:ext cx="243841" cy="6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C2B9C-9E8D-F344-B13A-4EB7FA7951C3}"/>
              </a:ext>
            </a:extLst>
          </p:cNvPr>
          <p:cNvSpPr/>
          <p:nvPr/>
        </p:nvSpPr>
        <p:spPr>
          <a:xfrm>
            <a:off x="2514600" y="2819400"/>
            <a:ext cx="2362200" cy="2115589"/>
          </a:xfrm>
          <a:prstGeom prst="rect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F4A0-32D9-1C4B-9EDF-6847EC7CCA66}"/>
              </a:ext>
            </a:extLst>
          </p:cNvPr>
          <p:cNvSpPr/>
          <p:nvPr/>
        </p:nvSpPr>
        <p:spPr>
          <a:xfrm>
            <a:off x="5105400" y="1143000"/>
            <a:ext cx="1600200" cy="2828405"/>
          </a:xfrm>
          <a:prstGeom prst="rect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F8690-672E-7147-BA7B-9AC755B6C33B}"/>
              </a:ext>
            </a:extLst>
          </p:cNvPr>
          <p:cNvSpPr/>
          <p:nvPr/>
        </p:nvSpPr>
        <p:spPr>
          <a:xfrm>
            <a:off x="4800600" y="32766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462EA-10A9-574C-8598-0858BE14A61C}"/>
              </a:ext>
            </a:extLst>
          </p:cNvPr>
          <p:cNvSpPr/>
          <p:nvPr/>
        </p:nvSpPr>
        <p:spPr>
          <a:xfrm>
            <a:off x="5029200" y="3276600"/>
            <a:ext cx="15240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88EF-6BB0-C14B-BE85-4523D7C88A08}"/>
              </a:ext>
            </a:extLst>
          </p:cNvPr>
          <p:cNvSpPr txBox="1"/>
          <p:nvPr/>
        </p:nvSpPr>
        <p:spPr>
          <a:xfrm>
            <a:off x="4037385" y="31681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doorA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9122-FCFA-CE4E-8CD8-D5C9F3AAD9B7}"/>
              </a:ext>
            </a:extLst>
          </p:cNvPr>
          <p:cNvSpPr txBox="1"/>
          <p:nvPr/>
        </p:nvSpPr>
        <p:spPr>
          <a:xfrm>
            <a:off x="5193490" y="31681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doorB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A36D-17C3-674C-BA76-6B9F38365E69}"/>
              </a:ext>
            </a:extLst>
          </p:cNvPr>
          <p:cNvSpPr txBox="1"/>
          <p:nvPr/>
        </p:nvSpPr>
        <p:spPr>
          <a:xfrm>
            <a:off x="2643727" y="4495800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roomToBeConnected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F474E-A327-6040-8821-AA9C5CD44BB1}"/>
              </a:ext>
            </a:extLst>
          </p:cNvPr>
          <p:cNvSpPr txBox="1"/>
          <p:nvPr/>
        </p:nvSpPr>
        <p:spPr>
          <a:xfrm>
            <a:off x="5338421" y="1593622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 err="1"/>
              <a:t>newRoom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5764D1-9E67-D548-AD73-70651DD479FB}"/>
              </a:ext>
            </a:extLst>
          </p:cNvPr>
          <p:cNvCxnSpPr/>
          <p:nvPr/>
        </p:nvCxnSpPr>
        <p:spPr>
          <a:xfrm>
            <a:off x="1371600" y="838200"/>
            <a:ext cx="6553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90FAAC-0706-F040-B897-BF70FE6B3EE8}"/>
              </a:ext>
            </a:extLst>
          </p:cNvPr>
          <p:cNvCxnSpPr>
            <a:cxnSpLocks/>
          </p:cNvCxnSpPr>
          <p:nvPr/>
        </p:nvCxnSpPr>
        <p:spPr>
          <a:xfrm>
            <a:off x="1378085" y="838200"/>
            <a:ext cx="0" cy="464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DCC6AC-5284-A843-8759-4350F3A394BD}"/>
              </a:ext>
            </a:extLst>
          </p:cNvPr>
          <p:cNvSpPr txBox="1"/>
          <p:nvPr/>
        </p:nvSpPr>
        <p:spPr>
          <a:xfrm>
            <a:off x="1905001" y="167640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course</a:t>
            </a:r>
            <a:r>
              <a:rPr lang="zh-Hans" altLang="en-US" dirty="0"/>
              <a:t> </a:t>
            </a:r>
            <a:r>
              <a:rPr lang="en-US" altLang="zh-Hans" dirty="0"/>
              <a:t>designed,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origin</a:t>
            </a:r>
            <a:r>
              <a:rPr lang="zh-Hans" altLang="en-US" dirty="0"/>
              <a:t> </a:t>
            </a:r>
            <a:r>
              <a:rPr lang="en-US" altLang="zh-Hans" dirty="0"/>
              <a:t>should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left</a:t>
            </a:r>
            <a:r>
              <a:rPr lang="zh-Hans" altLang="en-US" dirty="0"/>
              <a:t> </a:t>
            </a:r>
            <a:r>
              <a:rPr lang="en-US" altLang="zh-Hans" dirty="0"/>
              <a:t>bottom;</a:t>
            </a:r>
          </a:p>
          <a:p>
            <a:endParaRPr lang="en-US" dirty="0"/>
          </a:p>
          <a:p>
            <a:r>
              <a:rPr lang="en-US" altLang="zh-Hans" dirty="0"/>
              <a:t>So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change</a:t>
            </a:r>
            <a:r>
              <a:rPr lang="zh-Hans" altLang="en-US" dirty="0"/>
              <a:t> </a:t>
            </a:r>
            <a:r>
              <a:rPr lang="en-US" altLang="zh-Hans" dirty="0"/>
              <a:t>’y’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‘</a:t>
            </a:r>
            <a:r>
              <a:rPr lang="en-US" dirty="0"/>
              <a:t>numYTiles-1-y</a:t>
            </a:r>
            <a:r>
              <a:rPr lang="en-US" altLang="zh-Hans" dirty="0"/>
              <a:t>’</a:t>
            </a:r>
            <a:r>
              <a:rPr lang="zh-Hans" altLang="en-US" dirty="0"/>
              <a:t>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line</a:t>
            </a:r>
            <a:r>
              <a:rPr lang="zh-Hans" altLang="en-US" dirty="0"/>
              <a:t> </a:t>
            </a:r>
            <a:r>
              <a:rPr lang="en-US" altLang="zh-Hans" dirty="0"/>
              <a:t>92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 err="1"/>
              <a:t>byog.TileEngine.TERenderer.java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39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Molecular Biology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13</cp:revision>
  <dcterms:created xsi:type="dcterms:W3CDTF">2018-03-01T21:19:14Z</dcterms:created>
  <dcterms:modified xsi:type="dcterms:W3CDTF">2018-03-06T05:47:33Z</dcterms:modified>
</cp:coreProperties>
</file>