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7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0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7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5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9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9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4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6303F-26EC-4B2E-AB18-013C2CB4F05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p18.datastructur.es/materials/proj/proj2/img/compliant_world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6" y="989215"/>
            <a:ext cx="9157626" cy="382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0575" y="282633"/>
            <a:ext cx="789709" cy="51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75361" y="3502429"/>
            <a:ext cx="786937" cy="778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2298" y="2222270"/>
            <a:ext cx="465513" cy="354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8357" y="1995055"/>
            <a:ext cx="346363" cy="689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2670" y="2987040"/>
            <a:ext cx="213360" cy="978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206" y="1886988"/>
            <a:ext cx="252155" cy="532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0684" y="2471652"/>
            <a:ext cx="354677" cy="437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3206" y="2960717"/>
            <a:ext cx="224445" cy="422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7886" y="2564749"/>
            <a:ext cx="443343" cy="818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81792" y="2115862"/>
            <a:ext cx="472441" cy="344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99805" y="4508270"/>
            <a:ext cx="562494" cy="238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53738" y="4056611"/>
            <a:ext cx="822960" cy="681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75908" y="1772827"/>
            <a:ext cx="351904" cy="343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38648" y="1656456"/>
            <a:ext cx="670559" cy="338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38647" y="2121404"/>
            <a:ext cx="216131" cy="788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08662" y="3018088"/>
            <a:ext cx="784167" cy="348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23407" y="3465022"/>
            <a:ext cx="231371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V="1">
            <a:off x="1521229" y="4366259"/>
            <a:ext cx="243841" cy="69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Molecular Biology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Junyao Ren</dc:creator>
  <cp:lastModifiedBy>Junyao Ren</cp:lastModifiedBy>
  <cp:revision>3</cp:revision>
  <dcterms:created xsi:type="dcterms:W3CDTF">2018-03-01T21:19:14Z</dcterms:created>
  <dcterms:modified xsi:type="dcterms:W3CDTF">2018-03-01T22:43:50Z</dcterms:modified>
</cp:coreProperties>
</file>