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8" r:id="rId2"/>
    <p:sldId id="329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29" autoAdjust="0"/>
  </p:normalViewPr>
  <p:slideViewPr>
    <p:cSldViewPr showGuides="1">
      <p:cViewPr varScale="1">
        <p:scale>
          <a:sx n="103" d="100"/>
          <a:sy n="103" d="100"/>
        </p:scale>
        <p:origin x="150" y="37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</a:t>
            </a:r>
            <a:br>
              <a:rPr lang="en-US" dirty="0"/>
            </a:br>
            <a:r>
              <a:rPr lang="en-US" dirty="0"/>
              <a:t>CS4347.502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Personal Finance Database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737F-0B68-42A7-B6D0-2EFB8A8A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FC07-8636-46C6-AD01-2604034A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user friendly</a:t>
            </a:r>
          </a:p>
          <a:p>
            <a:r>
              <a:rPr lang="en-US" dirty="0"/>
              <a:t>Performs same function as CL client</a:t>
            </a:r>
          </a:p>
          <a:p>
            <a:r>
              <a:rPr lang="en-US" dirty="0"/>
              <a:t>Current status:</a:t>
            </a:r>
          </a:p>
          <a:p>
            <a:pPr lvl="1"/>
            <a:r>
              <a:rPr lang="en-US" dirty="0"/>
              <a:t>Front end is complete and looking good</a:t>
            </a:r>
          </a:p>
          <a:p>
            <a:pPr lvl="1"/>
            <a:r>
              <a:rPr lang="en-US" dirty="0"/>
              <a:t>Still needs to tie in java backend to be 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41542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073A-1D80-4AD0-8924-A635563D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3694-6498-42E2-B768-06478D37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consists of three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database consisting of users and their financial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server application which retrieves and submits data from clients to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client application which interacts with the server and users.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Description (MySQL)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16F5E677-8839-40B4-9A4F-F3712860E10A}"/>
              </a:ext>
            </a:extLst>
          </p:cNvPr>
          <p:cNvSpPr txBox="1">
            <a:spLocks/>
          </p:cNvSpPr>
          <p:nvPr/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24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5D3EE5CD-ACBF-4EE5-B2A4-8BF27B474A68}"/>
              </a:ext>
            </a:extLst>
          </p:cNvPr>
          <p:cNvSpPr txBox="1">
            <a:spLocks/>
          </p:cNvSpPr>
          <p:nvPr/>
        </p:nvSpPr>
        <p:spPr>
          <a:xfrm>
            <a:off x="1674813" y="21336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24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i="1" dirty="0"/>
              <a:t>Users </a:t>
            </a:r>
            <a:r>
              <a:rPr lang="en-US" dirty="0"/>
              <a:t>→ An entity that tracks each unique user in the system.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User_Accounts</a:t>
            </a:r>
            <a:r>
              <a:rPr lang="en-US" i="1" dirty="0"/>
              <a:t> </a:t>
            </a:r>
            <a:r>
              <a:rPr lang="en-US" dirty="0"/>
              <a:t>→ An entity that records account information of a unique account associated with user entities.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Transaction </a:t>
            </a:r>
            <a:r>
              <a:rPr lang="en-US" dirty="0"/>
              <a:t>→ An entity that records a unique financial transaction associated with an account entity.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UserToAccount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AcctToTrans</a:t>
            </a:r>
            <a:r>
              <a:rPr lang="en-US" dirty="0"/>
              <a:t> exist to support many-to-many relationships between the users and accounts and accounts to transactions.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41E3-94A7-4B62-A911-5983E86B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C4188F-259A-40A9-9D8F-61B9FE9BA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379662"/>
            <a:ext cx="6410325" cy="3390900"/>
          </a:xfrm>
        </p:spPr>
      </p:pic>
    </p:spTree>
    <p:extLst>
      <p:ext uri="{BB962C8B-B14F-4D97-AF65-F5344CB8AC3E}">
        <p14:creationId xmlns:p14="http://schemas.microsoft.com/office/powerpoint/2010/main" val="31734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B5D-D106-474B-AC07-F5F8EDA0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Application (CL/GUI)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12DB-4B4C-4F45-8366-D737A61D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Allows a user to perform: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accounts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transaction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Transfer funds from one account to another.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user password.</a:t>
            </a:r>
          </a:p>
        </p:txBody>
      </p:sp>
    </p:spTree>
    <p:extLst>
      <p:ext uri="{BB962C8B-B14F-4D97-AF65-F5344CB8AC3E}">
        <p14:creationId xmlns:p14="http://schemas.microsoft.com/office/powerpoint/2010/main" val="35036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B1DF-ACF3-4ED7-85CB-130F35ED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(Java JDBC)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B68C-30E0-4DE5-B254-3F76FE9E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server connects to the database and subsequently handles client requests: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server spawns a separate thread for each client connection.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server authenticates the client via username and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server receives requests from the client, executes SQL on the database, performs data checks as necessary, and returns the results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6819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E499-4D31-4A02-9A4E-CAC14592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F6992-4C10-4099-8286-8E3890FCC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905000"/>
            <a:ext cx="6324600" cy="4660231"/>
          </a:xfrm>
        </p:spPr>
      </p:pic>
    </p:spTree>
    <p:extLst>
      <p:ext uri="{BB962C8B-B14F-4D97-AF65-F5344CB8AC3E}">
        <p14:creationId xmlns:p14="http://schemas.microsoft.com/office/powerpoint/2010/main" val="13605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22AC-4DA9-4627-B572-712EDFD5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CL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23FD-8E42-4FA9-B6E2-5D07E013C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812925"/>
            <a:ext cx="7772399" cy="4857749"/>
          </a:xfrm>
        </p:spPr>
      </p:pic>
    </p:spTree>
    <p:extLst>
      <p:ext uri="{BB962C8B-B14F-4D97-AF65-F5344CB8AC3E}">
        <p14:creationId xmlns:p14="http://schemas.microsoft.com/office/powerpoint/2010/main" val="42659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6B5B-D42A-4F34-84E0-D39EF925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67272-2F4D-40D9-A5EF-5A31744C9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3" y="1828800"/>
            <a:ext cx="7680960" cy="4800600"/>
          </a:xfrm>
        </p:spPr>
      </p:pic>
    </p:spTree>
    <p:extLst>
      <p:ext uri="{BB962C8B-B14F-4D97-AF65-F5344CB8AC3E}">
        <p14:creationId xmlns:p14="http://schemas.microsoft.com/office/powerpoint/2010/main" val="39197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54</TotalTime>
  <Words>263</Words>
  <Application>Microsoft Office PowerPoint</Application>
  <PresentationFormat>Custom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Currency Symbols 16x9</vt:lpstr>
      <vt:lpstr>Team 1 CS4347.502</vt:lpstr>
      <vt:lpstr>System Description</vt:lpstr>
      <vt:lpstr>Database Description (MySQL)</vt:lpstr>
      <vt:lpstr>ER Diagram</vt:lpstr>
      <vt:lpstr>Client Application (CL/GUI)</vt:lpstr>
      <vt:lpstr>Server (Java JDBC)</vt:lpstr>
      <vt:lpstr>System diagram</vt:lpstr>
      <vt:lpstr>Four CL Clients</vt:lpstr>
      <vt:lpstr>Server Log</vt:lpstr>
      <vt:lpstr>GUI</vt:lpstr>
      <vt:lpstr>GUI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Joshua Newhouse</dc:creator>
  <cp:lastModifiedBy>Joshua Newhouse</cp:lastModifiedBy>
  <cp:revision>11</cp:revision>
  <dcterms:created xsi:type="dcterms:W3CDTF">2017-12-02T00:09:42Z</dcterms:created>
  <dcterms:modified xsi:type="dcterms:W3CDTF">2017-12-02T01:34:45Z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