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C27C-F1BC-46F5-B2E5-9509A65EF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ANZ Transactions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omputer script on a screen">
            <a:extLst>
              <a:ext uri="{FF2B5EF4-FFF2-40B4-BE49-F238E27FC236}">
                <a16:creationId xmlns:a16="http://schemas.microsoft.com/office/drawing/2014/main" id="{46DB5015-35FF-4AA9-B3FE-98B0F1FFC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r="42259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63E68-536D-4CB2-95DD-2486FFDB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sz="3700"/>
              <a:t>Annual salary vs. age</a:t>
            </a:r>
            <a:endParaRPr lang="en-AU" sz="3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D4F1-0A00-4893-91C4-D2812D83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Weak positive correlation between age and annual salary</a:t>
            </a:r>
          </a:p>
          <a:p>
            <a:r>
              <a:rPr lang="en-US" dirty="0"/>
              <a:t>There are individuals aged in their 20-30s who have a low salary but also individuals in 40-50s who have a high salary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20E116-E7E3-4FD9-92FA-F762C152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85838"/>
            <a:ext cx="6515100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2F24B-2DD5-4DB7-B615-B8AAD347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Annual salary vs. monthly spending</a:t>
            </a:r>
            <a:endParaRPr lang="en-AU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A41B-6FC5-46DC-A709-3B4F980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Moderate positive correlation between monthly spending and annual salary</a:t>
            </a:r>
          </a:p>
          <a:p>
            <a:r>
              <a:rPr lang="en-US" dirty="0"/>
              <a:t>Possibly a higher annual salary enables higher spending</a:t>
            </a:r>
            <a:endParaRPr lang="en-AU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246DAF3-F637-46D7-9938-2736C457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85838"/>
            <a:ext cx="6515100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AA0C4-CEB0-4A75-B135-0743423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Multiple linear regression of annual spending</a:t>
            </a:r>
            <a:endParaRPr lang="en-AU" sz="3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1C8-4652-4073-8F4D-C84A031A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Regressed on age, gender and monthly spending</a:t>
            </a:r>
          </a:p>
          <a:p>
            <a:r>
              <a:rPr lang="en-US" dirty="0"/>
              <a:t>Model is not a good fit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R-sq: 0.16</a:t>
            </a:r>
          </a:p>
          <a:p>
            <a:r>
              <a:rPr lang="en-US" dirty="0"/>
              <a:t>Predicts that salary declines with age </a:t>
            </a:r>
            <a:r>
              <a:rPr lang="en-US" dirty="0">
                <a:sym typeface="Wingdings" panose="05000000000000000000" pitchFamily="2" charset="2"/>
              </a:rPr>
              <a:t> not always the case in reality</a:t>
            </a:r>
            <a:endParaRPr lang="en-US" dirty="0"/>
          </a:p>
          <a:p>
            <a:r>
              <a:rPr lang="en-US" dirty="0"/>
              <a:t>Males earn $2386 more than females</a:t>
            </a:r>
          </a:p>
          <a:p>
            <a:r>
              <a:rPr lang="en-US" dirty="0"/>
              <a:t>Individuals with higher spending are also those with higher salaries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5BF33-A5D3-4987-BD43-FEDF46D4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741521"/>
            <a:ext cx="6515100" cy="53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5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ANZ Transactions</vt:lpstr>
      <vt:lpstr>Annual salary vs. age</vt:lpstr>
      <vt:lpstr>Annual salary vs. monthly spending</vt:lpstr>
      <vt:lpstr>Multiple linear regression of annual spending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Transactions</dc:title>
  <dc:creator>Joshua Qiu</dc:creator>
  <cp:lastModifiedBy>Joshua Qiu</cp:lastModifiedBy>
  <cp:revision>2</cp:revision>
  <dcterms:created xsi:type="dcterms:W3CDTF">2021-06-03T08:29:34Z</dcterms:created>
  <dcterms:modified xsi:type="dcterms:W3CDTF">2021-06-03T08:46:12Z</dcterms:modified>
</cp:coreProperties>
</file>