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283" autoAdjust="0"/>
  </p:normalViewPr>
  <p:slideViewPr>
    <p:cSldViewPr snapToGrid="0" showGuides="1">
      <p:cViewPr varScale="1">
        <p:scale>
          <a:sx n="64" d="100"/>
          <a:sy n="64" d="100"/>
        </p:scale>
        <p:origin x="139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3CC6-FE52-4DE0-BCA2-52485391A21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D2476-FD01-4875-8133-0A09BD6C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initial configuration that stores the colleges hierarchy and grants users in the tenure UA (assign, assign to) on the RBAC_PDSs container (allows them to create PDSs). Note that permissions are given to tenure under the RBAC policy class.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after bob creates a PDS.  Bob only creates the “</a:t>
            </a:r>
            <a:r>
              <a:rPr lang="en-US" dirty="0" err="1"/>
              <a:t>PDSi</a:t>
            </a:r>
            <a:r>
              <a:rPr lang="en-US" dirty="0"/>
              <a:t>” OA, the rest of the PDS structure is created through the obligation.  The event that triggers the obligation is bob assigning to the “RBAC_PDSs” container. Part of the response to this event is to delete this very assignment so that the PDS permissions are contained to only the PDS policy class.</a:t>
            </a:r>
          </a:p>
          <a:p>
            <a:endParaRPr lang="en-US" dirty="0"/>
          </a:p>
          <a:p>
            <a:r>
              <a:rPr lang="en-US" dirty="0"/>
              <a:t>Since bob is the creator of the PDS, he is assigned to the PI UA.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8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after bob adds </a:t>
            </a:r>
            <a:r>
              <a:rPr lang="en-US" dirty="0" err="1"/>
              <a:t>alice</a:t>
            </a:r>
            <a:r>
              <a:rPr lang="en-US" dirty="0"/>
              <a:t> as a </a:t>
            </a:r>
            <a:r>
              <a:rPr lang="en-US" dirty="0" err="1"/>
              <a:t>CoPI</a:t>
            </a:r>
            <a:r>
              <a:rPr lang="en-US" dirty="0"/>
              <a:t>.  Alice is assigned to the </a:t>
            </a:r>
            <a:r>
              <a:rPr lang="en-US" dirty="0" err="1"/>
              <a:t>CoPI</a:t>
            </a:r>
            <a:r>
              <a:rPr lang="en-US" dirty="0"/>
              <a:t> UA which already has a set of associations to components of the PDS. </a:t>
            </a:r>
          </a:p>
          <a:p>
            <a:endParaRPr lang="en-US" dirty="0"/>
          </a:p>
          <a:p>
            <a:r>
              <a:rPr lang="en-US" dirty="0"/>
              <a:t>Event: bob assigning an object named “</a:t>
            </a:r>
            <a:r>
              <a:rPr lang="en-US" dirty="0" err="1"/>
              <a:t>alice</a:t>
            </a:r>
            <a:r>
              <a:rPr lang="en-US" dirty="0"/>
              <a:t>” to the </a:t>
            </a:r>
            <a:r>
              <a:rPr lang="en-US" dirty="0" err="1"/>
              <a:t>CoPI</a:t>
            </a:r>
            <a:r>
              <a:rPr lang="en-US" dirty="0"/>
              <a:t> OA.</a:t>
            </a:r>
          </a:p>
          <a:p>
            <a:r>
              <a:rPr lang="en-US" dirty="0"/>
              <a:t>Response: get the user with the same name and assign them to the </a:t>
            </a:r>
            <a:r>
              <a:rPr lang="en-US" dirty="0" err="1"/>
              <a:t>CoPI</a:t>
            </a:r>
            <a:r>
              <a:rPr lang="en-US" dirty="0"/>
              <a:t> UA.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2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of </a:t>
            </a:r>
            <a:r>
              <a:rPr lang="en-US" dirty="0" err="1"/>
              <a:t>alice</a:t>
            </a:r>
            <a:r>
              <a:rPr lang="en-US" dirty="0"/>
              <a:t> adding Charlie as a SP. Charlie is assigned to the SP UA.</a:t>
            </a:r>
          </a:p>
          <a:p>
            <a:endParaRPr lang="en-US" dirty="0"/>
          </a:p>
          <a:p>
            <a:r>
              <a:rPr lang="en-US" dirty="0"/>
              <a:t>Event: </a:t>
            </a:r>
            <a:r>
              <a:rPr lang="en-US" dirty="0" err="1"/>
              <a:t>alice</a:t>
            </a:r>
            <a:r>
              <a:rPr lang="en-US" dirty="0"/>
              <a:t> assigning an object named “</a:t>
            </a:r>
            <a:r>
              <a:rPr lang="en-US" dirty="0" err="1"/>
              <a:t>charlie</a:t>
            </a:r>
            <a:r>
              <a:rPr lang="en-US" dirty="0"/>
              <a:t>” to the SP OA.</a:t>
            </a:r>
          </a:p>
          <a:p>
            <a:r>
              <a:rPr lang="en-US" dirty="0"/>
              <a:t>Response: get the user with the same name and assign them to the SP UA.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of bob submitting the PDs for approval.  </a:t>
            </a:r>
          </a:p>
          <a:p>
            <a:endParaRPr lang="en-US" dirty="0"/>
          </a:p>
          <a:p>
            <a:r>
              <a:rPr lang="en-US" dirty="0"/>
              <a:t>The PDS has been </a:t>
            </a:r>
            <a:r>
              <a:rPr lang="en-US" dirty="0" err="1"/>
              <a:t>deassigned</a:t>
            </a:r>
            <a:r>
              <a:rPr lang="en-US" dirty="0"/>
              <a:t> from the PDS policy class and only exists under the approval policy class now.</a:t>
            </a:r>
          </a:p>
          <a:p>
            <a:endParaRPr lang="en-US" dirty="0"/>
          </a:p>
          <a:p>
            <a:r>
              <a:rPr lang="en-US" dirty="0"/>
              <a:t>Event: bob assigns “</a:t>
            </a:r>
            <a:r>
              <a:rPr lang="en-US" dirty="0" err="1"/>
              <a:t>PDSi</a:t>
            </a:r>
            <a:r>
              <a:rPr lang="en-US" dirty="0"/>
              <a:t>” to the </a:t>
            </a:r>
            <a:r>
              <a:rPr lang="en-US" dirty="0" err="1"/>
              <a:t>submitted_pdss</a:t>
            </a:r>
            <a:r>
              <a:rPr lang="en-US" dirty="0"/>
              <a:t> container</a:t>
            </a:r>
          </a:p>
          <a:p>
            <a:r>
              <a:rPr lang="en-US" dirty="0"/>
              <a:t>Response: This while approval configuration is created.</a:t>
            </a:r>
          </a:p>
          <a:p>
            <a:r>
              <a:rPr lang="en-US" dirty="0"/>
              <a:t>  the users in PI, </a:t>
            </a:r>
            <a:r>
              <a:rPr lang="en-US" dirty="0" err="1"/>
              <a:t>CoPI</a:t>
            </a:r>
            <a:r>
              <a:rPr lang="en-US" dirty="0"/>
              <a:t>, and SP are assigned to the </a:t>
            </a:r>
            <a:r>
              <a:rPr lang="en-US" dirty="0" err="1"/>
              <a:t>PDSi</a:t>
            </a:r>
            <a:r>
              <a:rPr lang="en-US" dirty="0"/>
              <a:t> committee</a:t>
            </a:r>
          </a:p>
          <a:p>
            <a:r>
              <a:rPr lang="en-US" dirty="0"/>
              <a:t>  the chairs and deans of the PI and </a:t>
            </a:r>
            <a:r>
              <a:rPr lang="en-US" dirty="0" err="1"/>
              <a:t>CoPI</a:t>
            </a:r>
            <a:r>
              <a:rPr lang="en-US" dirty="0"/>
              <a:t> are added to the approval committee UA</a:t>
            </a:r>
          </a:p>
          <a:p>
            <a:r>
              <a:rPr lang="en-US" dirty="0"/>
              <a:t>  containers are created for each chair/dean to indicate their approval.</a:t>
            </a:r>
          </a:p>
          <a:p>
            <a:r>
              <a:rPr lang="en-US" dirty="0"/>
              <a:t>  initially, only the deans have access to the PDS because “</a:t>
            </a:r>
            <a:r>
              <a:rPr lang="en-US" dirty="0" err="1"/>
              <a:t>PDSi</a:t>
            </a:r>
            <a:r>
              <a:rPr lang="en-US" dirty="0"/>
              <a:t>” is assigned to the “chair approval” container.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of the CS Chair approving the PDS. There is a rule in the obligation that says (paraphrasing) “when any user assigns to </a:t>
            </a:r>
            <a:r>
              <a:rPr lang="en-US" dirty="0" err="1"/>
              <a:t>cs_chair_approval</a:t>
            </a:r>
            <a:r>
              <a:rPr lang="en-US" dirty="0"/>
              <a:t> OR </a:t>
            </a:r>
            <a:r>
              <a:rPr lang="en-US" dirty="0" err="1"/>
              <a:t>math_chair_approval</a:t>
            </a:r>
            <a:r>
              <a:rPr lang="en-US" dirty="0"/>
              <a:t>, check that the PDS is assigned to BOTH </a:t>
            </a:r>
            <a:r>
              <a:rPr lang="en-US" dirty="0" err="1"/>
              <a:t>cs_chair_approval</a:t>
            </a:r>
            <a:r>
              <a:rPr lang="en-US" dirty="0"/>
              <a:t> and </a:t>
            </a:r>
            <a:r>
              <a:rPr lang="en-US" dirty="0" err="1"/>
              <a:t>math_chair_approval</a:t>
            </a:r>
            <a:r>
              <a:rPr lang="en-US" dirty="0"/>
              <a:t>, if it is continue the approval process, if not, do nothing.”</a:t>
            </a:r>
          </a:p>
          <a:p>
            <a:endParaRPr lang="en-US" dirty="0"/>
          </a:p>
          <a:p>
            <a:r>
              <a:rPr lang="en-US" dirty="0"/>
              <a:t>Since the math chair has yet to “approve” (assign it to the </a:t>
            </a:r>
            <a:r>
              <a:rPr lang="en-US" dirty="0" err="1"/>
              <a:t>math_chair_approval</a:t>
            </a:r>
            <a:r>
              <a:rPr lang="en-US" dirty="0"/>
              <a:t> container) it, nothing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result of the Math Chair approving the PDS. </a:t>
            </a:r>
          </a:p>
          <a:p>
            <a:endParaRPr lang="en-US" dirty="0"/>
          </a:p>
          <a:p>
            <a:r>
              <a:rPr lang="en-US" dirty="0"/>
              <a:t>Event: Math Chair assigns the PDS to the </a:t>
            </a:r>
            <a:r>
              <a:rPr lang="en-US" dirty="0" err="1"/>
              <a:t>math_chair_approval</a:t>
            </a:r>
            <a:endParaRPr lang="en-US" dirty="0"/>
          </a:p>
          <a:p>
            <a:r>
              <a:rPr lang="en-US" dirty="0"/>
              <a:t>Response: </a:t>
            </a:r>
            <a:r>
              <a:rPr lang="en-US" dirty="0" err="1"/>
              <a:t>PDSi</a:t>
            </a:r>
            <a:r>
              <a:rPr lang="en-US" dirty="0"/>
              <a:t> is assigned to both </a:t>
            </a:r>
            <a:r>
              <a:rPr lang="en-US" dirty="0" err="1"/>
              <a:t>cs_chair_approval</a:t>
            </a:r>
            <a:r>
              <a:rPr lang="en-US" dirty="0"/>
              <a:t> and </a:t>
            </a:r>
            <a:r>
              <a:rPr lang="en-US" dirty="0" err="1"/>
              <a:t>math_chair_approval</a:t>
            </a:r>
            <a:r>
              <a:rPr lang="en-US" dirty="0"/>
              <a:t>, now do the same thing but with the deans.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of COEN Dean approving the PDS.  Since COAS Dean has not approved it yet, nothing else happens.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of COAS Dean approving the PDS.  </a:t>
            </a:r>
            <a:r>
              <a:rPr lang="en-US" dirty="0" err="1"/>
              <a:t>PDSi</a:t>
            </a:r>
            <a:r>
              <a:rPr lang="en-US" dirty="0"/>
              <a:t> is assigned to the </a:t>
            </a:r>
            <a:r>
              <a:rPr lang="en-US" dirty="0" err="1"/>
              <a:t>PDSi</a:t>
            </a:r>
            <a:r>
              <a:rPr lang="en-US" dirty="0"/>
              <a:t> approval container where the </a:t>
            </a:r>
            <a:r>
              <a:rPr lang="en-US" dirty="0" err="1"/>
              <a:t>PDSi</a:t>
            </a:r>
            <a:r>
              <a:rPr lang="en-US" dirty="0"/>
              <a:t> committee can only read it.  The chairs and deans UA both have permissions to read the </a:t>
            </a:r>
            <a:r>
              <a:rPr lang="en-US" dirty="0" err="1"/>
              <a:t>PDSi</a:t>
            </a:r>
            <a:r>
              <a:rPr lang="en-US" dirty="0"/>
              <a:t>. No one has the permission to write to </a:t>
            </a:r>
            <a:r>
              <a:rPr lang="en-US" dirty="0" err="1"/>
              <a:t>PDSi</a:t>
            </a:r>
            <a:r>
              <a:rPr lang="en-US" dirty="0"/>
              <a:t> now that it is approved.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D2476-FD01-4875-8133-0A09BD6C60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3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FC1A-3BE7-4B19-BC45-EFE132EE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52651-A73B-4391-A323-DB2AF35B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D983-0919-431C-9F87-6047539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AD56-42BE-41CA-BF22-C074ABD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7BCB5-759E-415F-BA0F-DA00EEDC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1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623D-8031-48BE-9069-4E60ADEB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6B025-17DD-45B1-80FF-5817D7BF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E220-97C7-4231-A3CB-D810072D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3B98-24B4-46B0-AA66-0463E535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F703-4691-4B25-8C5F-D67317B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DEBD2-925E-4D1E-81EE-61160E784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16720-7152-48E9-9DF6-E2931B6B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6573-DB38-4631-8441-F8933A4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91AB5-D42C-4EBC-9056-7E13C9E5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2ACE-C5E8-4E52-A6DF-8FFB655D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891F-C0E6-4463-9048-E769C092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03FD-624B-478D-8B23-BE934907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9D187-1251-4574-AD79-42A29137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F371-71B1-4FB9-86AE-090C8C5C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7D00-2356-4F70-BDFE-1B3866E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1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07C-BEB3-4308-9D06-8B4808E5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B3C1-91F3-4D27-914B-007480FD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73DAF-29AB-4495-A730-C305AD29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5EEB-334C-4D8A-833C-CB4911BC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77A1-2D81-4269-867A-A83DB740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6310-595F-4FDB-B88B-E899D4B4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B589-E274-4F19-A00F-CFB10CF6D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3E0C7-F4AD-4FC9-8C35-FC003AE96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EF0E9-42A4-40F5-9FCB-2EC9B01B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F039D-F999-4618-BDD2-17546E9C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EBFAC-EB6B-453D-9CC4-629F7574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74A9-57E3-4BA5-B347-28072E2D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F55D-90E3-49AC-9AE1-E010F3BF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94A35-CEB7-46FD-A077-E469DFFA7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09967-B2A7-4FAC-840B-42611D75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17865-156B-4ECD-9A3A-FAE2FAA86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460E1-1EA3-4663-B78E-745AB288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06918-25D5-4B15-B6E4-F63D3F2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A6B2D-F0C8-4F51-BF59-64445570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3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0678-3914-4F78-8047-AFFED607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57801-EB23-49BD-A694-92E8539E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5FCDD-222D-4E3F-A718-C659B4F9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EDC1-E404-4377-B7B1-0E4D725E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EECD-9F82-4142-A189-D9FEB2527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22145-B01E-4FC4-B472-3AACCCA5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46BB-C418-4001-BFCE-03D24D16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61FB-0A15-4DB3-B556-D8C94AE3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1FC7-9B72-4CB0-972F-83194CA7C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A2273-401D-409D-9388-5FB060C1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99A8B-7B5E-402F-83E3-42A74D46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E6530-8CD0-4B3C-A339-51AC2638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98757-F9FD-46B2-8A50-E9EE0FD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09DF-6A4D-480D-A10C-D7B669FB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A2937-16B8-431E-AA8C-760BB4866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B45-3668-4312-A831-AFB2B2021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85DF0-F1BC-44F2-BA52-7E925127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8179D-8524-4028-AF27-A6B41A0F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34E6A-FB20-47E0-9134-E1A7220F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EA2B-FECD-4922-BBB3-6E2896F8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1E94-5A35-4EA2-8713-EF0E46B8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ED4D-C475-46D1-BFCB-60AAE56D5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5C36B-091F-4E45-81A3-C64401433A89}" type="datetimeFigureOut">
              <a:rPr lang="en-US" smtClean="0"/>
              <a:t>5/17/2019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2115-4AF6-439B-8BF1-E9F377476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CD8A-33B2-4EF8-B287-69FA2F658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64C80-0458-4783-A724-C8E633655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5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23044D-5127-4DBE-B682-542AF6093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88" y="0"/>
            <a:ext cx="10139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D26A6-4CCE-42EF-85FE-72D4B0085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27" y="0"/>
            <a:ext cx="9699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5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D7130-84E7-4114-9FBC-5DFE7A73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00" y="0"/>
            <a:ext cx="1008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3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DDB14-8B08-4650-9ABF-7E90327A5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83" y="0"/>
            <a:ext cx="9937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CB688-0ED9-4C3A-8C52-4E7C79945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2" y="0"/>
            <a:ext cx="12043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547B47-AF1D-400D-827E-8217992A1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9" y="0"/>
            <a:ext cx="12037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2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0B9ED-553D-4628-9C47-C9C5168B0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" y="0"/>
            <a:ext cx="1212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951C5-34EA-4039-ADF5-DEED542D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6" y="0"/>
            <a:ext cx="12059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9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B6E8D-E153-4FDB-B9CC-955941AB9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42"/>
            <a:ext cx="12192000" cy="665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621</Words>
  <Application>Microsoft Office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Roberts, Joshua (Fed)</dc:creator>
  <cp:lastModifiedBy>Roberts, Joshua (Fed)</cp:lastModifiedBy>
  <cp:revision>3</cp:revision>
  <dcterms:created xsi:type="dcterms:W3CDTF">2019-05-17T15:51:16Z</dcterms:created>
  <dcterms:modified xsi:type="dcterms:W3CDTF">2019-05-17T16:11:46Z</dcterms:modified>
</cp:coreProperties>
</file>