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0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5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9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7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44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1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3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6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6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9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bhjoshua345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S.Jobh Joshua -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Software Developer &amp; Tech Enthusiast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Hi, I'm S.Jobh Joshua, a passionate software developer with a background in Computer Science. I'm interested in building innovative solutions and working on exciting projects.</a:t>
            </a:r>
          </a:p>
          <a:p>
            <a:endParaRPr/>
          </a:p>
          <a:p>
            <a:r>
              <a:t>• Background in Computer Science</a:t>
            </a:r>
          </a:p>
          <a:p>
            <a:r>
              <a:t>• Passionate about software development</a:t>
            </a:r>
          </a:p>
          <a:p>
            <a:r>
              <a:t>• Quick learner and adaptable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Programming languages: JavaScript, Python, Java</a:t>
            </a:r>
          </a:p>
          <a:p>
            <a:r>
              <a:t>• Web development: HTML, CSS, React</a:t>
            </a:r>
          </a:p>
          <a:p>
            <a:r>
              <a:t>• Database management: MySQL, MongoDB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Artificial Intelligence</a:t>
            </a:r>
          </a:p>
          <a:p>
            <a:r>
              <a:t>• Machine Learning</a:t>
            </a:r>
          </a:p>
          <a:p>
            <a:r>
              <a:t>• Web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1: To-Do List App</a:t>
            </a:r>
          </a:p>
          <a:p>
            <a:r>
              <a:t>Project 2: Weather App</a:t>
            </a:r>
          </a:p>
          <a:p>
            <a:r>
              <a:t>Project 3: Personal Blog</a:t>
            </a:r>
          </a:p>
          <a:p>
            <a:endParaRPr/>
          </a:p>
          <a:p>
            <a:r>
              <a:t>Descriptions, images, and links can be added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in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Email: </a:t>
            </a:r>
            <a:r>
              <a:rPr dirty="0">
                <a:hlinkClick r:id="rId2"/>
              </a:rPr>
              <a:t>jobhjoshua345@gmail.c</a:t>
            </a:r>
            <a:r>
              <a:rPr lang="en-IN" dirty="0">
                <a:hlinkClick r:id="rId2"/>
              </a:rPr>
              <a:t>om</a:t>
            </a:r>
            <a:endParaRPr lang="en-IN" dirty="0"/>
          </a:p>
          <a:p>
            <a:endParaRPr dirty="0"/>
          </a:p>
          <a:p>
            <a:r>
              <a:rPr dirty="0"/>
              <a:t>LinkedIn:</a:t>
            </a:r>
            <a:r>
              <a:rPr lang="en-IN" dirty="0"/>
              <a:t>https://www.linkedin.com/in/Jobhjoshua</a:t>
            </a:r>
          </a:p>
          <a:p>
            <a:endParaRPr lang="en-IN" dirty="0"/>
          </a:p>
          <a:p>
            <a:pPr marL="0" indent="0">
              <a:buNone/>
            </a:pPr>
            <a:r>
              <a:rPr dirty="0"/>
              <a:t>GitHub:</a:t>
            </a:r>
            <a:r>
              <a:rPr lang="en-IN" dirty="0"/>
              <a:t>https://github.com/joshua28012004/assignment1.git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visiting my portfolio! I'm excited to collaborate and work on new projects.</a:t>
            </a:r>
          </a:p>
          <a:p>
            <a:endParaRPr/>
          </a:p>
          <a:p>
            <a:r>
              <a:t>Let's connect and explore opportunities together!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186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S.Jobh Joshua - Portfolio</vt:lpstr>
      <vt:lpstr>About Me</vt:lpstr>
      <vt:lpstr>Skills</vt:lpstr>
      <vt:lpstr>Interests</vt:lpstr>
      <vt:lpstr>Projects</vt:lpstr>
      <vt:lpstr>Get in Touch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anandarao sornapudi</cp:lastModifiedBy>
  <cp:revision>7</cp:revision>
  <dcterms:created xsi:type="dcterms:W3CDTF">2013-01-27T09:14:16Z</dcterms:created>
  <dcterms:modified xsi:type="dcterms:W3CDTF">2025-06-09T06:32:22Z</dcterms:modified>
  <cp:category/>
</cp:coreProperties>
</file>