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3300"/>
    <a:srgbClr val="FFFF00"/>
    <a:srgbClr val="CC0000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3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89E08-956A-4331-B04D-F6C6E3E7F317}" type="datetimeFigureOut">
              <a:rPr lang="zh-TW" altLang="en-US" smtClean="0"/>
              <a:t>2016/7/21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A4C9A-A2F0-4DAF-81BB-522484C45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72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-252536" y="188640"/>
            <a:ext cx="9289032" cy="6480000"/>
            <a:chOff x="-252536" y="188640"/>
            <a:chExt cx="9289032" cy="6480000"/>
          </a:xfrm>
        </p:grpSpPr>
        <p:sp>
          <p:nvSpPr>
            <p:cNvPr id="9" name="文字方塊 8"/>
            <p:cNvSpPr txBox="1"/>
            <p:nvPr/>
          </p:nvSpPr>
          <p:spPr>
            <a:xfrm>
              <a:off x="179512" y="188640"/>
              <a:ext cx="8784976" cy="648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  <a:p>
              <a:endParaRPr lang="en-US" altLang="zh-TW" dirty="0" smtClean="0">
                <a:solidFill>
                  <a:srgbClr val="C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-252536" y="4586352"/>
              <a:ext cx="8413176" cy="19389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800100" lvl="1" indent="-342900">
                <a:buFont typeface="Wingdings" panose="05000000000000000000" pitchFamily="2" charset="2"/>
                <a:buChar char="l"/>
              </a:pPr>
              <a:r>
                <a:rPr lang="zh-TW" altLang="en-US" sz="2400" dirty="0" smtClean="0">
                  <a:solidFill>
                    <a:schemeClr val="bg1"/>
                  </a:solidFill>
                  <a:latin typeface="華康魏碑體" pitchFamily="65" charset="-120"/>
                  <a:ea typeface="華康魏碑體" pitchFamily="65" charset="-120"/>
                  <a:sym typeface="Symbol" pitchFamily="18" charset="2"/>
                </a:rPr>
                <a:t>自民國</a:t>
              </a:r>
              <a:r>
                <a:rPr lang="en-US" altLang="zh-TW" sz="2400" dirty="0" smtClean="0">
                  <a:solidFill>
                    <a:schemeClr val="bg1"/>
                  </a:solidFill>
                  <a:latin typeface="華康魏碑體" pitchFamily="65" charset="-120"/>
                  <a:ea typeface="華康魏碑體" pitchFamily="65" charset="-120"/>
                  <a:sym typeface="Symbol" pitchFamily="18" charset="2"/>
                </a:rPr>
                <a:t>10</a:t>
              </a:r>
              <a:r>
                <a:rPr lang="zh-TW" altLang="en-US" sz="2400" dirty="0" smtClean="0">
                  <a:solidFill>
                    <a:schemeClr val="bg1"/>
                  </a:solidFill>
                  <a:latin typeface="華康魏碑體" pitchFamily="65" charset="-120"/>
                  <a:ea typeface="華康魏碑體" pitchFamily="65" charset="-120"/>
                  <a:sym typeface="Symbol" pitchFamily="18" charset="2"/>
                </a:rPr>
                <a:t>３年開始實施</a:t>
              </a:r>
              <a:endParaRPr lang="en-US" altLang="zh-TW" sz="2400" dirty="0" smtClean="0">
                <a:solidFill>
                  <a:schemeClr val="bg1"/>
                </a:solidFill>
                <a:latin typeface="華康魏碑體" pitchFamily="65" charset="-120"/>
                <a:ea typeface="華康魏碑體" pitchFamily="65" charset="-120"/>
                <a:sym typeface="Symbol" pitchFamily="18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l"/>
              </a:pPr>
              <a:r>
                <a:rPr lang="zh-TW" altLang="en-US" sz="2400" dirty="0" smtClean="0">
                  <a:solidFill>
                    <a:schemeClr val="bg1"/>
                  </a:solidFill>
                  <a:latin typeface="華康魏碑體" pitchFamily="65" charset="-120"/>
                  <a:ea typeface="華康魏碑體" pitchFamily="65" charset="-120"/>
                  <a:sym typeface="Symbol" pitchFamily="18" charset="2"/>
                </a:rPr>
                <a:t>甄選</a:t>
              </a:r>
              <a:r>
                <a:rPr lang="en-US" altLang="zh-TW" sz="2400" dirty="0" smtClean="0">
                  <a:solidFill>
                    <a:schemeClr val="bg1"/>
                  </a:solidFill>
                  <a:latin typeface="華康魏碑體" pitchFamily="65" charset="-120"/>
                  <a:ea typeface="華康魏碑體" pitchFamily="65" charset="-120"/>
                  <a:sym typeface="Symbol" pitchFamily="18" charset="2"/>
                </a:rPr>
                <a:t>2</a:t>
              </a:r>
              <a:r>
                <a:rPr lang="zh-TW" altLang="en-US" sz="2400" dirty="0" smtClean="0">
                  <a:solidFill>
                    <a:schemeClr val="bg1"/>
                  </a:solidFill>
                  <a:latin typeface="華康魏碑體" pitchFamily="65" charset="-120"/>
                  <a:ea typeface="華康魏碑體" pitchFamily="65" charset="-120"/>
                  <a:sym typeface="Symbol" pitchFamily="18" charset="2"/>
                </a:rPr>
                <a:t>位大二升大三的的優秀同學</a:t>
              </a:r>
              <a:endParaRPr lang="en-US" altLang="zh-TW" sz="2400" dirty="0" smtClean="0">
                <a:solidFill>
                  <a:schemeClr val="bg1"/>
                </a:solidFill>
                <a:latin typeface="華康魏碑體" pitchFamily="65" charset="-120"/>
                <a:ea typeface="華康魏碑體" pitchFamily="65" charset="-120"/>
                <a:sym typeface="Symbol" pitchFamily="18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l"/>
              </a:pPr>
              <a:r>
                <a:rPr lang="zh-TW" altLang="en-US" sz="2400" dirty="0" smtClean="0">
                  <a:solidFill>
                    <a:schemeClr val="bg1"/>
                  </a:solidFill>
                  <a:latin typeface="華康魏碑體" pitchFamily="65" charset="-120"/>
                  <a:ea typeface="華康魏碑體" pitchFamily="65" charset="-120"/>
                  <a:sym typeface="Symbol" pitchFamily="18" charset="2"/>
                </a:rPr>
                <a:t>申請資格為班上前三學期學業成績平均前六名</a:t>
              </a:r>
              <a:endParaRPr lang="en-US" altLang="zh-TW" sz="2400" dirty="0" smtClean="0">
                <a:solidFill>
                  <a:schemeClr val="bg1"/>
                </a:solidFill>
                <a:latin typeface="華康魏碑體" pitchFamily="65" charset="-120"/>
                <a:ea typeface="華康魏碑體" pitchFamily="65" charset="-120"/>
                <a:sym typeface="Symbol" pitchFamily="18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l"/>
              </a:pPr>
              <a:r>
                <a:rPr lang="zh-TW" altLang="en-US" sz="2400" dirty="0" smtClean="0">
                  <a:solidFill>
                    <a:schemeClr val="bg1"/>
                  </a:solidFill>
                  <a:latin typeface="華康魏碑體" pitchFamily="65" charset="-120"/>
                  <a:ea typeface="華康魏碑體" pitchFamily="65" charset="-120"/>
                  <a:sym typeface="Symbol" pitchFamily="18" charset="2"/>
                </a:rPr>
                <a:t>暑期到ＵＣＬＡ大學張懋中院士實驗室進行研究</a:t>
              </a:r>
              <a:endParaRPr lang="en-US" altLang="zh-TW" sz="2400" dirty="0" smtClean="0">
                <a:solidFill>
                  <a:schemeClr val="bg1"/>
                </a:solidFill>
                <a:latin typeface="華康魏碑體" pitchFamily="65" charset="-120"/>
                <a:ea typeface="華康魏碑體" pitchFamily="65" charset="-120"/>
                <a:sym typeface="Symbol" pitchFamily="18" charset="2"/>
              </a:endParaRPr>
            </a:p>
            <a:p>
              <a:pPr marL="800100" lvl="1" indent="-342900">
                <a:spcBef>
                  <a:spcPct val="0"/>
                </a:spcBef>
                <a:buFont typeface="Wingdings" panose="05000000000000000000" pitchFamily="2" charset="2"/>
                <a:buChar char="l"/>
              </a:pPr>
              <a:r>
                <a:rPr lang="zh-TW" altLang="zh-TW" sz="2400" dirty="0">
                  <a:solidFill>
                    <a:schemeClr val="bg1"/>
                  </a:solidFill>
                  <a:latin typeface="華康魏碑體" pitchFamily="65" charset="-120"/>
                  <a:ea typeface="華康魏碑體" pitchFamily="65" charset="-120"/>
                </a:rPr>
                <a:t>定額獎補助來回機票、生活費、海外旅遊保險費等</a:t>
              </a:r>
              <a:endParaRPr lang="en-US" altLang="zh-TW" sz="2400" dirty="0">
                <a:solidFill>
                  <a:schemeClr val="bg1"/>
                </a:solidFill>
                <a:latin typeface="華康魏碑體" pitchFamily="65" charset="-120"/>
                <a:ea typeface="華康魏碑體" pitchFamily="65" charset="-120"/>
                <a:sym typeface="Symbol" panose="05050102010706020507" pitchFamily="18" charset="2"/>
              </a:endParaRPr>
            </a:p>
          </p:txBody>
        </p:sp>
        <p:pic>
          <p:nvPicPr>
            <p:cNvPr id="1026" name="Picture 2" descr="D:\1000413\_教務-課程相關\赴頂尖實驗室\103 UCLA\The_University_of_California_UCLA_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3487" y="2676320"/>
              <a:ext cx="1976816" cy="1976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1000413\_教務-課程相關\赴頂尖實驗室\103 UCLA\200px-UCLA_Logo_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4529" y="1668720"/>
              <a:ext cx="2345903" cy="697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121468"/>
              <a:ext cx="5319667" cy="353166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-36512" y="188640"/>
              <a:ext cx="9073008" cy="116955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3500" b="1" cap="all" dirty="0" smtClean="0">
                  <a:ln w="9000" cmpd="sng">
                    <a:solidFill>
                      <a:schemeClr val="bg1"/>
                    </a:solidFill>
                    <a:prstDash val="solid"/>
                  </a:ln>
                  <a:solidFill>
                    <a:srgbClr val="800000"/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華康雅宋體" pitchFamily="49" charset="-120"/>
                  <a:ea typeface="華康雅宋體" pitchFamily="49" charset="-120"/>
                </a:rPr>
                <a:t>赴美國加州大學洛杉磯分校接受</a:t>
              </a:r>
              <a:endParaRPr lang="en-US" altLang="zh-TW" sz="3500" b="1" cap="all" dirty="0" smtClean="0">
                <a:ln w="9000" cmpd="sng">
                  <a:solidFill>
                    <a:schemeClr val="bg1"/>
                  </a:solidFill>
                  <a:prstDash val="solid"/>
                </a:ln>
                <a:solidFill>
                  <a:srgbClr val="800000"/>
                </a:solidFill>
                <a:effectLst>
                  <a:reflection blurRad="12700" stA="28000" endPos="45000" dist="1000" dir="5400000" sy="-100000" algn="bl" rotWithShape="0"/>
                </a:effectLst>
                <a:latin typeface="華康雅宋體" pitchFamily="49" charset="-120"/>
                <a:ea typeface="華康雅宋體" pitchFamily="49" charset="-120"/>
              </a:endParaRPr>
            </a:p>
            <a:p>
              <a:pPr algn="ctr"/>
              <a:r>
                <a:rPr lang="zh-TW" altLang="en-US" sz="3500" b="1" cap="all" dirty="0" smtClean="0">
                  <a:ln w="9000" cmpd="sng">
                    <a:solidFill>
                      <a:schemeClr val="bg1"/>
                    </a:solidFill>
                    <a:prstDash val="solid"/>
                  </a:ln>
                  <a:solidFill>
                    <a:srgbClr val="800000"/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華康雅宋體" pitchFamily="49" charset="-120"/>
                  <a:ea typeface="華康雅宋體" pitchFamily="49" charset="-120"/>
                </a:rPr>
                <a:t>張懋中院士指導</a:t>
              </a:r>
              <a:r>
                <a:rPr lang="zh-TW" altLang="en-US" sz="3500" b="1" cap="all" dirty="0">
                  <a:ln w="9000" cmpd="sng">
                    <a:solidFill>
                      <a:schemeClr val="bg1"/>
                    </a:solidFill>
                    <a:prstDash val="solid"/>
                  </a:ln>
                  <a:solidFill>
                    <a:srgbClr val="800000"/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華康雅宋體" pitchFamily="49" charset="-120"/>
                  <a:ea typeface="華康雅宋體" pitchFamily="49" charset="-120"/>
                </a:rPr>
                <a:t>研究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67</Words>
  <Application>Microsoft Office PowerPoint</Application>
  <PresentationFormat>如螢幕大小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華康雅宋體</vt:lpstr>
      <vt:lpstr>華康魏碑體</vt:lpstr>
      <vt:lpstr>新細明體</vt:lpstr>
      <vt:lpstr>Arial</vt:lpstr>
      <vt:lpstr>Calibri</vt:lpstr>
      <vt:lpstr>Symbol</vt:lpstr>
      <vt:lpstr>Wingdings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Alice</dc:creator>
  <cp:lastModifiedBy>EECSHP</cp:lastModifiedBy>
  <cp:revision>44</cp:revision>
  <dcterms:modified xsi:type="dcterms:W3CDTF">2016-07-21T06:01:54Z</dcterms:modified>
</cp:coreProperties>
</file>