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7375"/>
            <a:ext cx="9144000" cy="1470025"/>
          </a:xfrm>
        </p:spPr>
        <p:txBody>
          <a:bodyPr/>
          <a:lstStyle/>
          <a:p>
            <a:r>
              <a:rPr lang="en-US" dirty="0" smtClean="0"/>
              <a:t>Los Altos Community Botball Team </a:t>
            </a:r>
            <a:br>
              <a:rPr lang="en-US" dirty="0" smtClean="0"/>
            </a:br>
            <a:r>
              <a:rPr lang="en-US" dirty="0" smtClean="0"/>
              <a:t>15-0636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1295400"/>
          </a:xfrm>
        </p:spPr>
        <p:txBody>
          <a:bodyPr/>
          <a:lstStyle/>
          <a:p>
            <a:r>
              <a:rPr lang="en-US" dirty="0" smtClean="0"/>
              <a:t>Los Altos</a:t>
            </a:r>
          </a:p>
          <a:p>
            <a:r>
              <a:rPr lang="en-US" dirty="0" smtClean="0"/>
              <a:t>Northern California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Joshua\Downloads\IMG_00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1724"/>
            <a:ext cx="3746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shua\Downloads\IMG_00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1" y="2371725"/>
            <a:ext cx="3746499" cy="28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19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Los Altos Community Botball Team  15-0636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Altos Community Botball Team  15-0636</dc:title>
  <dc:creator>Joshua</dc:creator>
  <cp:lastModifiedBy>Joshua</cp:lastModifiedBy>
  <cp:revision>2</cp:revision>
  <dcterms:created xsi:type="dcterms:W3CDTF">2006-08-16T00:00:00Z</dcterms:created>
  <dcterms:modified xsi:type="dcterms:W3CDTF">2015-06-29T00:38:14Z</dcterms:modified>
</cp:coreProperties>
</file>