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Topic Modelling using K-Means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+mj-lt"/>
              </a:rPr>
              <a:t>Presented by: [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Joshua S</a:t>
            </a:r>
            <a:r>
              <a:rPr b="1" dirty="0">
                <a:solidFill>
                  <a:schemeClr val="tx1"/>
                </a:solidFill>
                <a:latin typeface="+mj-lt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Topic Modelling is used to find hidden themes in text.</a:t>
            </a:r>
          </a:p>
          <a:p>
            <a:r>
              <a:t>• It helps in summarizing and organizing text data.</a:t>
            </a:r>
          </a:p>
          <a:p>
            <a:r>
              <a:t>• Example: Grouping product reviews by issue/topic.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K-means Clustering to group text documents.</a:t>
            </a:r>
          </a:p>
          <a:p>
            <a:r>
              <a:t>• Apply this to customer reviews to identify major themes.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K-Means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Unsupervised machine learning algorithm.</a:t>
            </a:r>
          </a:p>
          <a:p>
            <a:r>
              <a:t>• Groups data into ‘k’ number of clusters based on similarity.</a:t>
            </a:r>
          </a:p>
          <a:p>
            <a:r>
              <a:t>• Each cluster represents a potential topic.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</a:t>
            </a:r>
          </a:p>
          <a:p>
            <a:r>
              <a:t>2. Text Preprocessing</a:t>
            </a:r>
          </a:p>
          <a:p>
            <a:r>
              <a:t>   - Remove stopwords</a:t>
            </a:r>
          </a:p>
          <a:p>
            <a:r>
              <a:t>   - Tokenization</a:t>
            </a:r>
          </a:p>
          <a:p>
            <a:r>
              <a:t>   - Lemmatization</a:t>
            </a:r>
          </a:p>
          <a:p>
            <a:r>
              <a:t>3. Vectorization (TF-IDF)</a:t>
            </a:r>
          </a:p>
          <a:p>
            <a:r>
              <a:t>4. Apply K-means Clustering</a:t>
            </a:r>
          </a:p>
          <a:p>
            <a:r>
              <a:t>5. Interpret Clusters as Topics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Scikit-learn</a:t>
            </a:r>
          </a:p>
          <a:p>
            <a:r>
              <a:t>• Pandas, Numpy</a:t>
            </a:r>
          </a:p>
          <a:p>
            <a:r>
              <a:t>• NLTK / spaCy</a:t>
            </a:r>
          </a:p>
          <a:p>
            <a:r>
              <a:t>• Matplotlib / WordCloud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Clusters formed</a:t>
            </a:r>
          </a:p>
          <a:p>
            <a:r>
              <a:t>• Each cluster has a dominant topic</a:t>
            </a:r>
          </a:p>
          <a:p>
            <a:r>
              <a:t>• Useful for summarizing large review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 review analysis</a:t>
            </a:r>
          </a:p>
          <a:p>
            <a:r>
              <a:t>• Email classification</a:t>
            </a:r>
          </a:p>
          <a:p>
            <a:r>
              <a:t>• News topic categorization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K-means can effectively group similar topics</a:t>
            </a:r>
          </a:p>
          <a:p>
            <a:r>
              <a:t>• Helps in better decision-making</a:t>
            </a:r>
          </a:p>
          <a:p>
            <a:r>
              <a:t>• Useful for handling unstructured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213</Words>
  <Application>Microsoft Office PowerPoint</Application>
  <PresentationFormat>On-screen Show (4:3)</PresentationFormat>
  <Paragraphs>41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Topic Modelling using K-Means Clustering</vt:lpstr>
      <vt:lpstr>Introduction</vt:lpstr>
      <vt:lpstr>Objective</vt:lpstr>
      <vt:lpstr>What is K-Means Clustering?</vt:lpstr>
      <vt:lpstr>Methodology</vt:lpstr>
      <vt:lpstr>Tools &amp; Libraries Used</vt:lpstr>
      <vt:lpstr>Results &amp; Output</vt:lpstr>
      <vt:lpstr>Applications</vt:lpstr>
      <vt:lpstr>Conclusion</vt:lpstr>
      <vt:lpstr>Q&amp;A /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joshua21052004@gmail.com</cp:lastModifiedBy>
  <cp:revision>2</cp:revision>
  <dcterms:created xsi:type="dcterms:W3CDTF">2013-01-27T09:14:16Z</dcterms:created>
  <dcterms:modified xsi:type="dcterms:W3CDTF">2025-05-13T13:54:24Z</dcterms:modified>
  <cp:category/>
</cp:coreProperties>
</file>