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72" r:id="rId10"/>
    <p:sldId id="271" r:id="rId11"/>
    <p:sldId id="265" r:id="rId12"/>
    <p:sldId id="266" r:id="rId13"/>
    <p:sldId id="268" r:id="rId14"/>
    <p:sldId id="267" r:id="rId15"/>
    <p:sldId id="270" r:id="rId16"/>
    <p:sldId id="269" r:id="rId17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50" d="100"/>
          <a:sy n="50" d="100"/>
        </p:scale>
        <p:origin x="-972" y="-23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5CE-8BDF-40F3-A76E-5C4E3618FDB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B0F8-03DB-4A97-AA8C-2BDE676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5CE-8BDF-40F3-A76E-5C4E3618FDB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B0F8-03DB-4A97-AA8C-2BDE676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5CE-8BDF-40F3-A76E-5C4E3618FDB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B0F8-03DB-4A97-AA8C-2BDE676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5CE-8BDF-40F3-A76E-5C4E3618FDB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B0F8-03DB-4A97-AA8C-2BDE676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2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5CE-8BDF-40F3-A76E-5C4E3618FDB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B0F8-03DB-4A97-AA8C-2BDE676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5CE-8BDF-40F3-A76E-5C4E3618FDB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B0F8-03DB-4A97-AA8C-2BDE676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2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5CE-8BDF-40F3-A76E-5C4E3618FDB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B0F8-03DB-4A97-AA8C-2BDE676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1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5CE-8BDF-40F3-A76E-5C4E3618FDB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B0F8-03DB-4A97-AA8C-2BDE676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5CE-8BDF-40F3-A76E-5C4E3618FDB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B0F8-03DB-4A97-AA8C-2BDE676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3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5CE-8BDF-40F3-A76E-5C4E3618FDB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B0F8-03DB-4A97-AA8C-2BDE676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2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5CE-8BDF-40F3-A76E-5C4E3618FDB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B0F8-03DB-4A97-AA8C-2BDE676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95CE-8BDF-40F3-A76E-5C4E3618FDB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DB0F8-03DB-4A97-AA8C-2BDE6760F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9E8732-9CA2-48DE-8248-DD7F76BD32B0}"/>
              </a:ext>
            </a:extLst>
          </p:cNvPr>
          <p:cNvGrpSpPr/>
          <p:nvPr/>
        </p:nvGrpSpPr>
        <p:grpSpPr>
          <a:xfrm>
            <a:off x="7301346" y="1520651"/>
            <a:ext cx="9144000" cy="11495694"/>
            <a:chOff x="8007928" y="7692851"/>
            <a:chExt cx="9144000" cy="114956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D71D02-4EB5-4367-BD02-1EB2375F6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928" y="10044545"/>
              <a:ext cx="9144000" cy="9144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467DC1-76D1-4511-85BF-0285A55B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6434" y="8114883"/>
              <a:ext cx="1920240" cy="123092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8E5F6B2-5083-4607-AE51-10F787BE3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9528" y="7692851"/>
              <a:ext cx="3200400" cy="207498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8D5125-00DB-466D-90B1-E89F772734AC}"/>
              </a:ext>
            </a:extLst>
          </p:cNvPr>
          <p:cNvGrpSpPr/>
          <p:nvPr/>
        </p:nvGrpSpPr>
        <p:grpSpPr>
          <a:xfrm>
            <a:off x="7093528" y="15724908"/>
            <a:ext cx="12552218" cy="9144000"/>
            <a:chOff x="7093528" y="15724908"/>
            <a:chExt cx="12552218" cy="9144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AAE2314-77DA-402F-BEC6-43536CA5E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093528" y="15724908"/>
              <a:ext cx="9144000" cy="9144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5B3632-7674-47DD-B30B-8E936494A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5426" y="21671556"/>
              <a:ext cx="1920240" cy="123092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16D9023-BCCA-48F6-95BD-6242C832B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45346" y="17988376"/>
              <a:ext cx="3200400" cy="2074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10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AB6D9B-7F11-4CE6-A2F0-1CDCD8E1E58D}"/>
              </a:ext>
            </a:extLst>
          </p:cNvPr>
          <p:cNvSpPr/>
          <p:nvPr/>
        </p:nvSpPr>
        <p:spPr>
          <a:xfrm>
            <a:off x="0" y="0"/>
            <a:ext cx="27432000" cy="27432000"/>
          </a:xfrm>
          <a:prstGeom prst="round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1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46062E3-20B3-428E-BE0B-8EE9029949AB}"/>
              </a:ext>
            </a:extLst>
          </p:cNvPr>
          <p:cNvGrpSpPr/>
          <p:nvPr/>
        </p:nvGrpSpPr>
        <p:grpSpPr>
          <a:xfrm>
            <a:off x="5852122" y="4582364"/>
            <a:ext cx="15727756" cy="15876630"/>
            <a:chOff x="5852122" y="4582364"/>
            <a:chExt cx="15727756" cy="158766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6F2AE0-506C-42CB-928C-E01128ADC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9222" y="6971594"/>
              <a:ext cx="9147646" cy="13487400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4FA97224-55AB-4596-86CC-F37E4EEA1ACA}"/>
                </a:ext>
              </a:extLst>
            </p:cNvPr>
            <p:cNvSpPr/>
            <p:nvPr/>
          </p:nvSpPr>
          <p:spPr>
            <a:xfrm rot="2923017">
              <a:off x="14586656" y="5991283"/>
              <a:ext cx="457200" cy="13716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C1995DBA-ABCF-413A-9769-64CECCAB5366}"/>
                </a:ext>
              </a:extLst>
            </p:cNvPr>
            <p:cNvSpPr/>
            <p:nvPr/>
          </p:nvSpPr>
          <p:spPr>
            <a:xfrm rot="516125">
              <a:off x="12452681" y="5600244"/>
              <a:ext cx="457200" cy="13716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8E5E6E74-4BAD-40AF-AFBD-21DE7524C0E9}"/>
                </a:ext>
              </a:extLst>
            </p:cNvPr>
            <p:cNvSpPr/>
            <p:nvPr/>
          </p:nvSpPr>
          <p:spPr>
            <a:xfrm>
              <a:off x="10820725" y="5600245"/>
              <a:ext cx="457200" cy="13716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553606C2-DB8E-40F9-9A86-C59D579EFD82}"/>
                </a:ext>
              </a:extLst>
            </p:cNvPr>
            <p:cNvSpPr/>
            <p:nvPr/>
          </p:nvSpPr>
          <p:spPr>
            <a:xfrm rot="3264430">
              <a:off x="17381031" y="11750069"/>
              <a:ext cx="457200" cy="13716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144D6C-5815-4EB7-A615-813CDD104279}"/>
                </a:ext>
              </a:extLst>
            </p:cNvPr>
            <p:cNvSpPr txBox="1"/>
            <p:nvPr/>
          </p:nvSpPr>
          <p:spPr>
            <a:xfrm>
              <a:off x="7366726" y="4942683"/>
              <a:ext cx="25555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Raspberry Pi</a:t>
              </a:r>
            </a:p>
            <a:p>
              <a:pPr algn="ctr"/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AC3DEC-8546-4F39-B534-96574C9529FF}"/>
                </a:ext>
              </a:extLst>
            </p:cNvPr>
            <p:cNvSpPr txBox="1"/>
            <p:nvPr/>
          </p:nvSpPr>
          <p:spPr>
            <a:xfrm>
              <a:off x="10325409" y="4587814"/>
              <a:ext cx="14478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Fusion</a:t>
              </a:r>
            </a:p>
            <a:p>
              <a:pPr algn="ctr"/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DB31C6-808E-4ED2-8C23-A5FE839744D3}"/>
                </a:ext>
              </a:extLst>
            </p:cNvPr>
            <p:cNvSpPr txBox="1"/>
            <p:nvPr/>
          </p:nvSpPr>
          <p:spPr>
            <a:xfrm>
              <a:off x="12313294" y="4582364"/>
              <a:ext cx="13388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</a:p>
            <a:p>
              <a:pPr algn="ctr"/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B32E64-3D10-4D16-997F-874C65D10307}"/>
                </a:ext>
              </a:extLst>
            </p:cNvPr>
            <p:cNvSpPr txBox="1"/>
            <p:nvPr/>
          </p:nvSpPr>
          <p:spPr>
            <a:xfrm>
              <a:off x="14597433" y="5111426"/>
              <a:ext cx="15071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Battery</a:t>
              </a:r>
            </a:p>
            <a:p>
              <a:pPr algn="ctr"/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B2A6DBF-AF83-4511-8BF1-D495551BDD0D}"/>
                </a:ext>
              </a:extLst>
            </p:cNvPr>
            <p:cNvSpPr/>
            <p:nvPr/>
          </p:nvSpPr>
          <p:spPr>
            <a:xfrm rot="7993878">
              <a:off x="17262678" y="16179194"/>
              <a:ext cx="457200" cy="13716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F908C805-8D14-4288-83EF-3B9D4FDC993B}"/>
                </a:ext>
              </a:extLst>
            </p:cNvPr>
            <p:cNvSpPr/>
            <p:nvPr/>
          </p:nvSpPr>
          <p:spPr>
            <a:xfrm rot="2929040">
              <a:off x="13941647" y="14004515"/>
              <a:ext cx="457200" cy="11430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8EFDB8A0-9F55-43BA-B629-34B3E4FE9310}"/>
                </a:ext>
              </a:extLst>
            </p:cNvPr>
            <p:cNvSpPr/>
            <p:nvPr/>
          </p:nvSpPr>
          <p:spPr>
            <a:xfrm rot="5400000">
              <a:off x="16247676" y="13688895"/>
              <a:ext cx="457200" cy="32004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6621E9-3B14-4899-BA13-D67476C4FB53}"/>
                </a:ext>
              </a:extLst>
            </p:cNvPr>
            <p:cNvSpPr/>
            <p:nvPr/>
          </p:nvSpPr>
          <p:spPr>
            <a:xfrm rot="21347907">
              <a:off x="14520551" y="13994872"/>
              <a:ext cx="3448383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63C9BF-5415-412F-AC52-2C2F1E23E583}"/>
                </a:ext>
              </a:extLst>
            </p:cNvPr>
            <p:cNvSpPr txBox="1"/>
            <p:nvPr/>
          </p:nvSpPr>
          <p:spPr>
            <a:xfrm>
              <a:off x="17609631" y="10835164"/>
              <a:ext cx="30700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User Controlled</a:t>
              </a:r>
            </a:p>
            <a:p>
              <a:pPr algn="ctr"/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LED (Yellow)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627E3D-0CA0-47DC-B5E4-9C7297E2080D}"/>
                </a:ext>
              </a:extLst>
            </p:cNvPr>
            <p:cNvSpPr txBox="1"/>
            <p:nvPr/>
          </p:nvSpPr>
          <p:spPr>
            <a:xfrm>
              <a:off x="17609630" y="17460146"/>
              <a:ext cx="30700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User Controlled</a:t>
              </a:r>
            </a:p>
            <a:p>
              <a:pPr algn="ctr"/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LED (Blue)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4A2853-D119-40A7-89A1-5F396EC4FC82}"/>
                </a:ext>
              </a:extLst>
            </p:cNvPr>
            <p:cNvSpPr txBox="1"/>
            <p:nvPr/>
          </p:nvSpPr>
          <p:spPr>
            <a:xfrm>
              <a:off x="17972978" y="13450510"/>
              <a:ext cx="181011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Status</a:t>
              </a:r>
            </a:p>
            <a:p>
              <a:pPr algn="ctr"/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Indicator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2236B5-EDD0-41F0-AE99-8245DF3C1314}"/>
                </a:ext>
              </a:extLst>
            </p:cNvPr>
            <p:cNvSpPr txBox="1"/>
            <p:nvPr/>
          </p:nvSpPr>
          <p:spPr>
            <a:xfrm>
              <a:off x="18147527" y="15012095"/>
              <a:ext cx="34323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Error/Low Battery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62041-D900-4275-A4D5-623C27EED510}"/>
                </a:ext>
              </a:extLst>
            </p:cNvPr>
            <p:cNvCxnSpPr>
              <a:cxnSpLocks/>
            </p:cNvCxnSpPr>
            <p:nvPr/>
          </p:nvCxnSpPr>
          <p:spPr>
            <a:xfrm>
              <a:off x="8446168" y="5998126"/>
              <a:ext cx="878306" cy="1329043"/>
            </a:xfrm>
            <a:prstGeom prst="straightConnector1">
              <a:avLst/>
            </a:prstGeom>
            <a:ln w="1270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56216D2-7229-4F2F-86B8-F289F87F2A8D}"/>
                </a:ext>
              </a:extLst>
            </p:cNvPr>
            <p:cNvCxnSpPr>
              <a:cxnSpLocks/>
            </p:cNvCxnSpPr>
            <p:nvPr/>
          </p:nvCxnSpPr>
          <p:spPr>
            <a:xfrm>
              <a:off x="8897241" y="5958346"/>
              <a:ext cx="878306" cy="1329043"/>
            </a:xfrm>
            <a:prstGeom prst="straightConnector1">
              <a:avLst/>
            </a:prstGeom>
            <a:ln w="127000">
              <a:solidFill>
                <a:srgbClr val="92D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BDB6AACB-720D-49EB-804F-1DC0F6AD56EC}"/>
                </a:ext>
              </a:extLst>
            </p:cNvPr>
            <p:cNvSpPr/>
            <p:nvPr/>
          </p:nvSpPr>
          <p:spPr>
            <a:xfrm rot="16200000">
              <a:off x="8561145" y="15174663"/>
              <a:ext cx="457200" cy="13716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635BA5-D853-4081-B0EC-95D2F3A3F6CC}"/>
                </a:ext>
              </a:extLst>
            </p:cNvPr>
            <p:cNvSpPr txBox="1"/>
            <p:nvPr/>
          </p:nvSpPr>
          <p:spPr>
            <a:xfrm>
              <a:off x="5852122" y="15517695"/>
              <a:ext cx="22573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USB Power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93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C4EAC6-714B-431A-846A-9966556E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70" y="8433460"/>
            <a:ext cx="17117460" cy="10565079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07FCE830-A8A0-46F5-9225-BEEA53565C32}"/>
              </a:ext>
            </a:extLst>
          </p:cNvPr>
          <p:cNvSpPr/>
          <p:nvPr/>
        </p:nvSpPr>
        <p:spPr>
          <a:xfrm rot="16200000">
            <a:off x="6373005" y="10582196"/>
            <a:ext cx="457200" cy="4188023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7EE812-1888-46D6-B36B-FAE945BFE207}"/>
              </a:ext>
            </a:extLst>
          </p:cNvPr>
          <p:cNvSpPr/>
          <p:nvPr/>
        </p:nvSpPr>
        <p:spPr>
          <a:xfrm>
            <a:off x="17252259" y="10185583"/>
            <a:ext cx="6264416" cy="228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15D5D-D437-4F1A-8623-C96839499167}"/>
              </a:ext>
            </a:extLst>
          </p:cNvPr>
          <p:cNvSpPr txBox="1"/>
          <p:nvPr/>
        </p:nvSpPr>
        <p:spPr>
          <a:xfrm>
            <a:off x="3285065" y="12322263"/>
            <a:ext cx="1011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D3FC42E-D417-48AB-ACF9-00A75BBE4FEA}"/>
              </a:ext>
            </a:extLst>
          </p:cNvPr>
          <p:cNvSpPr/>
          <p:nvPr/>
        </p:nvSpPr>
        <p:spPr>
          <a:xfrm rot="18660727">
            <a:off x="7245083" y="7861959"/>
            <a:ext cx="457200" cy="114300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397720F-5396-400C-BF20-10EFDE111D3C}"/>
              </a:ext>
            </a:extLst>
          </p:cNvPr>
          <p:cNvSpPr/>
          <p:nvPr/>
        </p:nvSpPr>
        <p:spPr>
          <a:xfrm>
            <a:off x="8695617" y="7314435"/>
            <a:ext cx="457200" cy="114300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3C646F-8312-475D-85A8-58CCEBF8ADE8}"/>
              </a:ext>
            </a:extLst>
          </p:cNvPr>
          <p:cNvSpPr/>
          <p:nvPr/>
        </p:nvSpPr>
        <p:spPr>
          <a:xfrm>
            <a:off x="18279185" y="7314435"/>
            <a:ext cx="457200" cy="114300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1A0D13E-B7D1-4ECE-B3F7-D6804B0F9F85}"/>
              </a:ext>
            </a:extLst>
          </p:cNvPr>
          <p:cNvSpPr/>
          <p:nvPr/>
        </p:nvSpPr>
        <p:spPr>
          <a:xfrm rot="2705107">
            <a:off x="19714586" y="7844088"/>
            <a:ext cx="457200" cy="114300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485ECC4-ADC1-4C67-8F49-1CC5EB465558}"/>
              </a:ext>
            </a:extLst>
          </p:cNvPr>
          <p:cNvSpPr/>
          <p:nvPr/>
        </p:nvSpPr>
        <p:spPr>
          <a:xfrm rot="20185871">
            <a:off x="10954223" y="8060233"/>
            <a:ext cx="457200" cy="3299989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339AC43-8876-4C28-81DF-D6B3C8C34607}"/>
              </a:ext>
            </a:extLst>
          </p:cNvPr>
          <p:cNvSpPr/>
          <p:nvPr/>
        </p:nvSpPr>
        <p:spPr>
          <a:xfrm rot="1078473">
            <a:off x="15736879" y="8359976"/>
            <a:ext cx="457200" cy="2992637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6B6F192-D4AA-4079-90E1-9B2DE701F710}"/>
              </a:ext>
            </a:extLst>
          </p:cNvPr>
          <p:cNvSpPr/>
          <p:nvPr/>
        </p:nvSpPr>
        <p:spPr>
          <a:xfrm rot="5400000">
            <a:off x="21662717" y="11045608"/>
            <a:ext cx="457200" cy="3261197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C5A511E-F99A-4F9F-9396-3074D1112770}"/>
              </a:ext>
            </a:extLst>
          </p:cNvPr>
          <p:cNvSpPr/>
          <p:nvPr/>
        </p:nvSpPr>
        <p:spPr>
          <a:xfrm rot="5400000">
            <a:off x="21033883" y="9176703"/>
            <a:ext cx="457200" cy="4508383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B381297-6A8D-47FC-A915-E768CD97BE60}"/>
              </a:ext>
            </a:extLst>
          </p:cNvPr>
          <p:cNvSpPr/>
          <p:nvPr/>
        </p:nvSpPr>
        <p:spPr>
          <a:xfrm rot="5400000">
            <a:off x="21033883" y="11667327"/>
            <a:ext cx="457200" cy="4508383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C3C00C1-27AD-4974-BFCF-032DBC857074}"/>
              </a:ext>
            </a:extLst>
          </p:cNvPr>
          <p:cNvSpPr/>
          <p:nvPr/>
        </p:nvSpPr>
        <p:spPr>
          <a:xfrm>
            <a:off x="17117850" y="10185583"/>
            <a:ext cx="457200" cy="2159711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35EB25-DC88-4907-95F6-64ECD99277C1}"/>
              </a:ext>
            </a:extLst>
          </p:cNvPr>
          <p:cNvGrpSpPr/>
          <p:nvPr/>
        </p:nvGrpSpPr>
        <p:grpSpPr>
          <a:xfrm>
            <a:off x="14222540" y="15262973"/>
            <a:ext cx="3786284" cy="2926959"/>
            <a:chOff x="9268732" y="15298399"/>
            <a:chExt cx="3786284" cy="2926959"/>
          </a:xfrm>
        </p:grpSpPr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F1A925D7-2842-45D7-A3C1-3ECF34AEFA38}"/>
                </a:ext>
              </a:extLst>
            </p:cNvPr>
            <p:cNvSpPr/>
            <p:nvPr/>
          </p:nvSpPr>
          <p:spPr>
            <a:xfrm rot="16200000">
              <a:off x="9518456" y="15048677"/>
              <a:ext cx="457200" cy="95664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708DC3E9-CC0D-46C3-8AB6-6FD4A1A116B9}"/>
                </a:ext>
              </a:extLst>
            </p:cNvPr>
            <p:cNvSpPr/>
            <p:nvPr/>
          </p:nvSpPr>
          <p:spPr>
            <a:xfrm rot="5400000">
              <a:off x="12348093" y="15048677"/>
              <a:ext cx="457200" cy="95664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F73F3F-E32F-4DC8-802B-381AC88042F9}"/>
                </a:ext>
              </a:extLst>
            </p:cNvPr>
            <p:cNvSpPr/>
            <p:nvPr/>
          </p:nvSpPr>
          <p:spPr>
            <a:xfrm rot="16200000">
              <a:off x="11629553" y="16612153"/>
              <a:ext cx="2622325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174DD3-41C3-4CD2-BC28-DCB11466F137}"/>
                </a:ext>
              </a:extLst>
            </p:cNvPr>
            <p:cNvSpPr/>
            <p:nvPr/>
          </p:nvSpPr>
          <p:spPr>
            <a:xfrm rot="16200000">
              <a:off x="8071871" y="16612153"/>
              <a:ext cx="2622325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1B4A781-FF9D-4757-A315-216AA735953D}"/>
                </a:ext>
              </a:extLst>
            </p:cNvPr>
            <p:cNvSpPr/>
            <p:nvPr/>
          </p:nvSpPr>
          <p:spPr>
            <a:xfrm>
              <a:off x="9268732" y="17809016"/>
              <a:ext cx="3786283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233E1A4-5368-4838-9E62-4796DD4AE43F}"/>
                </a:ext>
              </a:extLst>
            </p:cNvPr>
            <p:cNvSpPr/>
            <p:nvPr/>
          </p:nvSpPr>
          <p:spPr>
            <a:xfrm rot="16200000">
              <a:off x="10953703" y="17902887"/>
              <a:ext cx="416343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C9BC40D-7E0E-4DD6-A255-877A8D2436FC}"/>
              </a:ext>
            </a:extLst>
          </p:cNvPr>
          <p:cNvGrpSpPr/>
          <p:nvPr/>
        </p:nvGrpSpPr>
        <p:grpSpPr>
          <a:xfrm>
            <a:off x="9268732" y="15298399"/>
            <a:ext cx="3786284" cy="2926959"/>
            <a:chOff x="9268732" y="15298399"/>
            <a:chExt cx="3786284" cy="2926959"/>
          </a:xfrm>
        </p:grpSpPr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2B75BDE9-7E09-42E3-A350-269FDE551FE6}"/>
                </a:ext>
              </a:extLst>
            </p:cNvPr>
            <p:cNvSpPr/>
            <p:nvPr/>
          </p:nvSpPr>
          <p:spPr>
            <a:xfrm rot="16200000">
              <a:off x="9518456" y="15048677"/>
              <a:ext cx="457200" cy="95664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CCBD2818-81F0-4BFC-A165-BCEB7D11B260}"/>
                </a:ext>
              </a:extLst>
            </p:cNvPr>
            <p:cNvSpPr/>
            <p:nvPr/>
          </p:nvSpPr>
          <p:spPr>
            <a:xfrm rot="5400000">
              <a:off x="12348093" y="15048677"/>
              <a:ext cx="457200" cy="95664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E5F8AD-3773-4A22-9525-ABF625645664}"/>
                </a:ext>
              </a:extLst>
            </p:cNvPr>
            <p:cNvSpPr/>
            <p:nvPr/>
          </p:nvSpPr>
          <p:spPr>
            <a:xfrm rot="16200000">
              <a:off x="11629553" y="16612153"/>
              <a:ext cx="2622325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C78DEB-F626-4A17-9F37-993EE9E120D8}"/>
                </a:ext>
              </a:extLst>
            </p:cNvPr>
            <p:cNvSpPr/>
            <p:nvPr/>
          </p:nvSpPr>
          <p:spPr>
            <a:xfrm rot="16200000">
              <a:off x="8071871" y="16612153"/>
              <a:ext cx="2622325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BD9C93-F11E-491F-8A0E-AEED5C5AF6D9}"/>
                </a:ext>
              </a:extLst>
            </p:cNvPr>
            <p:cNvSpPr/>
            <p:nvPr/>
          </p:nvSpPr>
          <p:spPr>
            <a:xfrm>
              <a:off x="9268732" y="17809016"/>
              <a:ext cx="3786283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0449B2-ECB0-4EF5-8060-A082722E0201}"/>
                </a:ext>
              </a:extLst>
            </p:cNvPr>
            <p:cNvSpPr/>
            <p:nvPr/>
          </p:nvSpPr>
          <p:spPr>
            <a:xfrm rot="16200000">
              <a:off x="10953703" y="17902887"/>
              <a:ext cx="416343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463910-040E-46CA-802C-7AAEDB241C12}"/>
              </a:ext>
            </a:extLst>
          </p:cNvPr>
          <p:cNvGrpSpPr/>
          <p:nvPr/>
        </p:nvGrpSpPr>
        <p:grpSpPr>
          <a:xfrm>
            <a:off x="4550332" y="14170537"/>
            <a:ext cx="6840141" cy="2749090"/>
            <a:chOff x="4550332" y="14170537"/>
            <a:chExt cx="6840141" cy="2749090"/>
          </a:xfrm>
        </p:grpSpPr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6DDF8B50-8170-4AD2-B878-7B7B7E3D4527}"/>
                </a:ext>
              </a:extLst>
            </p:cNvPr>
            <p:cNvSpPr/>
            <p:nvPr/>
          </p:nvSpPr>
          <p:spPr>
            <a:xfrm>
              <a:off x="10933273" y="14216063"/>
              <a:ext cx="457200" cy="50345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6D27892-3734-47DE-9419-6F1AAA8B3F24}"/>
                </a:ext>
              </a:extLst>
            </p:cNvPr>
            <p:cNvSpPr/>
            <p:nvPr/>
          </p:nvSpPr>
          <p:spPr>
            <a:xfrm>
              <a:off x="7489892" y="14170538"/>
              <a:ext cx="3786283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E5460E1B-4A00-46FF-BC11-D0A8550615FA}"/>
                </a:ext>
              </a:extLst>
            </p:cNvPr>
            <p:cNvSpPr/>
            <p:nvPr/>
          </p:nvSpPr>
          <p:spPr>
            <a:xfrm rot="10800000">
              <a:off x="10933273" y="16376605"/>
              <a:ext cx="457200" cy="50345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8E46BE0-AF15-4D79-8D9F-F6A4662042F9}"/>
                </a:ext>
              </a:extLst>
            </p:cNvPr>
            <p:cNvSpPr/>
            <p:nvPr/>
          </p:nvSpPr>
          <p:spPr>
            <a:xfrm>
              <a:off x="7489892" y="16691027"/>
              <a:ext cx="3786283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2AD446-FF87-4EE8-B382-1B81E956C734}"/>
                </a:ext>
              </a:extLst>
            </p:cNvPr>
            <p:cNvSpPr/>
            <p:nvPr/>
          </p:nvSpPr>
          <p:spPr>
            <a:xfrm rot="16200000">
              <a:off x="6229649" y="15430782"/>
              <a:ext cx="2749089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04536D7-D3F8-4905-AAD0-CAE22AE97120}"/>
                </a:ext>
              </a:extLst>
            </p:cNvPr>
            <p:cNvSpPr/>
            <p:nvPr/>
          </p:nvSpPr>
          <p:spPr>
            <a:xfrm>
              <a:off x="4550332" y="15430782"/>
              <a:ext cx="3168162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Arrow: Down 45">
            <a:extLst>
              <a:ext uri="{FF2B5EF4-FFF2-40B4-BE49-F238E27FC236}">
                <a16:creationId xmlns:a16="http://schemas.microsoft.com/office/drawing/2014/main" id="{163FEACC-A3BD-48B5-871F-42735D8713F2}"/>
              </a:ext>
            </a:extLst>
          </p:cNvPr>
          <p:cNvSpPr/>
          <p:nvPr/>
        </p:nvSpPr>
        <p:spPr>
          <a:xfrm rot="10800000">
            <a:off x="15835240" y="16317134"/>
            <a:ext cx="457200" cy="503458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70C106-BB0D-4606-BD7C-452A315CBA89}"/>
              </a:ext>
            </a:extLst>
          </p:cNvPr>
          <p:cNvSpPr/>
          <p:nvPr/>
        </p:nvSpPr>
        <p:spPr>
          <a:xfrm rot="10800000">
            <a:off x="15949538" y="16637517"/>
            <a:ext cx="3786283" cy="228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CEBE3E5B-DA46-4BAF-9B6F-536152B644FC}"/>
              </a:ext>
            </a:extLst>
          </p:cNvPr>
          <p:cNvSpPr/>
          <p:nvPr/>
        </p:nvSpPr>
        <p:spPr>
          <a:xfrm>
            <a:off x="15835240" y="13782207"/>
            <a:ext cx="457200" cy="877843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D59771-38F8-4D38-BE8F-63FD83CF665D}"/>
              </a:ext>
            </a:extLst>
          </p:cNvPr>
          <p:cNvSpPr/>
          <p:nvPr/>
        </p:nvSpPr>
        <p:spPr>
          <a:xfrm rot="12336361">
            <a:off x="15942022" y="14622230"/>
            <a:ext cx="3939317" cy="228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BE9477-B22A-41F5-AC6F-8112BED586A2}"/>
              </a:ext>
            </a:extLst>
          </p:cNvPr>
          <p:cNvSpPr/>
          <p:nvPr/>
        </p:nvSpPr>
        <p:spPr>
          <a:xfrm rot="5400000">
            <a:off x="18933565" y="16063863"/>
            <a:ext cx="1375909" cy="228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0FEE124-5149-4560-B430-5A406DA75800}"/>
              </a:ext>
            </a:extLst>
          </p:cNvPr>
          <p:cNvSpPr/>
          <p:nvPr/>
        </p:nvSpPr>
        <p:spPr>
          <a:xfrm rot="10800000">
            <a:off x="19507218" y="16064545"/>
            <a:ext cx="3243599" cy="228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7ADB8-4348-4932-AB01-E3959451302D}"/>
              </a:ext>
            </a:extLst>
          </p:cNvPr>
          <p:cNvSpPr txBox="1"/>
          <p:nvPr/>
        </p:nvSpPr>
        <p:spPr>
          <a:xfrm>
            <a:off x="2743002" y="15191139"/>
            <a:ext cx="1696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Axis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2449E4-83D1-4C60-B8DD-1296A276F53A}"/>
              </a:ext>
            </a:extLst>
          </p:cNvPr>
          <p:cNvSpPr txBox="1"/>
          <p:nvPr/>
        </p:nvSpPr>
        <p:spPr>
          <a:xfrm>
            <a:off x="10355928" y="18359941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Axis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208F40-702B-4847-A495-A7FD713F390B}"/>
              </a:ext>
            </a:extLst>
          </p:cNvPr>
          <p:cNvSpPr txBox="1"/>
          <p:nvPr/>
        </p:nvSpPr>
        <p:spPr>
          <a:xfrm>
            <a:off x="15267531" y="18341013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Axis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5EC1CA-3259-41C4-93CE-11A3FAB14695}"/>
              </a:ext>
            </a:extLst>
          </p:cNvPr>
          <p:cNvSpPr txBox="1"/>
          <p:nvPr/>
        </p:nvSpPr>
        <p:spPr>
          <a:xfrm>
            <a:off x="22902497" y="15824220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Axis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4899C0-8B9F-4258-B04C-0362C5954AE1}"/>
              </a:ext>
            </a:extLst>
          </p:cNvPr>
          <p:cNvSpPr txBox="1"/>
          <p:nvPr/>
        </p:nvSpPr>
        <p:spPr>
          <a:xfrm>
            <a:off x="23592012" y="9914562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0E46B-7459-4E45-A3FC-50989678CCCC}"/>
              </a:ext>
            </a:extLst>
          </p:cNvPr>
          <p:cNvSpPr txBox="1"/>
          <p:nvPr/>
        </p:nvSpPr>
        <p:spPr>
          <a:xfrm>
            <a:off x="23592013" y="13567575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509F54-0B8E-4434-84E9-E85C2F1E1903}"/>
              </a:ext>
            </a:extLst>
          </p:cNvPr>
          <p:cNvSpPr txBox="1"/>
          <p:nvPr/>
        </p:nvSpPr>
        <p:spPr>
          <a:xfrm>
            <a:off x="23601419" y="12322263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429C9B-F16B-413A-81E7-A3D083C258D6}"/>
              </a:ext>
            </a:extLst>
          </p:cNvPr>
          <p:cNvSpPr txBox="1"/>
          <p:nvPr/>
        </p:nvSpPr>
        <p:spPr>
          <a:xfrm>
            <a:off x="23597208" y="11076951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F2CB4F-9543-4570-A77B-3F33C5AA14F1}"/>
              </a:ext>
            </a:extLst>
          </p:cNvPr>
          <p:cNvSpPr txBox="1"/>
          <p:nvPr/>
        </p:nvSpPr>
        <p:spPr>
          <a:xfrm>
            <a:off x="5002532" y="7209752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FAFDA8-B15C-4BBD-9E3B-F27BB1CB330F}"/>
              </a:ext>
            </a:extLst>
          </p:cNvPr>
          <p:cNvSpPr txBox="1"/>
          <p:nvPr/>
        </p:nvSpPr>
        <p:spPr>
          <a:xfrm>
            <a:off x="7792336" y="6560491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4E00D9-49CD-4F5C-AC05-5662A71D1A92}"/>
              </a:ext>
            </a:extLst>
          </p:cNvPr>
          <p:cNvSpPr txBox="1"/>
          <p:nvPr/>
        </p:nvSpPr>
        <p:spPr>
          <a:xfrm>
            <a:off x="17375905" y="6673324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6D031F-2DED-44A4-89A0-B52C429362FC}"/>
              </a:ext>
            </a:extLst>
          </p:cNvPr>
          <p:cNvSpPr txBox="1"/>
          <p:nvPr/>
        </p:nvSpPr>
        <p:spPr>
          <a:xfrm>
            <a:off x="20280350" y="7230119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5</a:t>
            </a:r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75B66DF1-3702-4F50-AC88-53F7A37ACB38}"/>
              </a:ext>
            </a:extLst>
          </p:cNvPr>
          <p:cNvSpPr/>
          <p:nvPr/>
        </p:nvSpPr>
        <p:spPr>
          <a:xfrm rot="18727201">
            <a:off x="15075827" y="13533116"/>
            <a:ext cx="457200" cy="230802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3730488F-473E-4405-BCA0-C9E018CF5D28}"/>
              </a:ext>
            </a:extLst>
          </p:cNvPr>
          <p:cNvSpPr/>
          <p:nvPr/>
        </p:nvSpPr>
        <p:spPr>
          <a:xfrm rot="2705107">
            <a:off x="11882706" y="13348464"/>
            <a:ext cx="457200" cy="2506513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94A3DA8-F2D8-491C-9B17-5495E5B8D539}"/>
              </a:ext>
            </a:extLst>
          </p:cNvPr>
          <p:cNvSpPr/>
          <p:nvPr/>
        </p:nvSpPr>
        <p:spPr>
          <a:xfrm rot="16200000">
            <a:off x="10364854" y="11074000"/>
            <a:ext cx="5187814" cy="228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AB2B09-31E3-462A-B2EC-2D17969B6248}"/>
              </a:ext>
            </a:extLst>
          </p:cNvPr>
          <p:cNvSpPr/>
          <p:nvPr/>
        </p:nvSpPr>
        <p:spPr>
          <a:xfrm rot="16200000">
            <a:off x="12207184" y="11608871"/>
            <a:ext cx="4534297" cy="228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D2AFC7-F73D-4119-896D-DB789B8BFDE6}"/>
              </a:ext>
            </a:extLst>
          </p:cNvPr>
          <p:cNvSpPr txBox="1"/>
          <p:nvPr/>
        </p:nvSpPr>
        <p:spPr>
          <a:xfrm>
            <a:off x="9383033" y="7436144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00BF10-A40D-417D-B160-5A48D3CF92CF}"/>
              </a:ext>
            </a:extLst>
          </p:cNvPr>
          <p:cNvSpPr txBox="1"/>
          <p:nvPr/>
        </p:nvSpPr>
        <p:spPr>
          <a:xfrm>
            <a:off x="11686299" y="7886506"/>
            <a:ext cx="2549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4BB01A-566F-45E4-AD54-A9B891A3EB9D}"/>
              </a:ext>
            </a:extLst>
          </p:cNvPr>
          <p:cNvSpPr txBox="1"/>
          <p:nvPr/>
        </p:nvSpPr>
        <p:spPr>
          <a:xfrm>
            <a:off x="13153114" y="8787403"/>
            <a:ext cx="252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11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3BF2E9-C685-4A2C-BF4F-DCA2514EB7FA}"/>
              </a:ext>
            </a:extLst>
          </p:cNvPr>
          <p:cNvSpPr txBox="1"/>
          <p:nvPr/>
        </p:nvSpPr>
        <p:spPr>
          <a:xfrm>
            <a:off x="15181842" y="7744785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9</a:t>
            </a:r>
          </a:p>
        </p:txBody>
      </p:sp>
    </p:spTree>
    <p:extLst>
      <p:ext uri="{BB962C8B-B14F-4D97-AF65-F5344CB8AC3E}">
        <p14:creationId xmlns:p14="http://schemas.microsoft.com/office/powerpoint/2010/main" val="268307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D6DBD5-5CC0-4659-8547-BEB9C0A2C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57858"/>
              </p:ext>
            </p:extLst>
          </p:nvPr>
        </p:nvGraphicFramePr>
        <p:xfrm>
          <a:off x="4571999" y="7620000"/>
          <a:ext cx="9730875" cy="155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594633724"/>
                    </a:ext>
                  </a:extLst>
                </a:gridCol>
                <a:gridCol w="6073275">
                  <a:extLst>
                    <a:ext uri="{9D8B030D-6E8A-4147-A177-3AD203B41FA5}">
                      <a16:colId xmlns:a16="http://schemas.microsoft.com/office/drawing/2014/main" val="2075277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Axis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Left Joystick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9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Axis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Left Joystick Y (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inv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28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Axis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Right Joystick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Axis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Right Joystick Y (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inv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6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28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7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Left Bumper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28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Right Bumper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7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Left Trigger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03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Right Trigger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75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6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41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Left Joystick (click)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31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Right Joystick (click)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5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Directional Pad (X, 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121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53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5CD075-4F21-4989-B906-66DAF49ED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70" y="7716000"/>
            <a:ext cx="17117460" cy="1200000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7E7117D7-FB91-4E88-BDFF-A9D4B29F68A5}"/>
              </a:ext>
            </a:extLst>
          </p:cNvPr>
          <p:cNvSpPr/>
          <p:nvPr/>
        </p:nvSpPr>
        <p:spPr>
          <a:xfrm rot="14533213">
            <a:off x="7448469" y="11788917"/>
            <a:ext cx="457200" cy="6930857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80DB5-9DEB-40D8-B299-E22AC14E8A47}"/>
              </a:ext>
            </a:extLst>
          </p:cNvPr>
          <p:cNvSpPr/>
          <p:nvPr/>
        </p:nvSpPr>
        <p:spPr>
          <a:xfrm>
            <a:off x="16960903" y="8502628"/>
            <a:ext cx="6264416" cy="228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4F973-D754-4EFA-B667-7C36020343FD}"/>
              </a:ext>
            </a:extLst>
          </p:cNvPr>
          <p:cNvSpPr txBox="1"/>
          <p:nvPr/>
        </p:nvSpPr>
        <p:spPr>
          <a:xfrm>
            <a:off x="3460085" y="16577703"/>
            <a:ext cx="1011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03E3093-91AF-407E-AFCE-E68839986A83}"/>
              </a:ext>
            </a:extLst>
          </p:cNvPr>
          <p:cNvSpPr/>
          <p:nvPr/>
        </p:nvSpPr>
        <p:spPr>
          <a:xfrm rot="18660727">
            <a:off x="7130652" y="7174440"/>
            <a:ext cx="457200" cy="114300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CB97D4E-E7CE-4A34-894F-C47EDC7D6587}"/>
              </a:ext>
            </a:extLst>
          </p:cNvPr>
          <p:cNvSpPr/>
          <p:nvPr/>
        </p:nvSpPr>
        <p:spPr>
          <a:xfrm>
            <a:off x="8757881" y="6659148"/>
            <a:ext cx="457200" cy="114300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54ED727-4BF1-435A-84EF-C447E3069658}"/>
              </a:ext>
            </a:extLst>
          </p:cNvPr>
          <p:cNvSpPr/>
          <p:nvPr/>
        </p:nvSpPr>
        <p:spPr>
          <a:xfrm>
            <a:off x="17988318" y="6613090"/>
            <a:ext cx="457200" cy="114300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B61D1FC-2C54-40BB-83D9-343A0655FE0B}"/>
              </a:ext>
            </a:extLst>
          </p:cNvPr>
          <p:cNvSpPr/>
          <p:nvPr/>
        </p:nvSpPr>
        <p:spPr>
          <a:xfrm rot="2705107">
            <a:off x="19714373" y="7156545"/>
            <a:ext cx="457200" cy="114300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B2A74E6-AC48-444C-8B3D-5938DC8A25FC}"/>
              </a:ext>
            </a:extLst>
          </p:cNvPr>
          <p:cNvSpPr/>
          <p:nvPr/>
        </p:nvSpPr>
        <p:spPr>
          <a:xfrm>
            <a:off x="13239423" y="6953694"/>
            <a:ext cx="457200" cy="3539624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33888D5-F041-4B9D-ADB6-7BD1D43ED65B}"/>
              </a:ext>
            </a:extLst>
          </p:cNvPr>
          <p:cNvSpPr/>
          <p:nvPr/>
        </p:nvSpPr>
        <p:spPr>
          <a:xfrm rot="5400000">
            <a:off x="21321020" y="9064877"/>
            <a:ext cx="457200" cy="3351397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5DED9E5-4908-4B26-A2B1-63D729FBCBF8}"/>
              </a:ext>
            </a:extLst>
          </p:cNvPr>
          <p:cNvSpPr/>
          <p:nvPr/>
        </p:nvSpPr>
        <p:spPr>
          <a:xfrm rot="5400000">
            <a:off x="20742527" y="7221648"/>
            <a:ext cx="457200" cy="4508383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42355FB-5360-41C9-B645-71673701036F}"/>
              </a:ext>
            </a:extLst>
          </p:cNvPr>
          <p:cNvSpPr/>
          <p:nvPr/>
        </p:nvSpPr>
        <p:spPr>
          <a:xfrm rot="5400000">
            <a:off x="20620816" y="9703794"/>
            <a:ext cx="457200" cy="4751805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AAEB233-FDBE-48E4-8BD0-0241A626CD36}"/>
              </a:ext>
            </a:extLst>
          </p:cNvPr>
          <p:cNvSpPr/>
          <p:nvPr/>
        </p:nvSpPr>
        <p:spPr>
          <a:xfrm>
            <a:off x="16826494" y="8502628"/>
            <a:ext cx="457200" cy="2159711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9FFFD9-61CF-46F5-B10F-F6135BA9FBB2}"/>
              </a:ext>
            </a:extLst>
          </p:cNvPr>
          <p:cNvGrpSpPr/>
          <p:nvPr/>
        </p:nvGrpSpPr>
        <p:grpSpPr>
          <a:xfrm>
            <a:off x="5363155" y="10511976"/>
            <a:ext cx="4818899" cy="2171245"/>
            <a:chOff x="7829412" y="15292110"/>
            <a:chExt cx="4818899" cy="2171245"/>
          </a:xfrm>
        </p:grpSpPr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2D5BB436-6A10-4A6C-9FBA-5F58E86BC4F4}"/>
                </a:ext>
              </a:extLst>
            </p:cNvPr>
            <p:cNvSpPr/>
            <p:nvPr/>
          </p:nvSpPr>
          <p:spPr>
            <a:xfrm rot="16200000">
              <a:off x="9518456" y="15048677"/>
              <a:ext cx="457200" cy="95664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5B36A087-FD21-45B2-A911-1D626D441C29}"/>
                </a:ext>
              </a:extLst>
            </p:cNvPr>
            <p:cNvSpPr/>
            <p:nvPr/>
          </p:nvSpPr>
          <p:spPr>
            <a:xfrm rot="5400000">
              <a:off x="11941387" y="15042388"/>
              <a:ext cx="457200" cy="95664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8A7800-F2C4-441B-ACD0-A966D4F69A7E}"/>
                </a:ext>
              </a:extLst>
            </p:cNvPr>
            <p:cNvSpPr/>
            <p:nvPr/>
          </p:nvSpPr>
          <p:spPr>
            <a:xfrm rot="16200000">
              <a:off x="11536265" y="16289945"/>
              <a:ext cx="1995491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B19032-2EF6-4C1E-89FB-A70E19E972C6}"/>
                </a:ext>
              </a:extLst>
            </p:cNvPr>
            <p:cNvSpPr/>
            <p:nvPr/>
          </p:nvSpPr>
          <p:spPr>
            <a:xfrm rot="16200000">
              <a:off x="8385289" y="16298736"/>
              <a:ext cx="199549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1DAE66-C4E1-480D-808C-FED060EB1A49}"/>
                </a:ext>
              </a:extLst>
            </p:cNvPr>
            <p:cNvSpPr/>
            <p:nvPr/>
          </p:nvSpPr>
          <p:spPr>
            <a:xfrm>
              <a:off x="7829412" y="17234755"/>
              <a:ext cx="4818897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9B900B-3938-4D48-A8EC-CCF1525BE5FD}"/>
              </a:ext>
            </a:extLst>
          </p:cNvPr>
          <p:cNvGrpSpPr/>
          <p:nvPr/>
        </p:nvGrpSpPr>
        <p:grpSpPr>
          <a:xfrm>
            <a:off x="5310920" y="9391110"/>
            <a:ext cx="3368890" cy="2749860"/>
            <a:chOff x="8021583" y="14170538"/>
            <a:chExt cx="3368890" cy="2749860"/>
          </a:xfrm>
        </p:grpSpPr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E109DBC-2FC9-4F62-9A8A-800F17E38243}"/>
                </a:ext>
              </a:extLst>
            </p:cNvPr>
            <p:cNvSpPr/>
            <p:nvPr/>
          </p:nvSpPr>
          <p:spPr>
            <a:xfrm>
              <a:off x="10933273" y="14216063"/>
              <a:ext cx="457200" cy="50345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0F9944-42B2-461D-8191-178F056B5C2C}"/>
                </a:ext>
              </a:extLst>
            </p:cNvPr>
            <p:cNvSpPr/>
            <p:nvPr/>
          </p:nvSpPr>
          <p:spPr>
            <a:xfrm>
              <a:off x="9052706" y="14170538"/>
              <a:ext cx="2223469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DA1BA4BC-E47B-4361-B7A2-6D9184E224E1}"/>
                </a:ext>
              </a:extLst>
            </p:cNvPr>
            <p:cNvSpPr/>
            <p:nvPr/>
          </p:nvSpPr>
          <p:spPr>
            <a:xfrm rot="10800000">
              <a:off x="10933273" y="16376605"/>
              <a:ext cx="457200" cy="50345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3403E87-84F9-49F2-A5CA-6631B85D0B71}"/>
                </a:ext>
              </a:extLst>
            </p:cNvPr>
            <p:cNvSpPr/>
            <p:nvPr/>
          </p:nvSpPr>
          <p:spPr>
            <a:xfrm>
              <a:off x="9052706" y="16691027"/>
              <a:ext cx="2223469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9F60C2C-9CAA-4B15-AD72-515B763E18DD}"/>
                </a:ext>
              </a:extLst>
            </p:cNvPr>
            <p:cNvSpPr/>
            <p:nvPr/>
          </p:nvSpPr>
          <p:spPr>
            <a:xfrm rot="16200000">
              <a:off x="7792462" y="15431554"/>
              <a:ext cx="2749089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12EE8F8-380C-4BD3-A92E-6EB724DD1689}"/>
                </a:ext>
              </a:extLst>
            </p:cNvPr>
            <p:cNvSpPr/>
            <p:nvPr/>
          </p:nvSpPr>
          <p:spPr>
            <a:xfrm>
              <a:off x="8021583" y="15439361"/>
              <a:ext cx="1259723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7843A10-F901-4172-9F26-B1CE7630B7FD}"/>
              </a:ext>
            </a:extLst>
          </p:cNvPr>
          <p:cNvSpPr txBox="1"/>
          <p:nvPr/>
        </p:nvSpPr>
        <p:spPr>
          <a:xfrm>
            <a:off x="3498590" y="10420290"/>
            <a:ext cx="1696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Axis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6B98A9-FD3D-4D52-9880-39A3AB3F4186}"/>
              </a:ext>
            </a:extLst>
          </p:cNvPr>
          <p:cNvSpPr txBox="1"/>
          <p:nvPr/>
        </p:nvSpPr>
        <p:spPr>
          <a:xfrm>
            <a:off x="3422849" y="12205555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Axis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C07EB6-A1A5-48CD-9C41-5E1DF56B0C85}"/>
              </a:ext>
            </a:extLst>
          </p:cNvPr>
          <p:cNvSpPr txBox="1"/>
          <p:nvPr/>
        </p:nvSpPr>
        <p:spPr>
          <a:xfrm>
            <a:off x="23300656" y="8231607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2A4F9D-2CBE-4D75-8EA3-CA49716DB6A8}"/>
              </a:ext>
            </a:extLst>
          </p:cNvPr>
          <p:cNvSpPr txBox="1"/>
          <p:nvPr/>
        </p:nvSpPr>
        <p:spPr>
          <a:xfrm>
            <a:off x="23300655" y="11727233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EC7C9B-6AA6-4A43-BB20-3566909925AE}"/>
              </a:ext>
            </a:extLst>
          </p:cNvPr>
          <p:cNvSpPr txBox="1"/>
          <p:nvPr/>
        </p:nvSpPr>
        <p:spPr>
          <a:xfrm>
            <a:off x="23300656" y="10378844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2ABE8-6144-4AD6-BD5C-9C4091820B10}"/>
              </a:ext>
            </a:extLst>
          </p:cNvPr>
          <p:cNvSpPr txBox="1"/>
          <p:nvPr/>
        </p:nvSpPr>
        <p:spPr>
          <a:xfrm>
            <a:off x="23305852" y="9118437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C7DC87-A2FF-4204-B2E3-C56D415A6C84}"/>
              </a:ext>
            </a:extLst>
          </p:cNvPr>
          <p:cNvSpPr txBox="1"/>
          <p:nvPr/>
        </p:nvSpPr>
        <p:spPr>
          <a:xfrm>
            <a:off x="4888101" y="6522233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EB0294-EDAB-4A20-8063-474E76F3BFC5}"/>
              </a:ext>
            </a:extLst>
          </p:cNvPr>
          <p:cNvSpPr txBox="1"/>
          <p:nvPr/>
        </p:nvSpPr>
        <p:spPr>
          <a:xfrm>
            <a:off x="8138331" y="5905204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Axis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55F559-2A7D-4AAB-A826-D81C208F1EAC}"/>
              </a:ext>
            </a:extLst>
          </p:cNvPr>
          <p:cNvSpPr txBox="1"/>
          <p:nvPr/>
        </p:nvSpPr>
        <p:spPr>
          <a:xfrm>
            <a:off x="17368768" y="5971979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Axis 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BB84EA-05AC-49B8-B9BC-46F1E57E2DD9}"/>
              </a:ext>
            </a:extLst>
          </p:cNvPr>
          <p:cNvSpPr txBox="1"/>
          <p:nvPr/>
        </p:nvSpPr>
        <p:spPr>
          <a:xfrm>
            <a:off x="20280137" y="6542576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5</a:t>
            </a: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F4E55B48-2F15-4D7C-9EBA-50CA62BDA964}"/>
              </a:ext>
            </a:extLst>
          </p:cNvPr>
          <p:cNvSpPr/>
          <p:nvPr/>
        </p:nvSpPr>
        <p:spPr>
          <a:xfrm rot="10800000">
            <a:off x="11430532" y="10888533"/>
            <a:ext cx="457200" cy="6386876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D732D2-521D-4615-B0C6-F40F8D3791E2}"/>
              </a:ext>
            </a:extLst>
          </p:cNvPr>
          <p:cNvSpPr txBox="1"/>
          <p:nvPr/>
        </p:nvSpPr>
        <p:spPr>
          <a:xfrm>
            <a:off x="12342692" y="6253066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E29363-90AB-4ED7-9069-753C45C780AE}"/>
              </a:ext>
            </a:extLst>
          </p:cNvPr>
          <p:cNvSpPr txBox="1"/>
          <p:nvPr/>
        </p:nvSpPr>
        <p:spPr>
          <a:xfrm>
            <a:off x="10057261" y="6876176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50DEB4-CEFC-4922-B072-B3B29980662F}"/>
              </a:ext>
            </a:extLst>
          </p:cNvPr>
          <p:cNvSpPr txBox="1"/>
          <p:nvPr/>
        </p:nvSpPr>
        <p:spPr>
          <a:xfrm>
            <a:off x="14228215" y="7158464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25C026-1B84-4D7B-B668-6BDFCAA95F94}"/>
              </a:ext>
            </a:extLst>
          </p:cNvPr>
          <p:cNvSpPr txBox="1"/>
          <p:nvPr/>
        </p:nvSpPr>
        <p:spPr>
          <a:xfrm>
            <a:off x="12095787" y="18090636"/>
            <a:ext cx="2549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5D3B4F-46A7-4304-9113-406ACA5AB0CC}"/>
              </a:ext>
            </a:extLst>
          </p:cNvPr>
          <p:cNvGrpSpPr/>
          <p:nvPr/>
        </p:nvGrpSpPr>
        <p:grpSpPr>
          <a:xfrm>
            <a:off x="14099686" y="13421313"/>
            <a:ext cx="3379579" cy="3864276"/>
            <a:chOff x="14103098" y="13406737"/>
            <a:chExt cx="3379579" cy="386427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6A9806E-D233-4CFE-B30A-FA352E9C39B0}"/>
                </a:ext>
              </a:extLst>
            </p:cNvPr>
            <p:cNvGrpSpPr/>
            <p:nvPr/>
          </p:nvGrpSpPr>
          <p:grpSpPr>
            <a:xfrm>
              <a:off x="14103098" y="13406737"/>
              <a:ext cx="3379579" cy="2552123"/>
              <a:chOff x="9268732" y="15292110"/>
              <a:chExt cx="3379579" cy="2552123"/>
            </a:xfrm>
          </p:grpSpPr>
          <p:sp>
            <p:nvSpPr>
              <p:cNvPr id="66" name="Arrow: Down 65">
                <a:extLst>
                  <a:ext uri="{FF2B5EF4-FFF2-40B4-BE49-F238E27FC236}">
                    <a16:creationId xmlns:a16="http://schemas.microsoft.com/office/drawing/2014/main" id="{1E012442-DC05-435E-9F45-3F7C5567CECE}"/>
                  </a:ext>
                </a:extLst>
              </p:cNvPr>
              <p:cNvSpPr/>
              <p:nvPr/>
            </p:nvSpPr>
            <p:spPr>
              <a:xfrm rot="16200000">
                <a:off x="9518456" y="15048677"/>
                <a:ext cx="457200" cy="956644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Arrow: Down 66">
                <a:extLst>
                  <a:ext uri="{FF2B5EF4-FFF2-40B4-BE49-F238E27FC236}">
                    <a16:creationId xmlns:a16="http://schemas.microsoft.com/office/drawing/2014/main" id="{F48603AB-A37F-4DC9-8E0B-EC291BE490F0}"/>
                  </a:ext>
                </a:extLst>
              </p:cNvPr>
              <p:cNvSpPr/>
              <p:nvPr/>
            </p:nvSpPr>
            <p:spPr>
              <a:xfrm rot="5400000">
                <a:off x="11941387" y="15042388"/>
                <a:ext cx="457200" cy="956644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C6CBF7B-564A-4571-85A2-4729F429651C}"/>
                  </a:ext>
                </a:extLst>
              </p:cNvPr>
              <p:cNvSpPr/>
              <p:nvPr/>
            </p:nvSpPr>
            <p:spPr>
              <a:xfrm rot="16200000">
                <a:off x="11399514" y="16426696"/>
                <a:ext cx="2268993" cy="2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D6715E6-5688-4F78-B01A-33F2E7D790A2}"/>
                  </a:ext>
                </a:extLst>
              </p:cNvPr>
              <p:cNvSpPr/>
              <p:nvPr/>
            </p:nvSpPr>
            <p:spPr>
              <a:xfrm rot="16200000">
                <a:off x="8226869" y="16454225"/>
                <a:ext cx="2312329" cy="2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452C7B6-D10F-4390-810A-F3F7DDEED534}"/>
                  </a:ext>
                </a:extLst>
              </p:cNvPr>
              <p:cNvSpPr/>
              <p:nvPr/>
            </p:nvSpPr>
            <p:spPr>
              <a:xfrm>
                <a:off x="9268732" y="17615633"/>
                <a:ext cx="3379577" cy="2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876A7B7-9FA2-4A78-9D3B-0DECF7397B43}"/>
                </a:ext>
              </a:extLst>
            </p:cNvPr>
            <p:cNvSpPr/>
            <p:nvPr/>
          </p:nvSpPr>
          <p:spPr>
            <a:xfrm rot="16200000">
              <a:off x="15021955" y="16387025"/>
              <a:ext cx="1539377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Arrow: Down 71">
            <a:extLst>
              <a:ext uri="{FF2B5EF4-FFF2-40B4-BE49-F238E27FC236}">
                <a16:creationId xmlns:a16="http://schemas.microsoft.com/office/drawing/2014/main" id="{95DC59B7-51DB-4A2A-86E7-6779BDD05748}"/>
              </a:ext>
            </a:extLst>
          </p:cNvPr>
          <p:cNvSpPr/>
          <p:nvPr/>
        </p:nvSpPr>
        <p:spPr>
          <a:xfrm>
            <a:off x="15559632" y="12100636"/>
            <a:ext cx="457200" cy="812805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C40AC520-EDFA-4BB1-88AC-F9F045CAB5BD}"/>
              </a:ext>
            </a:extLst>
          </p:cNvPr>
          <p:cNvSpPr/>
          <p:nvPr/>
        </p:nvSpPr>
        <p:spPr>
          <a:xfrm rot="10800000">
            <a:off x="15559632" y="14376417"/>
            <a:ext cx="457200" cy="605144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D65EAF-0974-4D1D-967D-EFC54CB4ADC2}"/>
              </a:ext>
            </a:extLst>
          </p:cNvPr>
          <p:cNvSpPr/>
          <p:nvPr/>
        </p:nvSpPr>
        <p:spPr>
          <a:xfrm>
            <a:off x="15673932" y="14773475"/>
            <a:ext cx="3379577" cy="228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93C1BF-F453-4445-84AA-F187B32043FC}"/>
              </a:ext>
            </a:extLst>
          </p:cNvPr>
          <p:cNvSpPr/>
          <p:nvPr/>
        </p:nvSpPr>
        <p:spPr>
          <a:xfrm rot="1682677">
            <a:off x="15630600" y="12938979"/>
            <a:ext cx="3574812" cy="228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CE0B59A-F7C3-47AD-AC01-2D9A262213AA}"/>
              </a:ext>
            </a:extLst>
          </p:cNvPr>
          <p:cNvSpPr/>
          <p:nvPr/>
        </p:nvSpPr>
        <p:spPr>
          <a:xfrm rot="16200000">
            <a:off x="18337661" y="14283740"/>
            <a:ext cx="1208069" cy="228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6E8D6F8-0F6A-441C-9034-BF2D236C8560}"/>
              </a:ext>
            </a:extLst>
          </p:cNvPr>
          <p:cNvSpPr/>
          <p:nvPr/>
        </p:nvSpPr>
        <p:spPr>
          <a:xfrm>
            <a:off x="18827395" y="14260685"/>
            <a:ext cx="3954599" cy="228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ABB3CC17-FC79-40E8-BA13-A03F18C42C1E}"/>
              </a:ext>
            </a:extLst>
          </p:cNvPr>
          <p:cNvSpPr/>
          <p:nvPr/>
        </p:nvSpPr>
        <p:spPr>
          <a:xfrm rot="18660727">
            <a:off x="14894231" y="12242923"/>
            <a:ext cx="457200" cy="163900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D242CD8-3750-4890-8BD1-73E13689A7CC}"/>
              </a:ext>
            </a:extLst>
          </p:cNvPr>
          <p:cNvSpPr/>
          <p:nvPr/>
        </p:nvSpPr>
        <p:spPr>
          <a:xfrm>
            <a:off x="13346178" y="12435119"/>
            <a:ext cx="122916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7F8ADC-7774-4F86-9A09-B1BCC7E64294}"/>
              </a:ext>
            </a:extLst>
          </p:cNvPr>
          <p:cNvSpPr/>
          <p:nvPr/>
        </p:nvSpPr>
        <p:spPr>
          <a:xfrm rot="16200000">
            <a:off x="10527384" y="15163771"/>
            <a:ext cx="5685904" cy="228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1C147F1B-B59E-4FF7-8FF0-7EA7BB2580F6}"/>
              </a:ext>
            </a:extLst>
          </p:cNvPr>
          <p:cNvSpPr/>
          <p:nvPr/>
        </p:nvSpPr>
        <p:spPr>
          <a:xfrm rot="2705107">
            <a:off x="9617992" y="7495882"/>
            <a:ext cx="457200" cy="3799596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178BA29-0C8B-4F61-A2C3-3CB3AF9088FF}"/>
              </a:ext>
            </a:extLst>
          </p:cNvPr>
          <p:cNvSpPr/>
          <p:nvPr/>
        </p:nvSpPr>
        <p:spPr>
          <a:xfrm rot="16200000">
            <a:off x="10914954" y="7772205"/>
            <a:ext cx="477965" cy="228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96D3AB9B-B502-4378-A367-57B78AA4390C}"/>
              </a:ext>
            </a:extLst>
          </p:cNvPr>
          <p:cNvSpPr/>
          <p:nvPr/>
        </p:nvSpPr>
        <p:spPr>
          <a:xfrm>
            <a:off x="15032958" y="7883787"/>
            <a:ext cx="457200" cy="2992637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2EFFBA-8288-4412-879B-00CC703C0268}"/>
              </a:ext>
            </a:extLst>
          </p:cNvPr>
          <p:cNvSpPr txBox="1"/>
          <p:nvPr/>
        </p:nvSpPr>
        <p:spPr>
          <a:xfrm>
            <a:off x="14938585" y="17285589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Axis 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A8EB2E-D03D-4C88-819C-970495C05C2B}"/>
              </a:ext>
            </a:extLst>
          </p:cNvPr>
          <p:cNvSpPr txBox="1"/>
          <p:nvPr/>
        </p:nvSpPr>
        <p:spPr>
          <a:xfrm>
            <a:off x="22958739" y="14021042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Axis 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6BE31C-E2AF-4178-99EB-5EDCF2E9A427}"/>
              </a:ext>
            </a:extLst>
          </p:cNvPr>
          <p:cNvSpPr txBox="1"/>
          <p:nvPr/>
        </p:nvSpPr>
        <p:spPr>
          <a:xfrm>
            <a:off x="10523901" y="17271155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Button 6</a:t>
            </a:r>
          </a:p>
        </p:txBody>
      </p:sp>
    </p:spTree>
    <p:extLst>
      <p:ext uri="{BB962C8B-B14F-4D97-AF65-F5344CB8AC3E}">
        <p14:creationId xmlns:p14="http://schemas.microsoft.com/office/powerpoint/2010/main" val="86666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D6DBD5-5CC0-4659-8547-BEB9C0A2C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36963"/>
              </p:ext>
            </p:extLst>
          </p:nvPr>
        </p:nvGraphicFramePr>
        <p:xfrm>
          <a:off x="4571999" y="7620000"/>
          <a:ext cx="9730875" cy="164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594633724"/>
                    </a:ext>
                  </a:extLst>
                </a:gridCol>
                <a:gridCol w="6073275">
                  <a:extLst>
                    <a:ext uri="{9D8B030D-6E8A-4147-A177-3AD203B41FA5}">
                      <a16:colId xmlns:a16="http://schemas.microsoft.com/office/drawing/2014/main" val="2075277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Axis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Left Joystick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9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Axis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Left Joystick Y (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inv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28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Axis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Left Trigger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Axis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Right Joystick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Axis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Right Joystick Y (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inv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42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Axis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Right Trigger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78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6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28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7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30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Left Bumper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28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Right Bumper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7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03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75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Xbox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6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Left Joystick (click)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41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Button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Right Joystick (click)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31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Directional Pad (X, 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121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01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3939FD-5703-4648-AD2E-53C7D18D387B}"/>
              </a:ext>
            </a:extLst>
          </p:cNvPr>
          <p:cNvGrpSpPr/>
          <p:nvPr/>
        </p:nvGrpSpPr>
        <p:grpSpPr>
          <a:xfrm>
            <a:off x="4102396" y="17787300"/>
            <a:ext cx="7844499" cy="6467001"/>
            <a:chOff x="7697650" y="11448846"/>
            <a:chExt cx="7844499" cy="64670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15D5D-D437-4F1A-8623-C96839499167}"/>
                </a:ext>
              </a:extLst>
            </p:cNvPr>
            <p:cNvSpPr txBox="1"/>
            <p:nvPr/>
          </p:nvSpPr>
          <p:spPr>
            <a:xfrm>
              <a:off x="7697650" y="14328403"/>
              <a:ext cx="15552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(-1, 0)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2AC4A6-465B-47D6-A6F9-B934F2C6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6780" y="12322263"/>
              <a:ext cx="4572000" cy="472016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3F7E99E-AE92-4872-9B22-51B18A03ED22}"/>
                </a:ext>
              </a:extLst>
            </p:cNvPr>
            <p:cNvSpPr txBox="1"/>
            <p:nvPr/>
          </p:nvSpPr>
          <p:spPr>
            <a:xfrm>
              <a:off x="14158437" y="14328403"/>
              <a:ext cx="1383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(1, 0)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CB0810F-4A17-4EFC-9B51-7EE643092C64}"/>
                </a:ext>
              </a:extLst>
            </p:cNvPr>
            <p:cNvSpPr txBox="1"/>
            <p:nvPr/>
          </p:nvSpPr>
          <p:spPr>
            <a:xfrm>
              <a:off x="10885164" y="17207961"/>
              <a:ext cx="15552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(0, -1)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8F5295-4E5F-4540-9099-9E8E7E686325}"/>
                </a:ext>
              </a:extLst>
            </p:cNvPr>
            <p:cNvSpPr txBox="1"/>
            <p:nvPr/>
          </p:nvSpPr>
          <p:spPr>
            <a:xfrm>
              <a:off x="10970924" y="11448846"/>
              <a:ext cx="1383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(0, 1)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E17E4D2-4585-437A-9822-35FB732F17B0}"/>
                </a:ext>
              </a:extLst>
            </p:cNvPr>
            <p:cNvSpPr txBox="1"/>
            <p:nvPr/>
          </p:nvSpPr>
          <p:spPr>
            <a:xfrm>
              <a:off x="13466581" y="12408950"/>
              <a:ext cx="1383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(1, 1)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AA70740-09CC-4519-A06F-718261E4AF13}"/>
                </a:ext>
              </a:extLst>
            </p:cNvPr>
            <p:cNvSpPr txBox="1"/>
            <p:nvPr/>
          </p:nvSpPr>
          <p:spPr>
            <a:xfrm>
              <a:off x="13466582" y="15907152"/>
              <a:ext cx="15552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(1, -1)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495CAC7-4169-4AEB-AA48-7240A6040CDC}"/>
                </a:ext>
              </a:extLst>
            </p:cNvPr>
            <p:cNvSpPr txBox="1"/>
            <p:nvPr/>
          </p:nvSpPr>
          <p:spPr>
            <a:xfrm>
              <a:off x="8217983" y="15907152"/>
              <a:ext cx="17267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(-1, -1)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1F0033A-F466-42CB-8813-F11F7F7B65E3}"/>
                </a:ext>
              </a:extLst>
            </p:cNvPr>
            <p:cNvSpPr txBox="1"/>
            <p:nvPr/>
          </p:nvSpPr>
          <p:spPr>
            <a:xfrm>
              <a:off x="8303744" y="12408950"/>
              <a:ext cx="15552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(-1, 1)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FE46E8-D451-4085-A09E-54F1AA910986}"/>
                </a:ext>
              </a:extLst>
            </p:cNvPr>
            <p:cNvSpPr txBox="1"/>
            <p:nvPr/>
          </p:nvSpPr>
          <p:spPr>
            <a:xfrm>
              <a:off x="10970924" y="14328403"/>
              <a:ext cx="13837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(0, 0)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C46E05D-5D60-4E13-965B-F65350208832}"/>
              </a:ext>
            </a:extLst>
          </p:cNvPr>
          <p:cNvGrpSpPr/>
          <p:nvPr/>
        </p:nvGrpSpPr>
        <p:grpSpPr>
          <a:xfrm>
            <a:off x="12223390" y="5878856"/>
            <a:ext cx="10577786" cy="8748436"/>
            <a:chOff x="12223390" y="5878856"/>
            <a:chExt cx="10577786" cy="87484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26E474-586B-43CE-9F00-BFFA7DAAC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711" y="7967074"/>
              <a:ext cx="4572000" cy="4572000"/>
            </a:xfrm>
            <a:prstGeom prst="rect">
              <a:avLst/>
            </a:prstGeom>
          </p:spPr>
        </p:pic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5C3AA18C-C4E6-4E50-9D2B-4A1ADA6E400C}"/>
                </a:ext>
              </a:extLst>
            </p:cNvPr>
            <p:cNvSpPr/>
            <p:nvPr/>
          </p:nvSpPr>
          <p:spPr>
            <a:xfrm rot="5400000">
              <a:off x="14068197" y="9562908"/>
              <a:ext cx="964695" cy="138033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054685FF-FF77-4233-9A52-F0E8A9A2A5DF}"/>
                </a:ext>
              </a:extLst>
            </p:cNvPr>
            <p:cNvSpPr/>
            <p:nvPr/>
          </p:nvSpPr>
          <p:spPr>
            <a:xfrm rot="16200000">
              <a:off x="20020528" y="9562907"/>
              <a:ext cx="964695" cy="138033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417C680F-78E7-4407-833B-B70E1EDCFAFB}"/>
                </a:ext>
              </a:extLst>
            </p:cNvPr>
            <p:cNvSpPr/>
            <p:nvPr/>
          </p:nvSpPr>
          <p:spPr>
            <a:xfrm rot="10800000">
              <a:off x="17044363" y="6586742"/>
              <a:ext cx="964695" cy="138033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FA8DD01E-AAF4-49D7-9F32-72D6585F9BA5}"/>
                </a:ext>
              </a:extLst>
            </p:cNvPr>
            <p:cNvSpPr/>
            <p:nvPr/>
          </p:nvSpPr>
          <p:spPr>
            <a:xfrm>
              <a:off x="17044363" y="12539074"/>
              <a:ext cx="964695" cy="138033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53FFED-F826-482C-90E9-F86085A46588}"/>
                </a:ext>
              </a:extLst>
            </p:cNvPr>
            <p:cNvSpPr txBox="1"/>
            <p:nvPr/>
          </p:nvSpPr>
          <p:spPr>
            <a:xfrm>
              <a:off x="12223390" y="9899130"/>
              <a:ext cx="16369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X Neg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0345D7-D934-450C-B300-890E627F928A}"/>
                </a:ext>
              </a:extLst>
            </p:cNvPr>
            <p:cNvSpPr txBox="1"/>
            <p:nvPr/>
          </p:nvSpPr>
          <p:spPr>
            <a:xfrm>
              <a:off x="21193042" y="9899130"/>
              <a:ext cx="16081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X </a:t>
              </a:r>
              <a:r>
                <a:rPr lang="en-US" sz="4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Pos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07D734-A291-4D95-A298-07F3F3010BD4}"/>
                </a:ext>
              </a:extLst>
            </p:cNvPr>
            <p:cNvSpPr txBox="1"/>
            <p:nvPr/>
          </p:nvSpPr>
          <p:spPr>
            <a:xfrm>
              <a:off x="16712865" y="5878856"/>
              <a:ext cx="16276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Y Neg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4D643D-6844-4E9D-A8F3-8AE63F7066F5}"/>
                </a:ext>
              </a:extLst>
            </p:cNvPr>
            <p:cNvSpPr txBox="1"/>
            <p:nvPr/>
          </p:nvSpPr>
          <p:spPr>
            <a:xfrm>
              <a:off x="16717514" y="13919406"/>
              <a:ext cx="15988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Y </a:t>
              </a:r>
              <a:r>
                <a:rPr lang="en-US" sz="4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Pos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24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7E64C9-7B2B-4760-88E1-2DFB61EF880B}"/>
              </a:ext>
            </a:extLst>
          </p:cNvPr>
          <p:cNvGrpSpPr/>
          <p:nvPr/>
        </p:nvGrpSpPr>
        <p:grpSpPr>
          <a:xfrm>
            <a:off x="3295887" y="14367083"/>
            <a:ext cx="18608150" cy="8044139"/>
            <a:chOff x="3295887" y="14367083"/>
            <a:chExt cx="18608150" cy="80441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59FEA9-663E-4C08-A1D1-12D92AD33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177552" y="11485418"/>
              <a:ext cx="8044139" cy="1380746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24FBB8-94CF-4813-BB71-B4D0D2718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2145" y="15281813"/>
              <a:ext cx="4391892" cy="180381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6CA7B7-5346-4A16-9302-E7810DD66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2145" y="19860741"/>
              <a:ext cx="4391892" cy="1803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36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7D07C59-6179-4260-8532-C9DB8BBFE1F3}"/>
              </a:ext>
            </a:extLst>
          </p:cNvPr>
          <p:cNvGrpSpPr/>
          <p:nvPr/>
        </p:nvGrpSpPr>
        <p:grpSpPr>
          <a:xfrm>
            <a:off x="6570157" y="6611803"/>
            <a:ext cx="9528762" cy="4304696"/>
            <a:chOff x="6570157" y="6611803"/>
            <a:chExt cx="9528762" cy="43046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64AE0E-9C81-4B7B-8ED4-15E82B94208C}"/>
                </a:ext>
              </a:extLst>
            </p:cNvPr>
            <p:cNvSpPr txBox="1"/>
            <p:nvPr/>
          </p:nvSpPr>
          <p:spPr>
            <a:xfrm>
              <a:off x="6570157" y="10054725"/>
              <a:ext cx="952876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BankGothic Md BT" pitchFamily="34" charset="0"/>
                </a:rPr>
                <a:t>     I/O           +5V      Ground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00D5860-566A-4C31-A9BC-B62E4A064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0157" y="6611803"/>
              <a:ext cx="9144000" cy="326136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3840D60-FC78-4F8E-A790-1CB14FA14CBC}"/>
              </a:ext>
            </a:extLst>
          </p:cNvPr>
          <p:cNvGrpSpPr/>
          <p:nvPr/>
        </p:nvGrpSpPr>
        <p:grpSpPr>
          <a:xfrm>
            <a:off x="7325230" y="13767675"/>
            <a:ext cx="9315563" cy="4304696"/>
            <a:chOff x="6570157" y="6611803"/>
            <a:chExt cx="9315563" cy="43046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DBC2C3-6311-4974-8538-97160C9E5445}"/>
                </a:ext>
              </a:extLst>
            </p:cNvPr>
            <p:cNvSpPr txBox="1"/>
            <p:nvPr/>
          </p:nvSpPr>
          <p:spPr>
            <a:xfrm>
              <a:off x="6570157" y="10054725"/>
              <a:ext cx="931556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BankGothic Md BT" pitchFamily="34" charset="0"/>
                </a:rPr>
                <a:t>   PWM         +5V      Ground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938A66-DFC0-4ED0-8E78-D76A3C8F9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0157" y="6611803"/>
              <a:ext cx="9144000" cy="3261362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0891FF8-C92C-45B4-AD8E-7E2932CB1B40}"/>
              </a:ext>
            </a:extLst>
          </p:cNvPr>
          <p:cNvGrpSpPr/>
          <p:nvPr/>
        </p:nvGrpSpPr>
        <p:grpSpPr>
          <a:xfrm>
            <a:off x="9008557" y="20438639"/>
            <a:ext cx="9394110" cy="4304696"/>
            <a:chOff x="6570157" y="6611803"/>
            <a:chExt cx="9394110" cy="43046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C82F7A-8BBE-4B00-A411-898F09DB424A}"/>
                </a:ext>
              </a:extLst>
            </p:cNvPr>
            <p:cNvSpPr txBox="1"/>
            <p:nvPr/>
          </p:nvSpPr>
          <p:spPr>
            <a:xfrm>
              <a:off x="6570157" y="10054725"/>
              <a:ext cx="939411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BankGothic Md BT" pitchFamily="34" charset="0"/>
                </a:rPr>
                <a:t>   Input        +5V      Ground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076CCDE-0F4A-40D2-B42A-90B3D113F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0157" y="6611803"/>
              <a:ext cx="9144000" cy="3261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065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30BC56-9D22-4510-A408-A06602320CFA}"/>
              </a:ext>
            </a:extLst>
          </p:cNvPr>
          <p:cNvGrpSpPr/>
          <p:nvPr/>
        </p:nvGrpSpPr>
        <p:grpSpPr>
          <a:xfrm>
            <a:off x="6040581" y="11453966"/>
            <a:ext cx="12349791" cy="4346260"/>
            <a:chOff x="6040581" y="11453966"/>
            <a:chExt cx="12349791" cy="43462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64AE0E-9C81-4B7B-8ED4-15E82B94208C}"/>
                </a:ext>
              </a:extLst>
            </p:cNvPr>
            <p:cNvSpPr txBox="1"/>
            <p:nvPr/>
          </p:nvSpPr>
          <p:spPr>
            <a:xfrm>
              <a:off x="6040581" y="14938452"/>
              <a:ext cx="1234979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BankGothic Md BT" pitchFamily="34" charset="0"/>
                </a:rPr>
                <a:t>     +5V          SDA          SCL     Ground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B79E59-740A-4D7E-9A11-5DECC64BA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581" y="11453966"/>
              <a:ext cx="12203377" cy="326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721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EA91A3-27DB-401F-A9E8-9B1DDF77F248}"/>
              </a:ext>
            </a:extLst>
          </p:cNvPr>
          <p:cNvGrpSpPr/>
          <p:nvPr/>
        </p:nvGrpSpPr>
        <p:grpSpPr>
          <a:xfrm>
            <a:off x="7592289" y="4803784"/>
            <a:ext cx="6836626" cy="4986637"/>
            <a:chOff x="7592289" y="4803784"/>
            <a:chExt cx="6836626" cy="49866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64AE0E-9C81-4B7B-8ED4-15E82B94208C}"/>
                </a:ext>
              </a:extLst>
            </p:cNvPr>
            <p:cNvSpPr txBox="1"/>
            <p:nvPr/>
          </p:nvSpPr>
          <p:spPr>
            <a:xfrm>
              <a:off x="10164853" y="8620870"/>
              <a:ext cx="169148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latin typeface="BankGothic Md BT" pitchFamily="34" charset="0"/>
                </a:rPr>
                <a:t>M1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DEE87A-2270-48EF-9E3F-99BCB1566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2289" y="4803784"/>
              <a:ext cx="6836626" cy="36576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0ED5F-699E-4D1B-88E2-6F3D4757FE64}"/>
              </a:ext>
            </a:extLst>
          </p:cNvPr>
          <p:cNvGrpSpPr/>
          <p:nvPr/>
        </p:nvGrpSpPr>
        <p:grpSpPr>
          <a:xfrm>
            <a:off x="7592282" y="13455857"/>
            <a:ext cx="6836633" cy="4986637"/>
            <a:chOff x="7592282" y="13455857"/>
            <a:chExt cx="6836633" cy="49866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5E59DD-E4E0-4A00-BE07-4EF18D58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2282" y="13455857"/>
              <a:ext cx="6836633" cy="3657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A0D7CA-746F-4E71-9746-FD6B76E6BA7B}"/>
                </a:ext>
              </a:extLst>
            </p:cNvPr>
            <p:cNvSpPr txBox="1"/>
            <p:nvPr/>
          </p:nvSpPr>
          <p:spPr>
            <a:xfrm>
              <a:off x="10164853" y="17272943"/>
              <a:ext cx="169148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latin typeface="BankGothic Md BT" pitchFamily="34" charset="0"/>
                </a:rPr>
                <a:t>M0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4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52D80EA-FF20-4C54-8775-43E816372895}"/>
              </a:ext>
            </a:extLst>
          </p:cNvPr>
          <p:cNvGrpSpPr/>
          <p:nvPr/>
        </p:nvGrpSpPr>
        <p:grpSpPr>
          <a:xfrm>
            <a:off x="2771297" y="23755346"/>
            <a:ext cx="14319162" cy="2286000"/>
            <a:chOff x="2847109" y="10574482"/>
            <a:chExt cx="14319162" cy="2286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5C00EE7-4E60-477D-8056-4C7283EF4414}"/>
                </a:ext>
              </a:extLst>
            </p:cNvPr>
            <p:cNvGrpSpPr/>
            <p:nvPr/>
          </p:nvGrpSpPr>
          <p:grpSpPr>
            <a:xfrm>
              <a:off x="2847109" y="10574482"/>
              <a:ext cx="11700163" cy="2286000"/>
              <a:chOff x="2847109" y="5029200"/>
              <a:chExt cx="11700163" cy="2286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CE097C-17FA-4C25-AB4B-BF0E8A015C5B}"/>
                  </a:ext>
                </a:extLst>
              </p:cNvPr>
              <p:cNvSpPr/>
              <p:nvPr/>
            </p:nvSpPr>
            <p:spPr>
              <a:xfrm>
                <a:off x="9206345" y="5029200"/>
                <a:ext cx="5340927" cy="2286000"/>
              </a:xfrm>
              <a:prstGeom prst="rect">
                <a:avLst/>
              </a:prstGeom>
              <a:solidFill>
                <a:srgbClr val="FFFF00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3B161028-CC65-4067-819B-2A90B5305E81}"/>
                  </a:ext>
                </a:extLst>
              </p:cNvPr>
              <p:cNvSpPr/>
              <p:nvPr/>
            </p:nvSpPr>
            <p:spPr>
              <a:xfrm rot="16200000">
                <a:off x="6608618" y="4717473"/>
                <a:ext cx="2286000" cy="2909454"/>
              </a:xfrm>
              <a:prstGeom prst="triangle">
                <a:avLst/>
              </a:prstGeom>
              <a:solidFill>
                <a:srgbClr val="FFFF00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F44FF5-F030-40D0-9E8A-7ABC860A436F}"/>
                  </a:ext>
                </a:extLst>
              </p:cNvPr>
              <p:cNvSpPr/>
              <p:nvPr/>
            </p:nvSpPr>
            <p:spPr>
              <a:xfrm>
                <a:off x="2847109" y="5714999"/>
                <a:ext cx="45720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7E95EE-4A29-48E0-859C-FC5976AB278A}"/>
                </a:ext>
              </a:extLst>
            </p:cNvPr>
            <p:cNvSpPr/>
            <p:nvPr/>
          </p:nvSpPr>
          <p:spPr>
            <a:xfrm>
              <a:off x="8585310" y="10832522"/>
              <a:ext cx="91440" cy="1828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066886-8714-4F09-9931-AD1F07D08E08}"/>
                </a:ext>
              </a:extLst>
            </p:cNvPr>
            <p:cNvSpPr/>
            <p:nvPr/>
          </p:nvSpPr>
          <p:spPr>
            <a:xfrm>
              <a:off x="8010604" y="11061122"/>
              <a:ext cx="91440" cy="13716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6E4EA3-6379-434E-AAAD-5F2B7C31A10F}"/>
                </a:ext>
              </a:extLst>
            </p:cNvPr>
            <p:cNvSpPr/>
            <p:nvPr/>
          </p:nvSpPr>
          <p:spPr>
            <a:xfrm>
              <a:off x="8874078" y="10718222"/>
              <a:ext cx="91440" cy="2057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401F39-23DB-40E5-B5B1-B4E8F1EBF181}"/>
                </a:ext>
              </a:extLst>
            </p:cNvPr>
            <p:cNvSpPr/>
            <p:nvPr/>
          </p:nvSpPr>
          <p:spPr>
            <a:xfrm>
              <a:off x="8300211" y="10946822"/>
              <a:ext cx="91440" cy="1600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2E9E18-41CC-4286-A2F2-6493BB429AD9}"/>
                </a:ext>
              </a:extLst>
            </p:cNvPr>
            <p:cNvSpPr/>
            <p:nvPr/>
          </p:nvSpPr>
          <p:spPr>
            <a:xfrm>
              <a:off x="7724057" y="11175422"/>
              <a:ext cx="91440" cy="1143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8613DC-5EE8-4525-9732-8F62465C2A62}"/>
                </a:ext>
              </a:extLst>
            </p:cNvPr>
            <p:cNvSpPr/>
            <p:nvPr/>
          </p:nvSpPr>
          <p:spPr>
            <a:xfrm>
              <a:off x="7477775" y="11289722"/>
              <a:ext cx="9144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2D5768-DAFF-4FC4-891D-571D5B22DB8F}"/>
                </a:ext>
              </a:extLst>
            </p:cNvPr>
            <p:cNvSpPr/>
            <p:nvPr/>
          </p:nvSpPr>
          <p:spPr>
            <a:xfrm>
              <a:off x="14621122" y="10739659"/>
              <a:ext cx="446601" cy="20145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4C9B24-FD7E-4658-B936-46BF4E89DB14}"/>
                </a:ext>
              </a:extLst>
            </p:cNvPr>
            <p:cNvSpPr/>
            <p:nvPr/>
          </p:nvSpPr>
          <p:spPr>
            <a:xfrm>
              <a:off x="15067723" y="11446451"/>
              <a:ext cx="1828800" cy="54205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623804A-DAAE-4544-9DFF-0A80DCD25519}"/>
                </a:ext>
              </a:extLst>
            </p:cNvPr>
            <p:cNvSpPr/>
            <p:nvPr/>
          </p:nvSpPr>
          <p:spPr>
            <a:xfrm>
              <a:off x="16626775" y="11446451"/>
              <a:ext cx="539496" cy="53949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AB70073-EA3A-4A91-9550-0393325D2A94}"/>
              </a:ext>
            </a:extLst>
          </p:cNvPr>
          <p:cNvGrpSpPr/>
          <p:nvPr/>
        </p:nvGrpSpPr>
        <p:grpSpPr>
          <a:xfrm>
            <a:off x="2847109" y="5029200"/>
            <a:ext cx="15419178" cy="11249470"/>
            <a:chOff x="2847109" y="5029200"/>
            <a:chExt cx="15419178" cy="112494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F73362B-0010-4C72-818E-06CD407D4846}"/>
                </a:ext>
              </a:extLst>
            </p:cNvPr>
            <p:cNvGrpSpPr/>
            <p:nvPr/>
          </p:nvGrpSpPr>
          <p:grpSpPr>
            <a:xfrm>
              <a:off x="2847109" y="10589651"/>
              <a:ext cx="14319162" cy="2286000"/>
              <a:chOff x="2847109" y="10574482"/>
              <a:chExt cx="14319162" cy="2286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3492A3E-BAF6-4ADE-82A7-0F3137274B19}"/>
                  </a:ext>
                </a:extLst>
              </p:cNvPr>
              <p:cNvGrpSpPr/>
              <p:nvPr/>
            </p:nvGrpSpPr>
            <p:grpSpPr>
              <a:xfrm>
                <a:off x="2847109" y="10574482"/>
                <a:ext cx="11700163" cy="2286000"/>
                <a:chOff x="2847109" y="5029200"/>
                <a:chExt cx="11700163" cy="2286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6C0B723-69AE-4D0F-A739-484014FD5B16}"/>
                    </a:ext>
                  </a:extLst>
                </p:cNvPr>
                <p:cNvSpPr/>
                <p:nvPr/>
              </p:nvSpPr>
              <p:spPr>
                <a:xfrm>
                  <a:off x="9206345" y="5029200"/>
                  <a:ext cx="5340927" cy="2286000"/>
                </a:xfrm>
                <a:prstGeom prst="rect">
                  <a:avLst/>
                </a:prstGeom>
                <a:solidFill>
                  <a:schemeClr val="bg1"/>
                </a:solidFill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Isosceles Triangle 42">
                  <a:extLst>
                    <a:ext uri="{FF2B5EF4-FFF2-40B4-BE49-F238E27FC236}">
                      <a16:creationId xmlns:a16="http://schemas.microsoft.com/office/drawing/2014/main" id="{44A80444-94AF-4CD6-8101-8BCC79F603FE}"/>
                    </a:ext>
                  </a:extLst>
                </p:cNvPr>
                <p:cNvSpPr/>
                <p:nvPr/>
              </p:nvSpPr>
              <p:spPr>
                <a:xfrm rot="16200000">
                  <a:off x="6608618" y="4717473"/>
                  <a:ext cx="2286000" cy="2909454"/>
                </a:xfrm>
                <a:prstGeom prst="triangle">
                  <a:avLst/>
                </a:prstGeom>
                <a:solidFill>
                  <a:schemeClr val="bg1"/>
                </a:solidFill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2B02D5C-3E83-4ADB-ABA1-12A682CEE141}"/>
                    </a:ext>
                  </a:extLst>
                </p:cNvPr>
                <p:cNvSpPr/>
                <p:nvPr/>
              </p:nvSpPr>
              <p:spPr>
                <a:xfrm>
                  <a:off x="2847109" y="5714999"/>
                  <a:ext cx="45720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FA76D81-9697-4A39-BF36-AA47B3195A1A}"/>
                  </a:ext>
                </a:extLst>
              </p:cNvPr>
              <p:cNvSpPr/>
              <p:nvPr/>
            </p:nvSpPr>
            <p:spPr>
              <a:xfrm>
                <a:off x="8585310" y="10832522"/>
                <a:ext cx="91440" cy="1828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0E6085-D0AD-4CE0-ABF4-F9F7A27A44B3}"/>
                  </a:ext>
                </a:extLst>
              </p:cNvPr>
              <p:cNvSpPr/>
              <p:nvPr/>
            </p:nvSpPr>
            <p:spPr>
              <a:xfrm>
                <a:off x="8010604" y="11061122"/>
                <a:ext cx="91440" cy="1371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C0324E-714F-42FB-B1CE-AF792ADA6976}"/>
                  </a:ext>
                </a:extLst>
              </p:cNvPr>
              <p:cNvSpPr/>
              <p:nvPr/>
            </p:nvSpPr>
            <p:spPr>
              <a:xfrm>
                <a:off x="8874078" y="10718222"/>
                <a:ext cx="91440" cy="2057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DB8CEAD-2FD0-46EB-A642-DC1FA5905EF2}"/>
                  </a:ext>
                </a:extLst>
              </p:cNvPr>
              <p:cNvSpPr/>
              <p:nvPr/>
            </p:nvSpPr>
            <p:spPr>
              <a:xfrm>
                <a:off x="8300211" y="10946822"/>
                <a:ext cx="91440" cy="1600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487344A-B2C1-46CA-BE7B-0AF83478B893}"/>
                  </a:ext>
                </a:extLst>
              </p:cNvPr>
              <p:cNvSpPr/>
              <p:nvPr/>
            </p:nvSpPr>
            <p:spPr>
              <a:xfrm>
                <a:off x="7724057" y="11175422"/>
                <a:ext cx="91440" cy="1143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E6E7EF0-3A03-4ED3-8A60-1AA14F12F464}"/>
                  </a:ext>
                </a:extLst>
              </p:cNvPr>
              <p:cNvSpPr/>
              <p:nvPr/>
            </p:nvSpPr>
            <p:spPr>
              <a:xfrm>
                <a:off x="7477775" y="11289722"/>
                <a:ext cx="9144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120D83E-8D19-4F06-94E4-8E74FEB32775}"/>
                  </a:ext>
                </a:extLst>
              </p:cNvPr>
              <p:cNvSpPr/>
              <p:nvPr/>
            </p:nvSpPr>
            <p:spPr>
              <a:xfrm>
                <a:off x="14621122" y="10739659"/>
                <a:ext cx="446601" cy="20145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7C044A4-4652-479B-9D0C-7831F12AB65D}"/>
                  </a:ext>
                </a:extLst>
              </p:cNvPr>
              <p:cNvSpPr/>
              <p:nvPr/>
            </p:nvSpPr>
            <p:spPr>
              <a:xfrm>
                <a:off x="15067723" y="11446451"/>
                <a:ext cx="1828800" cy="54205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BEE424A-1AB8-47B6-84E8-1FADBC8F9AC9}"/>
                  </a:ext>
                </a:extLst>
              </p:cNvPr>
              <p:cNvSpPr/>
              <p:nvPr/>
            </p:nvSpPr>
            <p:spPr>
              <a:xfrm>
                <a:off x="16626775" y="11446451"/>
                <a:ext cx="539496" cy="5394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6E04677-3CDC-49BD-A199-653460ADDB5A}"/>
                </a:ext>
              </a:extLst>
            </p:cNvPr>
            <p:cNvGrpSpPr/>
            <p:nvPr/>
          </p:nvGrpSpPr>
          <p:grpSpPr>
            <a:xfrm>
              <a:off x="2847109" y="13992670"/>
              <a:ext cx="14319162" cy="2286000"/>
              <a:chOff x="2847109" y="10574482"/>
              <a:chExt cx="14319162" cy="228600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2AA7B1F-C03F-4A7F-9837-597C29159CA2}"/>
                  </a:ext>
                </a:extLst>
              </p:cNvPr>
              <p:cNvGrpSpPr/>
              <p:nvPr/>
            </p:nvGrpSpPr>
            <p:grpSpPr>
              <a:xfrm>
                <a:off x="2847109" y="10574482"/>
                <a:ext cx="11700163" cy="2286000"/>
                <a:chOff x="2847109" y="5029200"/>
                <a:chExt cx="11700163" cy="2286000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08D892B-8996-406D-8AE3-FBFE17C30A0C}"/>
                    </a:ext>
                  </a:extLst>
                </p:cNvPr>
                <p:cNvSpPr/>
                <p:nvPr/>
              </p:nvSpPr>
              <p:spPr>
                <a:xfrm>
                  <a:off x="9206345" y="5029200"/>
                  <a:ext cx="5340927" cy="2286000"/>
                </a:xfrm>
                <a:prstGeom prst="rect">
                  <a:avLst/>
                </a:prstGeom>
                <a:solidFill>
                  <a:srgbClr val="FF0000"/>
                </a:solidFill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Isosceles Triangle 56">
                  <a:extLst>
                    <a:ext uri="{FF2B5EF4-FFF2-40B4-BE49-F238E27FC236}">
                      <a16:creationId xmlns:a16="http://schemas.microsoft.com/office/drawing/2014/main" id="{46BF870D-7D6C-4FD3-8AB8-F4D04463D7BF}"/>
                    </a:ext>
                  </a:extLst>
                </p:cNvPr>
                <p:cNvSpPr/>
                <p:nvPr/>
              </p:nvSpPr>
              <p:spPr>
                <a:xfrm rot="16200000">
                  <a:off x="6608618" y="4717473"/>
                  <a:ext cx="2286000" cy="2909454"/>
                </a:xfrm>
                <a:prstGeom prst="triangle">
                  <a:avLst/>
                </a:prstGeom>
                <a:solidFill>
                  <a:srgbClr val="FF0000"/>
                </a:solidFill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5D73AF0-1899-463C-8559-9BB42EA92A4D}"/>
                    </a:ext>
                  </a:extLst>
                </p:cNvPr>
                <p:cNvSpPr/>
                <p:nvPr/>
              </p:nvSpPr>
              <p:spPr>
                <a:xfrm>
                  <a:off x="2847109" y="5714999"/>
                  <a:ext cx="45720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A386A55-6B89-4E4D-A9DB-E4FBEEB3111C}"/>
                  </a:ext>
                </a:extLst>
              </p:cNvPr>
              <p:cNvSpPr/>
              <p:nvPr/>
            </p:nvSpPr>
            <p:spPr>
              <a:xfrm>
                <a:off x="8585310" y="10832522"/>
                <a:ext cx="91440" cy="1828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EADCA0B-ACA7-4334-8D82-1DE07DB252E1}"/>
                  </a:ext>
                </a:extLst>
              </p:cNvPr>
              <p:cNvSpPr/>
              <p:nvPr/>
            </p:nvSpPr>
            <p:spPr>
              <a:xfrm>
                <a:off x="8010604" y="11061122"/>
                <a:ext cx="91440" cy="1371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F60845-D22F-4EA5-89CE-10BE8649C7F4}"/>
                  </a:ext>
                </a:extLst>
              </p:cNvPr>
              <p:cNvSpPr/>
              <p:nvPr/>
            </p:nvSpPr>
            <p:spPr>
              <a:xfrm>
                <a:off x="8874078" y="10718222"/>
                <a:ext cx="91440" cy="2057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E78C4C2-7D9B-4A16-BE23-D56866A55F10}"/>
                  </a:ext>
                </a:extLst>
              </p:cNvPr>
              <p:cNvSpPr/>
              <p:nvPr/>
            </p:nvSpPr>
            <p:spPr>
              <a:xfrm>
                <a:off x="8300211" y="10946822"/>
                <a:ext cx="91440" cy="1600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E725454-186C-4194-AD44-D54ECDC2DA45}"/>
                  </a:ext>
                </a:extLst>
              </p:cNvPr>
              <p:cNvSpPr/>
              <p:nvPr/>
            </p:nvSpPr>
            <p:spPr>
              <a:xfrm>
                <a:off x="7724057" y="11175422"/>
                <a:ext cx="91440" cy="1143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622F133-3924-4B13-8E5C-36D5FBBA855D}"/>
                  </a:ext>
                </a:extLst>
              </p:cNvPr>
              <p:cNvSpPr/>
              <p:nvPr/>
            </p:nvSpPr>
            <p:spPr>
              <a:xfrm>
                <a:off x="7477775" y="11289722"/>
                <a:ext cx="9144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2245E0B-CF95-4F16-BD49-1957E3C8C1BC}"/>
                  </a:ext>
                </a:extLst>
              </p:cNvPr>
              <p:cNvSpPr/>
              <p:nvPr/>
            </p:nvSpPr>
            <p:spPr>
              <a:xfrm>
                <a:off x="14621122" y="10739659"/>
                <a:ext cx="446601" cy="201452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9B8CA0C-0BC8-47E4-B224-FE12E9B56952}"/>
                  </a:ext>
                </a:extLst>
              </p:cNvPr>
              <p:cNvSpPr/>
              <p:nvPr/>
            </p:nvSpPr>
            <p:spPr>
              <a:xfrm>
                <a:off x="15067723" y="11446451"/>
                <a:ext cx="1828800" cy="54205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E946B94-E083-469D-9AB2-DD53E009BDA0}"/>
                  </a:ext>
                </a:extLst>
              </p:cNvPr>
              <p:cNvSpPr/>
              <p:nvPr/>
            </p:nvSpPr>
            <p:spPr>
              <a:xfrm>
                <a:off x="16626775" y="11446451"/>
                <a:ext cx="539496" cy="5394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A4017B1-974D-478F-AEB2-3A626E2AEBD1}"/>
                </a:ext>
              </a:extLst>
            </p:cNvPr>
            <p:cNvGrpSpPr/>
            <p:nvPr/>
          </p:nvGrpSpPr>
          <p:grpSpPr>
            <a:xfrm>
              <a:off x="2847109" y="5029200"/>
              <a:ext cx="15419178" cy="2286000"/>
              <a:chOff x="2847109" y="5029200"/>
              <a:chExt cx="15419178" cy="2286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1C034D7-3E30-45BA-89F1-00136CAD1224}"/>
                  </a:ext>
                </a:extLst>
              </p:cNvPr>
              <p:cNvGrpSpPr/>
              <p:nvPr/>
            </p:nvGrpSpPr>
            <p:grpSpPr>
              <a:xfrm>
                <a:off x="2847109" y="5029200"/>
                <a:ext cx="11700163" cy="2286000"/>
                <a:chOff x="2847109" y="5029200"/>
                <a:chExt cx="11700163" cy="2286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2934CCB-4524-44F9-8416-C9CF927021E6}"/>
                    </a:ext>
                  </a:extLst>
                </p:cNvPr>
                <p:cNvSpPr/>
                <p:nvPr/>
              </p:nvSpPr>
              <p:spPr>
                <a:xfrm>
                  <a:off x="9206345" y="5029200"/>
                  <a:ext cx="5340927" cy="2286000"/>
                </a:xfrm>
                <a:prstGeom prst="rect">
                  <a:avLst/>
                </a:prstGeom>
                <a:solidFill>
                  <a:schemeClr val="tx1"/>
                </a:solidFill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E279A133-9BC9-4E68-83FB-F3BCA57EFC9C}"/>
                    </a:ext>
                  </a:extLst>
                </p:cNvPr>
                <p:cNvSpPr/>
                <p:nvPr/>
              </p:nvSpPr>
              <p:spPr>
                <a:xfrm rot="16200000">
                  <a:off x="6608618" y="4717473"/>
                  <a:ext cx="2286000" cy="2909454"/>
                </a:xfrm>
                <a:prstGeom prst="triangle">
                  <a:avLst/>
                </a:prstGeom>
                <a:solidFill>
                  <a:schemeClr val="tx1"/>
                </a:solidFill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72F0E14-7D48-4A1E-9F2D-A695ABCF5AED}"/>
                    </a:ext>
                  </a:extLst>
                </p:cNvPr>
                <p:cNvSpPr/>
                <p:nvPr/>
              </p:nvSpPr>
              <p:spPr>
                <a:xfrm>
                  <a:off x="2847109" y="5714999"/>
                  <a:ext cx="45720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968A932-0F9F-4A87-980A-849E1E62A9F1}"/>
                  </a:ext>
                </a:extLst>
              </p:cNvPr>
              <p:cNvSpPr/>
              <p:nvPr/>
            </p:nvSpPr>
            <p:spPr>
              <a:xfrm>
                <a:off x="14621122" y="5901169"/>
                <a:ext cx="2743200" cy="54205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539B41FD-19BF-437C-8C8A-3371FDA13254}"/>
                  </a:ext>
                </a:extLst>
              </p:cNvPr>
              <p:cNvSpPr/>
              <p:nvPr/>
            </p:nvSpPr>
            <p:spPr>
              <a:xfrm rot="5400000">
                <a:off x="17365603" y="5902451"/>
                <a:ext cx="539496" cy="542059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CAB6412E-50D6-4AC1-A303-BDEEAFFDFCA9}"/>
                  </a:ext>
                </a:extLst>
              </p:cNvPr>
              <p:cNvSpPr/>
              <p:nvPr/>
            </p:nvSpPr>
            <p:spPr>
              <a:xfrm rot="16200000">
                <a:off x="17352473" y="5902450"/>
                <a:ext cx="539496" cy="542059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DFF091-C6CC-4192-92F0-1F1F78440FF1}"/>
                  </a:ext>
                </a:extLst>
              </p:cNvPr>
              <p:cNvSpPr/>
              <p:nvPr/>
            </p:nvSpPr>
            <p:spPr>
              <a:xfrm>
                <a:off x="17635351" y="5903732"/>
                <a:ext cx="630936" cy="5394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5C1C649-222D-4BD8-8A1C-16DDB54CC47A}"/>
                  </a:ext>
                </a:extLst>
              </p:cNvPr>
              <p:cNvSpPr/>
              <p:nvPr/>
            </p:nvSpPr>
            <p:spPr>
              <a:xfrm>
                <a:off x="16220142" y="5906295"/>
                <a:ext cx="91440" cy="5394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D627111-35A0-4ED2-B90F-9AE215C63536}"/>
                  </a:ext>
                </a:extLst>
              </p:cNvPr>
              <p:cNvSpPr/>
              <p:nvPr/>
            </p:nvSpPr>
            <p:spPr>
              <a:xfrm>
                <a:off x="17090459" y="5898606"/>
                <a:ext cx="91440" cy="5394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896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673DF75-D778-4E45-8192-1BB820156821}"/>
              </a:ext>
            </a:extLst>
          </p:cNvPr>
          <p:cNvGrpSpPr/>
          <p:nvPr/>
        </p:nvGrpSpPr>
        <p:grpSpPr>
          <a:xfrm>
            <a:off x="2357386" y="8535506"/>
            <a:ext cx="22301902" cy="7861349"/>
            <a:chOff x="2357386" y="8535506"/>
            <a:chExt cx="22301902" cy="78613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863115-94A8-40A3-9E78-5758865B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2038" y="8535506"/>
              <a:ext cx="4961435" cy="7315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B6774F-3FB3-4BDE-B030-6A33F098F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386" y="10364306"/>
              <a:ext cx="6392564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082D90A-D755-41FC-B179-589AF4253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7288" y="9875370"/>
              <a:ext cx="4572000" cy="463547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DC89AC-BF10-4481-9A6C-A875CAD5F2AF}"/>
                </a:ext>
              </a:extLst>
            </p:cNvPr>
            <p:cNvSpPr/>
            <p:nvPr/>
          </p:nvSpPr>
          <p:spPr>
            <a:xfrm>
              <a:off x="13699481" y="15850706"/>
              <a:ext cx="1126548" cy="5461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Wi-Fi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2438A1CA-FE17-4F98-8C97-649095092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9179" y="11630526"/>
              <a:ext cx="3712859" cy="1507958"/>
            </a:xfrm>
            <a:prstGeom prst="bentConnector3">
              <a:avLst>
                <a:gd name="adj1" fmla="val 50000"/>
              </a:avLst>
            </a:prstGeom>
            <a:ln w="127000">
              <a:solidFill>
                <a:schemeClr val="tx1"/>
              </a:solidFill>
              <a:prstDash val="sysDot"/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B2B90A13-38A6-47E3-8476-786B7AA24A21}"/>
                </a:ext>
              </a:extLst>
            </p:cNvPr>
            <p:cNvCxnSpPr>
              <a:cxnSpLocks/>
              <a:stCxn id="16" idx="3"/>
              <a:endCxn id="11" idx="1"/>
            </p:cNvCxnSpPr>
            <p:nvPr/>
          </p:nvCxnSpPr>
          <p:spPr>
            <a:xfrm flipV="1">
              <a:off x="14826029" y="12193106"/>
              <a:ext cx="5261259" cy="3930675"/>
            </a:xfrm>
            <a:prstGeom prst="bentConnector3">
              <a:avLst>
                <a:gd name="adj1" fmla="val 65246"/>
              </a:avLst>
            </a:prstGeom>
            <a:ln w="127000">
              <a:solidFill>
                <a:schemeClr val="tx1"/>
              </a:solidFill>
              <a:prstDash val="sysDot"/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397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EBE618-C830-4651-BADE-1DCB874C3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52" y="9996460"/>
            <a:ext cx="13030295" cy="74390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8CFEAB9-CFB1-4341-ABE8-84477A427DF3}"/>
              </a:ext>
            </a:extLst>
          </p:cNvPr>
          <p:cNvSpPr/>
          <p:nvPr/>
        </p:nvSpPr>
        <p:spPr>
          <a:xfrm>
            <a:off x="12358151" y="13604094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08DF86-B27D-40F5-836A-8A483B3B9703}"/>
              </a:ext>
            </a:extLst>
          </p:cNvPr>
          <p:cNvSpPr/>
          <p:nvPr/>
        </p:nvSpPr>
        <p:spPr>
          <a:xfrm>
            <a:off x="7647169" y="1506200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63F38-B354-476A-98A0-F9FC1F471DC0}"/>
              </a:ext>
            </a:extLst>
          </p:cNvPr>
          <p:cNvSpPr/>
          <p:nvPr/>
        </p:nvSpPr>
        <p:spPr>
          <a:xfrm>
            <a:off x="13487399" y="16552958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2397BA-46BC-41B8-B977-A66D5C13B7A4}"/>
              </a:ext>
            </a:extLst>
          </p:cNvPr>
          <p:cNvSpPr/>
          <p:nvPr/>
        </p:nvSpPr>
        <p:spPr>
          <a:xfrm>
            <a:off x="18186457" y="13604094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03256C-9B13-4F90-B1AA-EC1B438F83C3}"/>
              </a:ext>
            </a:extLst>
          </p:cNvPr>
          <p:cNvSpPr/>
          <p:nvPr/>
        </p:nvSpPr>
        <p:spPr>
          <a:xfrm>
            <a:off x="10570432" y="11220027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3244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ED71F3-0092-46BA-9D66-3645126C1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52" y="9996460"/>
            <a:ext cx="13030295" cy="74390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8CFEAB9-CFB1-4341-ABE8-84477A427DF3}"/>
              </a:ext>
            </a:extLst>
          </p:cNvPr>
          <p:cNvSpPr/>
          <p:nvPr/>
        </p:nvSpPr>
        <p:spPr>
          <a:xfrm>
            <a:off x="14358401" y="13487399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08DF86-B27D-40F5-836A-8A483B3B9703}"/>
              </a:ext>
            </a:extLst>
          </p:cNvPr>
          <p:cNvSpPr/>
          <p:nvPr/>
        </p:nvSpPr>
        <p:spPr>
          <a:xfrm>
            <a:off x="8148101" y="12430124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63F38-B354-476A-98A0-F9FC1F471DC0}"/>
              </a:ext>
            </a:extLst>
          </p:cNvPr>
          <p:cNvSpPr/>
          <p:nvPr/>
        </p:nvSpPr>
        <p:spPr>
          <a:xfrm>
            <a:off x="14358401" y="16497299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2397BA-46BC-41B8-B977-A66D5C13B7A4}"/>
              </a:ext>
            </a:extLst>
          </p:cNvPr>
          <p:cNvSpPr/>
          <p:nvPr/>
        </p:nvSpPr>
        <p:spPr>
          <a:xfrm>
            <a:off x="12215276" y="11191874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9291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1354</TotalTime>
  <Words>356</Words>
  <Application>Microsoft Office PowerPoint</Application>
  <PresentationFormat>Custom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BankGothic Md BT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Zegarelli</dc:creator>
  <cp:lastModifiedBy>Zac Zegarelli</cp:lastModifiedBy>
  <cp:revision>58</cp:revision>
  <dcterms:created xsi:type="dcterms:W3CDTF">2017-08-25T12:09:16Z</dcterms:created>
  <dcterms:modified xsi:type="dcterms:W3CDTF">2018-04-04T15:14:47Z</dcterms:modified>
</cp:coreProperties>
</file>